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01" r:id="rId17"/>
    <p:sldId id="273" r:id="rId18"/>
    <p:sldId id="274" r:id="rId19"/>
    <p:sldId id="275" r:id="rId20"/>
    <p:sldId id="302" r:id="rId21"/>
    <p:sldId id="277" r:id="rId22"/>
    <p:sldId id="278" r:id="rId23"/>
    <p:sldId id="279" r:id="rId24"/>
    <p:sldId id="280" r:id="rId25"/>
    <p:sldId id="281" r:id="rId26"/>
    <p:sldId id="282" r:id="rId27"/>
    <p:sldId id="283" r:id="rId28"/>
    <p:sldId id="284" r:id="rId29"/>
    <p:sldId id="285" r:id="rId30"/>
    <p:sldId id="303"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5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F8A71-F3FB-BD42-8AA9-317C11B6F407}" type="doc">
      <dgm:prSet loTypeId="urn:microsoft.com/office/officeart/2005/8/layout/hProcess4" loCatId="process" qsTypeId="urn:microsoft.com/office/officeart/2005/8/quickstyle/3D2" qsCatId="3D" csTypeId="urn:microsoft.com/office/officeart/2005/8/colors/accent3_3" csCatId="accent3" phldr="1"/>
      <dgm:spPr/>
      <dgm:t>
        <a:bodyPr/>
        <a:lstStyle/>
        <a:p>
          <a:endParaRPr lang="en-US"/>
        </a:p>
      </dgm:t>
    </dgm:pt>
    <dgm:pt modelId="{DA279E0B-CC2F-E446-9DAE-8F0338D34382}">
      <dgm:prSet phldrT="[Text]"/>
      <dgm:spPr/>
      <dgm:t>
        <a:bodyPr/>
        <a:lstStyle/>
        <a:p>
          <a:r>
            <a:rPr lang="en-US" dirty="0" smtClean="0">
              <a:solidFill>
                <a:srgbClr val="2D00BB"/>
              </a:solidFill>
              <a:latin typeface="Optima"/>
              <a:cs typeface="Optima"/>
            </a:rPr>
            <a:t>Upstream Process</a:t>
          </a:r>
          <a:endParaRPr lang="en-US" dirty="0">
            <a:solidFill>
              <a:srgbClr val="2D00BB"/>
            </a:solidFill>
            <a:latin typeface="Optima"/>
            <a:cs typeface="Optima"/>
          </a:endParaRPr>
        </a:p>
      </dgm:t>
    </dgm:pt>
    <dgm:pt modelId="{D2973C93-47DD-3B49-B8B9-00A8648C99F4}" type="parTrans" cxnId="{741E0D57-034A-FF48-B5AE-1B356F5010CA}">
      <dgm:prSet/>
      <dgm:spPr/>
      <dgm:t>
        <a:bodyPr/>
        <a:lstStyle/>
        <a:p>
          <a:endParaRPr lang="en-US"/>
        </a:p>
      </dgm:t>
    </dgm:pt>
    <dgm:pt modelId="{5AF11950-4101-1F4E-9B7E-1F8E928A5298}" type="sibTrans" cxnId="{741E0D57-034A-FF48-B5AE-1B356F5010CA}">
      <dgm:prSet/>
      <dgm:spPr/>
      <dgm:t>
        <a:bodyPr/>
        <a:lstStyle/>
        <a:p>
          <a:endParaRPr lang="en-US"/>
        </a:p>
      </dgm:t>
    </dgm:pt>
    <dgm:pt modelId="{AA97CC96-C9F4-0047-80FB-17E5D9AFD450}">
      <dgm:prSet phldrT="[Text]"/>
      <dgm:spPr/>
      <dgm:t>
        <a:bodyPr/>
        <a:lstStyle/>
        <a:p>
          <a:r>
            <a:rPr lang="en-US" b="1" cap="all" dirty="0" smtClean="0">
              <a:solidFill>
                <a:srgbClr val="FC4200"/>
              </a:solidFill>
              <a:latin typeface="Optima"/>
              <a:cs typeface="Optima"/>
            </a:rPr>
            <a:t>Process</a:t>
          </a:r>
          <a:endParaRPr lang="en-US" b="1" cap="all" dirty="0">
            <a:solidFill>
              <a:srgbClr val="FC4200"/>
            </a:solidFill>
            <a:latin typeface="Optima"/>
            <a:cs typeface="Optima"/>
          </a:endParaRPr>
        </a:p>
      </dgm:t>
    </dgm:pt>
    <dgm:pt modelId="{B978738B-A2A1-104C-8346-BDE82825BFD9}" type="parTrans" cxnId="{E011C473-CF77-DB44-B849-ADECCE71ACC5}">
      <dgm:prSet/>
      <dgm:spPr/>
      <dgm:t>
        <a:bodyPr/>
        <a:lstStyle/>
        <a:p>
          <a:endParaRPr lang="en-US"/>
        </a:p>
      </dgm:t>
    </dgm:pt>
    <dgm:pt modelId="{5EEF6671-85A1-294D-A5EB-F14A01D3E38B}" type="sibTrans" cxnId="{E011C473-CF77-DB44-B849-ADECCE71ACC5}">
      <dgm:prSet/>
      <dgm:spPr/>
      <dgm:t>
        <a:bodyPr/>
        <a:lstStyle/>
        <a:p>
          <a:endParaRPr lang="en-US"/>
        </a:p>
      </dgm:t>
    </dgm:pt>
    <dgm:pt modelId="{0EF58E57-4340-D14E-BA50-632AA4E757B0}">
      <dgm:prSet phldrT="[Text]" custT="1"/>
      <dgm:spPr/>
      <dgm:t>
        <a:bodyPr/>
        <a:lstStyle/>
        <a:p>
          <a:r>
            <a:rPr lang="en-US" sz="2000" dirty="0" smtClean="0">
              <a:solidFill>
                <a:srgbClr val="FC4200"/>
              </a:solidFill>
            </a:rPr>
            <a:t>Stick with beginning /end points.</a:t>
          </a:r>
          <a:endParaRPr lang="en-US" sz="2000" dirty="0">
            <a:solidFill>
              <a:srgbClr val="FC4200"/>
            </a:solidFill>
          </a:endParaRPr>
        </a:p>
      </dgm:t>
    </dgm:pt>
    <dgm:pt modelId="{54BF0975-5424-D644-80FC-D031F0179E04}" type="parTrans" cxnId="{90F110E5-0227-244E-BC5B-BFE36CF24495}">
      <dgm:prSet/>
      <dgm:spPr/>
      <dgm:t>
        <a:bodyPr/>
        <a:lstStyle/>
        <a:p>
          <a:endParaRPr lang="en-US"/>
        </a:p>
      </dgm:t>
    </dgm:pt>
    <dgm:pt modelId="{AA62E2E4-EB96-8642-81F4-DDD9199A9B1A}" type="sibTrans" cxnId="{90F110E5-0227-244E-BC5B-BFE36CF24495}">
      <dgm:prSet/>
      <dgm:spPr/>
      <dgm:t>
        <a:bodyPr/>
        <a:lstStyle/>
        <a:p>
          <a:endParaRPr lang="en-US"/>
        </a:p>
      </dgm:t>
    </dgm:pt>
    <dgm:pt modelId="{3511878C-D26C-0947-899F-883A5CE21DC5}">
      <dgm:prSet phldrT="[Text]"/>
      <dgm:spPr/>
      <dgm:t>
        <a:bodyPr/>
        <a:lstStyle/>
        <a:p>
          <a:r>
            <a:rPr lang="en-US" dirty="0" smtClean="0">
              <a:solidFill>
                <a:srgbClr val="2D00BB"/>
              </a:solidFill>
              <a:latin typeface="Optima"/>
              <a:cs typeface="Optima"/>
            </a:rPr>
            <a:t>Downstream Process</a:t>
          </a:r>
          <a:endParaRPr lang="en-US" dirty="0">
            <a:solidFill>
              <a:srgbClr val="2D00BB"/>
            </a:solidFill>
            <a:latin typeface="Optima"/>
            <a:cs typeface="Optima"/>
          </a:endParaRPr>
        </a:p>
      </dgm:t>
    </dgm:pt>
    <dgm:pt modelId="{2C218A10-B91B-7948-B44F-E6BBAC984EB0}" type="parTrans" cxnId="{B771E0E1-8877-3546-A6D8-173564D4325C}">
      <dgm:prSet/>
      <dgm:spPr/>
      <dgm:t>
        <a:bodyPr/>
        <a:lstStyle/>
        <a:p>
          <a:endParaRPr lang="en-US"/>
        </a:p>
      </dgm:t>
    </dgm:pt>
    <dgm:pt modelId="{A342D11A-4F6A-B24F-8BF3-54F7E8D74CA6}" type="sibTrans" cxnId="{B771E0E1-8877-3546-A6D8-173564D4325C}">
      <dgm:prSet/>
      <dgm:spPr/>
      <dgm:t>
        <a:bodyPr/>
        <a:lstStyle/>
        <a:p>
          <a:endParaRPr lang="en-US"/>
        </a:p>
      </dgm:t>
    </dgm:pt>
    <dgm:pt modelId="{4C0909F5-CBED-CB4D-B3A8-03824E3B37D3}">
      <dgm:prSet custT="1"/>
      <dgm:spPr>
        <a:ln>
          <a:noFill/>
        </a:ln>
      </dgm:spPr>
      <dgm:t>
        <a:bodyPr/>
        <a:lstStyle/>
        <a:p>
          <a:r>
            <a:rPr lang="en-US" sz="2000" dirty="0" smtClean="0">
              <a:solidFill>
                <a:srgbClr val="2D00BB"/>
              </a:solidFill>
              <a:latin typeface="Optima"/>
              <a:cs typeface="Optima"/>
            </a:rPr>
            <a:t>Not your job!</a:t>
          </a:r>
          <a:endParaRPr lang="en-US" sz="2000" dirty="0">
            <a:solidFill>
              <a:srgbClr val="2D00BB"/>
            </a:solidFill>
            <a:latin typeface="Optima"/>
            <a:cs typeface="Optima"/>
          </a:endParaRPr>
        </a:p>
      </dgm:t>
    </dgm:pt>
    <dgm:pt modelId="{AF5F5246-24B8-0C4F-83A7-F72EED5096A8}" type="parTrans" cxnId="{C5F6D3F3-A0A7-244F-B006-B885C2282B05}">
      <dgm:prSet/>
      <dgm:spPr/>
      <dgm:t>
        <a:bodyPr/>
        <a:lstStyle/>
        <a:p>
          <a:endParaRPr lang="en-US"/>
        </a:p>
      </dgm:t>
    </dgm:pt>
    <dgm:pt modelId="{66C91D11-0ED1-A047-B647-51133B914667}" type="sibTrans" cxnId="{C5F6D3F3-A0A7-244F-B006-B885C2282B05}">
      <dgm:prSet/>
      <dgm:spPr/>
      <dgm:t>
        <a:bodyPr/>
        <a:lstStyle/>
        <a:p>
          <a:endParaRPr lang="en-US"/>
        </a:p>
      </dgm:t>
    </dgm:pt>
    <dgm:pt modelId="{5AA6509B-B4BF-9747-B476-FAA942CE4B5D}">
      <dgm:prSet phldrT="[Text]" custT="1"/>
      <dgm:spPr/>
      <dgm:t>
        <a:bodyPr/>
        <a:lstStyle/>
        <a:p>
          <a:r>
            <a:rPr lang="en-US" sz="2000" dirty="0" smtClean="0">
              <a:solidFill>
                <a:srgbClr val="2D00BB"/>
              </a:solidFill>
              <a:latin typeface="Optima"/>
              <a:cs typeface="Optima"/>
            </a:rPr>
            <a:t>Not your job!</a:t>
          </a:r>
          <a:endParaRPr lang="en-US" sz="2000" dirty="0">
            <a:solidFill>
              <a:srgbClr val="2D00BB"/>
            </a:solidFill>
            <a:latin typeface="Optima"/>
            <a:cs typeface="Optima"/>
          </a:endParaRPr>
        </a:p>
      </dgm:t>
    </dgm:pt>
    <dgm:pt modelId="{B9E27B7A-86FE-FC44-95AA-1E763691F820}" type="parTrans" cxnId="{E43D6D70-F1EB-CE4C-86A4-1CBB1E7416A5}">
      <dgm:prSet/>
      <dgm:spPr/>
      <dgm:t>
        <a:bodyPr/>
        <a:lstStyle/>
        <a:p>
          <a:endParaRPr lang="en-US"/>
        </a:p>
      </dgm:t>
    </dgm:pt>
    <dgm:pt modelId="{ED651602-C9B5-B648-840C-919981B947F1}" type="sibTrans" cxnId="{E43D6D70-F1EB-CE4C-86A4-1CBB1E7416A5}">
      <dgm:prSet/>
      <dgm:spPr/>
      <dgm:t>
        <a:bodyPr/>
        <a:lstStyle/>
        <a:p>
          <a:endParaRPr lang="en-US"/>
        </a:p>
      </dgm:t>
    </dgm:pt>
    <dgm:pt modelId="{5C0C119F-C624-214F-8F6B-4FBCE19EB20E}" type="pres">
      <dgm:prSet presAssocID="{11EF8A71-F3FB-BD42-8AA9-317C11B6F407}" presName="Name0" presStyleCnt="0">
        <dgm:presLayoutVars>
          <dgm:dir/>
          <dgm:animLvl val="lvl"/>
          <dgm:resizeHandles val="exact"/>
        </dgm:presLayoutVars>
      </dgm:prSet>
      <dgm:spPr/>
      <dgm:t>
        <a:bodyPr/>
        <a:lstStyle/>
        <a:p>
          <a:endParaRPr lang="en-US"/>
        </a:p>
      </dgm:t>
    </dgm:pt>
    <dgm:pt modelId="{1461452C-0656-0C41-B8D2-818A1CCABCA8}" type="pres">
      <dgm:prSet presAssocID="{11EF8A71-F3FB-BD42-8AA9-317C11B6F407}" presName="tSp" presStyleCnt="0"/>
      <dgm:spPr/>
    </dgm:pt>
    <dgm:pt modelId="{C630D98C-0D12-214C-A660-683A42A0F9D7}" type="pres">
      <dgm:prSet presAssocID="{11EF8A71-F3FB-BD42-8AA9-317C11B6F407}" presName="bSp" presStyleCnt="0"/>
      <dgm:spPr/>
    </dgm:pt>
    <dgm:pt modelId="{FA27991C-BFEC-FD4D-B059-789588198944}" type="pres">
      <dgm:prSet presAssocID="{11EF8A71-F3FB-BD42-8AA9-317C11B6F407}" presName="process" presStyleCnt="0"/>
      <dgm:spPr/>
    </dgm:pt>
    <dgm:pt modelId="{F49D8BA1-A48C-3C4C-ABCF-EEE2FC1D6D7B}" type="pres">
      <dgm:prSet presAssocID="{DA279E0B-CC2F-E446-9DAE-8F0338D34382}" presName="composite1" presStyleCnt="0"/>
      <dgm:spPr/>
    </dgm:pt>
    <dgm:pt modelId="{65589AD8-9316-B841-B621-FB445CF747C8}" type="pres">
      <dgm:prSet presAssocID="{DA279E0B-CC2F-E446-9DAE-8F0338D34382}" presName="dummyNode1" presStyleLbl="node1" presStyleIdx="0" presStyleCnt="3"/>
      <dgm:spPr/>
    </dgm:pt>
    <dgm:pt modelId="{6F37AB90-9627-8E43-94E6-5429EA2B2193}" type="pres">
      <dgm:prSet presAssocID="{DA279E0B-CC2F-E446-9DAE-8F0338D34382}" presName="childNode1" presStyleLbl="bgAcc1" presStyleIdx="0" presStyleCnt="3" custScaleY="120154">
        <dgm:presLayoutVars>
          <dgm:bulletEnabled val="1"/>
        </dgm:presLayoutVars>
      </dgm:prSet>
      <dgm:spPr/>
      <dgm:t>
        <a:bodyPr/>
        <a:lstStyle/>
        <a:p>
          <a:endParaRPr lang="en-US"/>
        </a:p>
      </dgm:t>
    </dgm:pt>
    <dgm:pt modelId="{6D597E87-4A6E-D646-BF9F-6F52359D93F7}" type="pres">
      <dgm:prSet presAssocID="{DA279E0B-CC2F-E446-9DAE-8F0338D34382}" presName="childNode1tx" presStyleLbl="bgAcc1" presStyleIdx="0" presStyleCnt="3">
        <dgm:presLayoutVars>
          <dgm:bulletEnabled val="1"/>
        </dgm:presLayoutVars>
      </dgm:prSet>
      <dgm:spPr/>
      <dgm:t>
        <a:bodyPr/>
        <a:lstStyle/>
        <a:p>
          <a:endParaRPr lang="en-US"/>
        </a:p>
      </dgm:t>
    </dgm:pt>
    <dgm:pt modelId="{375B2997-B2EE-BC4C-9EAE-9290AE6999EF}" type="pres">
      <dgm:prSet presAssocID="{DA279E0B-CC2F-E446-9DAE-8F0338D34382}" presName="parentNode1" presStyleLbl="node1" presStyleIdx="0" presStyleCnt="3">
        <dgm:presLayoutVars>
          <dgm:chMax val="1"/>
          <dgm:bulletEnabled val="1"/>
        </dgm:presLayoutVars>
      </dgm:prSet>
      <dgm:spPr/>
      <dgm:t>
        <a:bodyPr/>
        <a:lstStyle/>
        <a:p>
          <a:endParaRPr lang="en-US"/>
        </a:p>
      </dgm:t>
    </dgm:pt>
    <dgm:pt modelId="{22E57F69-5984-AF47-B3A8-DF29C585DBBF}" type="pres">
      <dgm:prSet presAssocID="{DA279E0B-CC2F-E446-9DAE-8F0338D34382}" presName="connSite1" presStyleCnt="0"/>
      <dgm:spPr/>
    </dgm:pt>
    <dgm:pt modelId="{24CEEE24-8B60-A541-ADF4-7D3BED28ED41}" type="pres">
      <dgm:prSet presAssocID="{5AF11950-4101-1F4E-9B7E-1F8E928A5298}" presName="Name9" presStyleLbl="sibTrans2D1" presStyleIdx="0" presStyleCnt="2"/>
      <dgm:spPr/>
      <dgm:t>
        <a:bodyPr/>
        <a:lstStyle/>
        <a:p>
          <a:endParaRPr lang="en-US"/>
        </a:p>
      </dgm:t>
    </dgm:pt>
    <dgm:pt modelId="{D29F65D0-573E-144B-8DBF-381EAE2F1792}" type="pres">
      <dgm:prSet presAssocID="{AA97CC96-C9F4-0047-80FB-17E5D9AFD450}" presName="composite2" presStyleCnt="0"/>
      <dgm:spPr/>
    </dgm:pt>
    <dgm:pt modelId="{10E8845B-FBE7-B64B-A7D0-5CD383996C66}" type="pres">
      <dgm:prSet presAssocID="{AA97CC96-C9F4-0047-80FB-17E5D9AFD450}" presName="dummyNode2" presStyleLbl="node1" presStyleIdx="0" presStyleCnt="3"/>
      <dgm:spPr/>
    </dgm:pt>
    <dgm:pt modelId="{88B716C9-6B9A-5048-B85B-61125D73BA03}" type="pres">
      <dgm:prSet presAssocID="{AA97CC96-C9F4-0047-80FB-17E5D9AFD450}" presName="childNode2" presStyleLbl="bgAcc1" presStyleIdx="1" presStyleCnt="3" custScaleX="140588" custScaleY="135541" custLinFactNeighborY="6200">
        <dgm:presLayoutVars>
          <dgm:bulletEnabled val="1"/>
        </dgm:presLayoutVars>
      </dgm:prSet>
      <dgm:spPr/>
      <dgm:t>
        <a:bodyPr/>
        <a:lstStyle/>
        <a:p>
          <a:endParaRPr lang="en-US"/>
        </a:p>
      </dgm:t>
    </dgm:pt>
    <dgm:pt modelId="{2E5AE67C-E3A0-B74F-A5CD-14B2846AEEC6}" type="pres">
      <dgm:prSet presAssocID="{AA97CC96-C9F4-0047-80FB-17E5D9AFD450}" presName="childNode2tx" presStyleLbl="bgAcc1" presStyleIdx="1" presStyleCnt="3">
        <dgm:presLayoutVars>
          <dgm:bulletEnabled val="1"/>
        </dgm:presLayoutVars>
      </dgm:prSet>
      <dgm:spPr/>
      <dgm:t>
        <a:bodyPr/>
        <a:lstStyle/>
        <a:p>
          <a:endParaRPr lang="en-US"/>
        </a:p>
      </dgm:t>
    </dgm:pt>
    <dgm:pt modelId="{40B8DAB7-4BA6-834F-BB52-97D604FA316A}" type="pres">
      <dgm:prSet presAssocID="{AA97CC96-C9F4-0047-80FB-17E5D9AFD450}" presName="parentNode2" presStyleLbl="node1" presStyleIdx="1" presStyleCnt="3">
        <dgm:presLayoutVars>
          <dgm:chMax val="0"/>
          <dgm:bulletEnabled val="1"/>
        </dgm:presLayoutVars>
      </dgm:prSet>
      <dgm:spPr/>
      <dgm:t>
        <a:bodyPr/>
        <a:lstStyle/>
        <a:p>
          <a:endParaRPr lang="en-US"/>
        </a:p>
      </dgm:t>
    </dgm:pt>
    <dgm:pt modelId="{68D8CC9A-5D88-D647-9A60-40BC7D3FEDAD}" type="pres">
      <dgm:prSet presAssocID="{AA97CC96-C9F4-0047-80FB-17E5D9AFD450}" presName="connSite2" presStyleCnt="0"/>
      <dgm:spPr/>
    </dgm:pt>
    <dgm:pt modelId="{E01BA259-722A-1E41-9CEE-1CF52E3A572B}" type="pres">
      <dgm:prSet presAssocID="{5EEF6671-85A1-294D-A5EB-F14A01D3E38B}" presName="Name18" presStyleLbl="sibTrans2D1" presStyleIdx="1" presStyleCnt="2"/>
      <dgm:spPr/>
      <dgm:t>
        <a:bodyPr/>
        <a:lstStyle/>
        <a:p>
          <a:endParaRPr lang="en-US"/>
        </a:p>
      </dgm:t>
    </dgm:pt>
    <dgm:pt modelId="{9982946D-158D-C74A-AFBF-68B0F3F819C3}" type="pres">
      <dgm:prSet presAssocID="{3511878C-D26C-0947-899F-883A5CE21DC5}" presName="composite1" presStyleCnt="0"/>
      <dgm:spPr/>
    </dgm:pt>
    <dgm:pt modelId="{6BE27A80-6055-ED41-83B8-FE6E52E5DC28}" type="pres">
      <dgm:prSet presAssocID="{3511878C-D26C-0947-899F-883A5CE21DC5}" presName="dummyNode1" presStyleLbl="node1" presStyleIdx="1" presStyleCnt="3"/>
      <dgm:spPr/>
    </dgm:pt>
    <dgm:pt modelId="{8A4B80B7-BF6E-5F43-AD72-B193B94EA37B}" type="pres">
      <dgm:prSet presAssocID="{3511878C-D26C-0947-899F-883A5CE21DC5}" presName="childNode1" presStyleLbl="bgAcc1" presStyleIdx="2" presStyleCnt="3" custScaleY="120203">
        <dgm:presLayoutVars>
          <dgm:bulletEnabled val="1"/>
        </dgm:presLayoutVars>
      </dgm:prSet>
      <dgm:spPr/>
      <dgm:t>
        <a:bodyPr/>
        <a:lstStyle/>
        <a:p>
          <a:endParaRPr lang="en-US"/>
        </a:p>
      </dgm:t>
    </dgm:pt>
    <dgm:pt modelId="{F157D17C-14CE-A744-9066-CA57093640BF}" type="pres">
      <dgm:prSet presAssocID="{3511878C-D26C-0947-899F-883A5CE21DC5}" presName="childNode1tx" presStyleLbl="bgAcc1" presStyleIdx="2" presStyleCnt="3">
        <dgm:presLayoutVars>
          <dgm:bulletEnabled val="1"/>
        </dgm:presLayoutVars>
      </dgm:prSet>
      <dgm:spPr/>
      <dgm:t>
        <a:bodyPr/>
        <a:lstStyle/>
        <a:p>
          <a:endParaRPr lang="en-US"/>
        </a:p>
      </dgm:t>
    </dgm:pt>
    <dgm:pt modelId="{5D6A2838-E45F-8244-B548-907703244151}" type="pres">
      <dgm:prSet presAssocID="{3511878C-D26C-0947-899F-883A5CE21DC5}" presName="parentNode1" presStyleLbl="node1" presStyleIdx="2" presStyleCnt="3">
        <dgm:presLayoutVars>
          <dgm:chMax val="1"/>
          <dgm:bulletEnabled val="1"/>
        </dgm:presLayoutVars>
      </dgm:prSet>
      <dgm:spPr/>
      <dgm:t>
        <a:bodyPr/>
        <a:lstStyle/>
        <a:p>
          <a:endParaRPr lang="en-US"/>
        </a:p>
      </dgm:t>
    </dgm:pt>
    <dgm:pt modelId="{BEFF28A1-E1E3-EF4B-83E7-391151DDAA99}" type="pres">
      <dgm:prSet presAssocID="{3511878C-D26C-0947-899F-883A5CE21DC5}" presName="connSite1" presStyleCnt="0"/>
      <dgm:spPr/>
    </dgm:pt>
  </dgm:ptLst>
  <dgm:cxnLst>
    <dgm:cxn modelId="{603CC5AB-7137-4D77-AE65-8A0937861F91}" type="presOf" srcId="{4C0909F5-CBED-CB4D-B3A8-03824E3B37D3}" destId="{F157D17C-14CE-A744-9066-CA57093640BF}" srcOrd="1" destOrd="0" presId="urn:microsoft.com/office/officeart/2005/8/layout/hProcess4"/>
    <dgm:cxn modelId="{330092E3-CB05-46CB-A51F-91D2166A49E5}" type="presOf" srcId="{11EF8A71-F3FB-BD42-8AA9-317C11B6F407}" destId="{5C0C119F-C624-214F-8F6B-4FBCE19EB20E}" srcOrd="0" destOrd="0" presId="urn:microsoft.com/office/officeart/2005/8/layout/hProcess4"/>
    <dgm:cxn modelId="{5374BD96-748D-47FE-B60D-FE362CB60A21}" type="presOf" srcId="{5AA6509B-B4BF-9747-B476-FAA942CE4B5D}" destId="{6D597E87-4A6E-D646-BF9F-6F52359D93F7}" srcOrd="1" destOrd="0" presId="urn:microsoft.com/office/officeart/2005/8/layout/hProcess4"/>
    <dgm:cxn modelId="{E43D6D70-F1EB-CE4C-86A4-1CBB1E7416A5}" srcId="{DA279E0B-CC2F-E446-9DAE-8F0338D34382}" destId="{5AA6509B-B4BF-9747-B476-FAA942CE4B5D}" srcOrd="0" destOrd="0" parTransId="{B9E27B7A-86FE-FC44-95AA-1E763691F820}" sibTransId="{ED651602-C9B5-B648-840C-919981B947F1}"/>
    <dgm:cxn modelId="{8109282A-B06C-4338-A320-6BCFA881D6DD}" type="presOf" srcId="{0EF58E57-4340-D14E-BA50-632AA4E757B0}" destId="{88B716C9-6B9A-5048-B85B-61125D73BA03}" srcOrd="0" destOrd="0" presId="urn:microsoft.com/office/officeart/2005/8/layout/hProcess4"/>
    <dgm:cxn modelId="{7E9CF5C0-8BD9-4BE0-8B82-076E5BB78023}" type="presOf" srcId="{3511878C-D26C-0947-899F-883A5CE21DC5}" destId="{5D6A2838-E45F-8244-B548-907703244151}" srcOrd="0" destOrd="0" presId="urn:microsoft.com/office/officeart/2005/8/layout/hProcess4"/>
    <dgm:cxn modelId="{B771E0E1-8877-3546-A6D8-173564D4325C}" srcId="{11EF8A71-F3FB-BD42-8AA9-317C11B6F407}" destId="{3511878C-D26C-0947-899F-883A5CE21DC5}" srcOrd="2" destOrd="0" parTransId="{2C218A10-B91B-7948-B44F-E6BBAC984EB0}" sibTransId="{A342D11A-4F6A-B24F-8BF3-54F7E8D74CA6}"/>
    <dgm:cxn modelId="{C5F6D3F3-A0A7-244F-B006-B885C2282B05}" srcId="{3511878C-D26C-0947-899F-883A5CE21DC5}" destId="{4C0909F5-CBED-CB4D-B3A8-03824E3B37D3}" srcOrd="0" destOrd="0" parTransId="{AF5F5246-24B8-0C4F-83A7-F72EED5096A8}" sibTransId="{66C91D11-0ED1-A047-B647-51133B914667}"/>
    <dgm:cxn modelId="{134744FD-6299-41C4-9D2E-5C2FDE80191E}" type="presOf" srcId="{5AF11950-4101-1F4E-9B7E-1F8E928A5298}" destId="{24CEEE24-8B60-A541-ADF4-7D3BED28ED41}" srcOrd="0" destOrd="0" presId="urn:microsoft.com/office/officeart/2005/8/layout/hProcess4"/>
    <dgm:cxn modelId="{678C4FB6-7460-45BD-B720-A7946E8F4644}" type="presOf" srcId="{4C0909F5-CBED-CB4D-B3A8-03824E3B37D3}" destId="{8A4B80B7-BF6E-5F43-AD72-B193B94EA37B}" srcOrd="0" destOrd="0" presId="urn:microsoft.com/office/officeart/2005/8/layout/hProcess4"/>
    <dgm:cxn modelId="{9668D98A-E877-4A9D-B3A3-0A7FE97B8574}" type="presOf" srcId="{5EEF6671-85A1-294D-A5EB-F14A01D3E38B}" destId="{E01BA259-722A-1E41-9CEE-1CF52E3A572B}" srcOrd="0" destOrd="0" presId="urn:microsoft.com/office/officeart/2005/8/layout/hProcess4"/>
    <dgm:cxn modelId="{90F110E5-0227-244E-BC5B-BFE36CF24495}" srcId="{AA97CC96-C9F4-0047-80FB-17E5D9AFD450}" destId="{0EF58E57-4340-D14E-BA50-632AA4E757B0}" srcOrd="0" destOrd="0" parTransId="{54BF0975-5424-D644-80FC-D031F0179E04}" sibTransId="{AA62E2E4-EB96-8642-81F4-DDD9199A9B1A}"/>
    <dgm:cxn modelId="{E011C473-CF77-DB44-B849-ADECCE71ACC5}" srcId="{11EF8A71-F3FB-BD42-8AA9-317C11B6F407}" destId="{AA97CC96-C9F4-0047-80FB-17E5D9AFD450}" srcOrd="1" destOrd="0" parTransId="{B978738B-A2A1-104C-8346-BDE82825BFD9}" sibTransId="{5EEF6671-85A1-294D-A5EB-F14A01D3E38B}"/>
    <dgm:cxn modelId="{8F3A1223-A6C1-42D8-B268-512A0ECB0188}" type="presOf" srcId="{AA97CC96-C9F4-0047-80FB-17E5D9AFD450}" destId="{40B8DAB7-4BA6-834F-BB52-97D604FA316A}" srcOrd="0" destOrd="0" presId="urn:microsoft.com/office/officeart/2005/8/layout/hProcess4"/>
    <dgm:cxn modelId="{B3A36754-6A32-48E3-A015-A5E0905931E2}" type="presOf" srcId="{DA279E0B-CC2F-E446-9DAE-8F0338D34382}" destId="{375B2997-B2EE-BC4C-9EAE-9290AE6999EF}" srcOrd="0" destOrd="0" presId="urn:microsoft.com/office/officeart/2005/8/layout/hProcess4"/>
    <dgm:cxn modelId="{741E0D57-034A-FF48-B5AE-1B356F5010CA}" srcId="{11EF8A71-F3FB-BD42-8AA9-317C11B6F407}" destId="{DA279E0B-CC2F-E446-9DAE-8F0338D34382}" srcOrd="0" destOrd="0" parTransId="{D2973C93-47DD-3B49-B8B9-00A8648C99F4}" sibTransId="{5AF11950-4101-1F4E-9B7E-1F8E928A5298}"/>
    <dgm:cxn modelId="{CDBE5783-8215-44A6-884C-ABAD1CC606BF}" type="presOf" srcId="{0EF58E57-4340-D14E-BA50-632AA4E757B0}" destId="{2E5AE67C-E3A0-B74F-A5CD-14B2846AEEC6}" srcOrd="1" destOrd="0" presId="urn:microsoft.com/office/officeart/2005/8/layout/hProcess4"/>
    <dgm:cxn modelId="{E43E6340-7B9F-404C-8E8F-66C3A42AB7F9}" type="presOf" srcId="{5AA6509B-B4BF-9747-B476-FAA942CE4B5D}" destId="{6F37AB90-9627-8E43-94E6-5429EA2B2193}" srcOrd="0" destOrd="0" presId="urn:microsoft.com/office/officeart/2005/8/layout/hProcess4"/>
    <dgm:cxn modelId="{8A309D1A-0821-4689-8F39-085C8499FDE4}" type="presParOf" srcId="{5C0C119F-C624-214F-8F6B-4FBCE19EB20E}" destId="{1461452C-0656-0C41-B8D2-818A1CCABCA8}" srcOrd="0" destOrd="0" presId="urn:microsoft.com/office/officeart/2005/8/layout/hProcess4"/>
    <dgm:cxn modelId="{F62BCADB-14F9-41BF-9E06-02B7A3C58681}" type="presParOf" srcId="{5C0C119F-C624-214F-8F6B-4FBCE19EB20E}" destId="{C630D98C-0D12-214C-A660-683A42A0F9D7}" srcOrd="1" destOrd="0" presId="urn:microsoft.com/office/officeart/2005/8/layout/hProcess4"/>
    <dgm:cxn modelId="{F2DA6956-808B-45E3-B866-2CE101295ED0}" type="presParOf" srcId="{5C0C119F-C624-214F-8F6B-4FBCE19EB20E}" destId="{FA27991C-BFEC-FD4D-B059-789588198944}" srcOrd="2" destOrd="0" presId="urn:microsoft.com/office/officeart/2005/8/layout/hProcess4"/>
    <dgm:cxn modelId="{0B8C8AC3-DDD7-4A55-935C-6BB01EA1948F}" type="presParOf" srcId="{FA27991C-BFEC-FD4D-B059-789588198944}" destId="{F49D8BA1-A48C-3C4C-ABCF-EEE2FC1D6D7B}" srcOrd="0" destOrd="0" presId="urn:microsoft.com/office/officeart/2005/8/layout/hProcess4"/>
    <dgm:cxn modelId="{770019DC-8D50-41D0-93B3-52752CCBE231}" type="presParOf" srcId="{F49D8BA1-A48C-3C4C-ABCF-EEE2FC1D6D7B}" destId="{65589AD8-9316-B841-B621-FB445CF747C8}" srcOrd="0" destOrd="0" presId="urn:microsoft.com/office/officeart/2005/8/layout/hProcess4"/>
    <dgm:cxn modelId="{D79EA176-A2A0-4CA5-B2C8-7E57518A443F}" type="presParOf" srcId="{F49D8BA1-A48C-3C4C-ABCF-EEE2FC1D6D7B}" destId="{6F37AB90-9627-8E43-94E6-5429EA2B2193}" srcOrd="1" destOrd="0" presId="urn:microsoft.com/office/officeart/2005/8/layout/hProcess4"/>
    <dgm:cxn modelId="{60C4EBF8-0F58-4A66-8468-A23356469797}" type="presParOf" srcId="{F49D8BA1-A48C-3C4C-ABCF-EEE2FC1D6D7B}" destId="{6D597E87-4A6E-D646-BF9F-6F52359D93F7}" srcOrd="2" destOrd="0" presId="urn:microsoft.com/office/officeart/2005/8/layout/hProcess4"/>
    <dgm:cxn modelId="{8A76B929-C7C1-4498-995B-D9FEBC77703C}" type="presParOf" srcId="{F49D8BA1-A48C-3C4C-ABCF-EEE2FC1D6D7B}" destId="{375B2997-B2EE-BC4C-9EAE-9290AE6999EF}" srcOrd="3" destOrd="0" presId="urn:microsoft.com/office/officeart/2005/8/layout/hProcess4"/>
    <dgm:cxn modelId="{625CEB5E-8E2E-4082-B85E-BC1778CFE294}" type="presParOf" srcId="{F49D8BA1-A48C-3C4C-ABCF-EEE2FC1D6D7B}" destId="{22E57F69-5984-AF47-B3A8-DF29C585DBBF}" srcOrd="4" destOrd="0" presId="urn:microsoft.com/office/officeart/2005/8/layout/hProcess4"/>
    <dgm:cxn modelId="{8DC3585F-2F69-4736-BA8F-730AD07AB2C8}" type="presParOf" srcId="{FA27991C-BFEC-FD4D-B059-789588198944}" destId="{24CEEE24-8B60-A541-ADF4-7D3BED28ED41}" srcOrd="1" destOrd="0" presId="urn:microsoft.com/office/officeart/2005/8/layout/hProcess4"/>
    <dgm:cxn modelId="{BC031EFE-B5DA-40A2-946C-F5B6CF892757}" type="presParOf" srcId="{FA27991C-BFEC-FD4D-B059-789588198944}" destId="{D29F65D0-573E-144B-8DBF-381EAE2F1792}" srcOrd="2" destOrd="0" presId="urn:microsoft.com/office/officeart/2005/8/layout/hProcess4"/>
    <dgm:cxn modelId="{B849C3BD-E22B-4E40-9987-4C90714F1405}" type="presParOf" srcId="{D29F65D0-573E-144B-8DBF-381EAE2F1792}" destId="{10E8845B-FBE7-B64B-A7D0-5CD383996C66}" srcOrd="0" destOrd="0" presId="urn:microsoft.com/office/officeart/2005/8/layout/hProcess4"/>
    <dgm:cxn modelId="{106044D4-81F9-4737-BF76-66CB5A4A3CD0}" type="presParOf" srcId="{D29F65D0-573E-144B-8DBF-381EAE2F1792}" destId="{88B716C9-6B9A-5048-B85B-61125D73BA03}" srcOrd="1" destOrd="0" presId="urn:microsoft.com/office/officeart/2005/8/layout/hProcess4"/>
    <dgm:cxn modelId="{E47850F4-F54A-41E4-9CA3-6C52289F4F25}" type="presParOf" srcId="{D29F65D0-573E-144B-8DBF-381EAE2F1792}" destId="{2E5AE67C-E3A0-B74F-A5CD-14B2846AEEC6}" srcOrd="2" destOrd="0" presId="urn:microsoft.com/office/officeart/2005/8/layout/hProcess4"/>
    <dgm:cxn modelId="{45EACEC6-8751-4D22-BC85-2477D1E7B632}" type="presParOf" srcId="{D29F65D0-573E-144B-8DBF-381EAE2F1792}" destId="{40B8DAB7-4BA6-834F-BB52-97D604FA316A}" srcOrd="3" destOrd="0" presId="urn:microsoft.com/office/officeart/2005/8/layout/hProcess4"/>
    <dgm:cxn modelId="{025E9DBA-88B8-4605-AA01-4033C9E5EF7F}" type="presParOf" srcId="{D29F65D0-573E-144B-8DBF-381EAE2F1792}" destId="{68D8CC9A-5D88-D647-9A60-40BC7D3FEDAD}" srcOrd="4" destOrd="0" presId="urn:microsoft.com/office/officeart/2005/8/layout/hProcess4"/>
    <dgm:cxn modelId="{D749E39D-0443-4396-B251-E8228EB1C481}" type="presParOf" srcId="{FA27991C-BFEC-FD4D-B059-789588198944}" destId="{E01BA259-722A-1E41-9CEE-1CF52E3A572B}" srcOrd="3" destOrd="0" presId="urn:microsoft.com/office/officeart/2005/8/layout/hProcess4"/>
    <dgm:cxn modelId="{90A5B123-EC1B-4432-A452-2A51CABE90BC}" type="presParOf" srcId="{FA27991C-BFEC-FD4D-B059-789588198944}" destId="{9982946D-158D-C74A-AFBF-68B0F3F819C3}" srcOrd="4" destOrd="0" presId="urn:microsoft.com/office/officeart/2005/8/layout/hProcess4"/>
    <dgm:cxn modelId="{34B6A7BB-0D14-4D3B-8560-015573C92E31}" type="presParOf" srcId="{9982946D-158D-C74A-AFBF-68B0F3F819C3}" destId="{6BE27A80-6055-ED41-83B8-FE6E52E5DC28}" srcOrd="0" destOrd="0" presId="urn:microsoft.com/office/officeart/2005/8/layout/hProcess4"/>
    <dgm:cxn modelId="{2A6E6F38-69BB-411F-B514-97E17CB64D22}" type="presParOf" srcId="{9982946D-158D-C74A-AFBF-68B0F3F819C3}" destId="{8A4B80B7-BF6E-5F43-AD72-B193B94EA37B}" srcOrd="1" destOrd="0" presId="urn:microsoft.com/office/officeart/2005/8/layout/hProcess4"/>
    <dgm:cxn modelId="{EA79AF92-54D4-47D7-8D2C-0E874EACF0FE}" type="presParOf" srcId="{9982946D-158D-C74A-AFBF-68B0F3F819C3}" destId="{F157D17C-14CE-A744-9066-CA57093640BF}" srcOrd="2" destOrd="0" presId="urn:microsoft.com/office/officeart/2005/8/layout/hProcess4"/>
    <dgm:cxn modelId="{D5AEC555-6236-47C3-B6D7-D022537A8CFD}" type="presParOf" srcId="{9982946D-158D-C74A-AFBF-68B0F3F819C3}" destId="{5D6A2838-E45F-8244-B548-907703244151}" srcOrd="3" destOrd="0" presId="urn:microsoft.com/office/officeart/2005/8/layout/hProcess4"/>
    <dgm:cxn modelId="{A510939A-E02C-4595-B120-1924439560AF}" type="presParOf" srcId="{9982946D-158D-C74A-AFBF-68B0F3F819C3}" destId="{BEFF28A1-E1E3-EF4B-83E7-391151DDAA9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F644E-7398-174D-90F8-4722F02411B2}"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F953F9B5-7C94-B641-8C78-C7F70FBD1690}">
      <dgm:prSet phldrT="[Text]"/>
      <dgm:spPr/>
      <dgm:t>
        <a:bodyPr/>
        <a:lstStyle/>
        <a:p>
          <a:r>
            <a:rPr lang="en-US" dirty="0" smtClean="0">
              <a:latin typeface="Optima"/>
              <a:cs typeface="Optima"/>
            </a:rPr>
            <a:t>Cost Savings</a:t>
          </a:r>
          <a:endParaRPr lang="en-US" dirty="0">
            <a:latin typeface="Optima"/>
            <a:cs typeface="Optima"/>
          </a:endParaRPr>
        </a:p>
      </dgm:t>
    </dgm:pt>
    <dgm:pt modelId="{91D17267-4C58-4D41-9B29-05A02552D4E1}" type="parTrans" cxnId="{934AB095-B95F-FE43-AC3C-4F8F01011D5B}">
      <dgm:prSet/>
      <dgm:spPr/>
      <dgm:t>
        <a:bodyPr/>
        <a:lstStyle/>
        <a:p>
          <a:endParaRPr lang="en-US"/>
        </a:p>
      </dgm:t>
    </dgm:pt>
    <dgm:pt modelId="{B58C7E3B-974E-DE4F-8892-6B3817B075D1}" type="sibTrans" cxnId="{934AB095-B95F-FE43-AC3C-4F8F01011D5B}">
      <dgm:prSet/>
      <dgm:spPr/>
      <dgm:t>
        <a:bodyPr/>
        <a:lstStyle/>
        <a:p>
          <a:endParaRPr lang="en-US"/>
        </a:p>
      </dgm:t>
    </dgm:pt>
    <dgm:pt modelId="{B2606EEE-A888-D443-A4A5-7DE59052F794}">
      <dgm:prSet phldrT="[Text]"/>
      <dgm:spPr>
        <a:solidFill>
          <a:schemeClr val="accent6">
            <a:lumMod val="20000"/>
            <a:lumOff val="80000"/>
            <a:alpha val="90000"/>
          </a:schemeClr>
        </a:solidFill>
      </dgm:spPr>
      <dgm:t>
        <a:bodyPr/>
        <a:lstStyle/>
        <a:p>
          <a:r>
            <a:rPr lang="en-US" dirty="0" smtClean="0">
              <a:solidFill>
                <a:srgbClr val="2D00BB"/>
              </a:solidFill>
            </a:rPr>
            <a:t>Direct expense reduction</a:t>
          </a:r>
          <a:endParaRPr lang="en-US" dirty="0">
            <a:solidFill>
              <a:srgbClr val="2D00BB"/>
            </a:solidFill>
          </a:endParaRPr>
        </a:p>
      </dgm:t>
    </dgm:pt>
    <dgm:pt modelId="{55A873C2-F15F-D543-BB65-A8E721E8390B}" type="parTrans" cxnId="{D6C17B9F-A730-5440-BA73-D60B86E4742C}">
      <dgm:prSet/>
      <dgm:spPr/>
      <dgm:t>
        <a:bodyPr/>
        <a:lstStyle/>
        <a:p>
          <a:endParaRPr lang="en-US"/>
        </a:p>
      </dgm:t>
    </dgm:pt>
    <dgm:pt modelId="{688E3EE4-B88F-2743-9B23-3E8CEA7E0D51}" type="sibTrans" cxnId="{D6C17B9F-A730-5440-BA73-D60B86E4742C}">
      <dgm:prSet/>
      <dgm:spPr/>
      <dgm:t>
        <a:bodyPr/>
        <a:lstStyle/>
        <a:p>
          <a:endParaRPr lang="en-US"/>
        </a:p>
      </dgm:t>
    </dgm:pt>
    <dgm:pt modelId="{4C52B677-A98C-4F43-9CC9-424C95FA5D87}">
      <dgm:prSet phldrT="[Text]"/>
      <dgm:spPr>
        <a:solidFill>
          <a:schemeClr val="accent6">
            <a:lumMod val="20000"/>
            <a:lumOff val="80000"/>
            <a:alpha val="90000"/>
          </a:schemeClr>
        </a:solidFill>
      </dgm:spPr>
      <dgm:t>
        <a:bodyPr/>
        <a:lstStyle/>
        <a:p>
          <a:r>
            <a:rPr lang="en-US" dirty="0" smtClean="0">
              <a:solidFill>
                <a:srgbClr val="2D00BB"/>
              </a:solidFill>
            </a:rPr>
            <a:t>Yield improved bottom line</a:t>
          </a:r>
          <a:endParaRPr lang="en-US" dirty="0">
            <a:solidFill>
              <a:srgbClr val="2D00BB"/>
            </a:solidFill>
          </a:endParaRPr>
        </a:p>
      </dgm:t>
    </dgm:pt>
    <dgm:pt modelId="{A5C82FCB-23D6-7D4E-8E02-867EBE51A6B4}" type="parTrans" cxnId="{2BD373C2-AF16-8E4A-844C-52A5EF1E8F9F}">
      <dgm:prSet/>
      <dgm:spPr/>
      <dgm:t>
        <a:bodyPr/>
        <a:lstStyle/>
        <a:p>
          <a:endParaRPr lang="en-US"/>
        </a:p>
      </dgm:t>
    </dgm:pt>
    <dgm:pt modelId="{04721429-2406-0647-845C-6C75009345DC}" type="sibTrans" cxnId="{2BD373C2-AF16-8E4A-844C-52A5EF1E8F9F}">
      <dgm:prSet/>
      <dgm:spPr/>
      <dgm:t>
        <a:bodyPr/>
        <a:lstStyle/>
        <a:p>
          <a:endParaRPr lang="en-US"/>
        </a:p>
      </dgm:t>
    </dgm:pt>
    <dgm:pt modelId="{5FD95B12-5EA8-E643-9373-56FAAEFC5933}">
      <dgm:prSet phldrT="[Text]"/>
      <dgm:spPr/>
      <dgm:t>
        <a:bodyPr/>
        <a:lstStyle/>
        <a:p>
          <a:r>
            <a:rPr lang="en-US" dirty="0" smtClean="0">
              <a:latin typeface="Optima"/>
              <a:cs typeface="Optima"/>
            </a:rPr>
            <a:t>Resource Re-allocation </a:t>
          </a:r>
          <a:endParaRPr lang="en-US" dirty="0">
            <a:latin typeface="Optima"/>
            <a:cs typeface="Optima"/>
          </a:endParaRPr>
        </a:p>
      </dgm:t>
    </dgm:pt>
    <dgm:pt modelId="{85B63F06-E647-174D-B1F7-A15FF11D88D8}" type="parTrans" cxnId="{1EA3C61F-C6DD-5E49-A63F-91F49B1344AF}">
      <dgm:prSet/>
      <dgm:spPr/>
      <dgm:t>
        <a:bodyPr/>
        <a:lstStyle/>
        <a:p>
          <a:endParaRPr lang="en-US"/>
        </a:p>
      </dgm:t>
    </dgm:pt>
    <dgm:pt modelId="{F5DEB8F8-9970-5D43-9332-E6C0FF47DC8C}" type="sibTrans" cxnId="{1EA3C61F-C6DD-5E49-A63F-91F49B1344AF}">
      <dgm:prSet/>
      <dgm:spPr/>
      <dgm:t>
        <a:bodyPr/>
        <a:lstStyle/>
        <a:p>
          <a:endParaRPr lang="en-US"/>
        </a:p>
      </dgm:t>
    </dgm:pt>
    <dgm:pt modelId="{ECB845CF-12E2-0143-859F-DADD31807CAD}">
      <dgm:prSet phldrT="[Text]"/>
      <dgm:spPr>
        <a:solidFill>
          <a:schemeClr val="accent6">
            <a:lumMod val="20000"/>
            <a:lumOff val="80000"/>
            <a:alpha val="90000"/>
          </a:schemeClr>
        </a:solidFill>
      </dgm:spPr>
      <dgm:t>
        <a:bodyPr/>
        <a:lstStyle/>
        <a:p>
          <a:r>
            <a:rPr lang="en-US" dirty="0" smtClean="0">
              <a:solidFill>
                <a:srgbClr val="2D00BB"/>
              </a:solidFill>
            </a:rPr>
            <a:t>Reduction of non-value-added work</a:t>
          </a:r>
          <a:endParaRPr lang="en-US" dirty="0">
            <a:solidFill>
              <a:srgbClr val="2D00BB"/>
            </a:solidFill>
          </a:endParaRPr>
        </a:p>
      </dgm:t>
    </dgm:pt>
    <dgm:pt modelId="{4705B9D3-9851-F844-9C5C-F5F60D104426}" type="parTrans" cxnId="{3A59BD42-5385-924A-9EE3-1F879895C734}">
      <dgm:prSet/>
      <dgm:spPr/>
      <dgm:t>
        <a:bodyPr/>
        <a:lstStyle/>
        <a:p>
          <a:endParaRPr lang="en-US"/>
        </a:p>
      </dgm:t>
    </dgm:pt>
    <dgm:pt modelId="{3CFEB89D-F788-714E-9615-31AD9142C416}" type="sibTrans" cxnId="{3A59BD42-5385-924A-9EE3-1F879895C734}">
      <dgm:prSet/>
      <dgm:spPr/>
      <dgm:t>
        <a:bodyPr/>
        <a:lstStyle/>
        <a:p>
          <a:endParaRPr lang="en-US"/>
        </a:p>
      </dgm:t>
    </dgm:pt>
    <dgm:pt modelId="{086C704C-AB52-124B-BE55-1D17DEBBCFB0}">
      <dgm:prSet phldrT="[Text]"/>
      <dgm:spPr>
        <a:solidFill>
          <a:schemeClr val="accent6">
            <a:lumMod val="20000"/>
            <a:lumOff val="80000"/>
            <a:alpha val="90000"/>
          </a:schemeClr>
        </a:solidFill>
      </dgm:spPr>
      <dgm:t>
        <a:bodyPr/>
        <a:lstStyle/>
        <a:p>
          <a:r>
            <a:rPr lang="en-US" dirty="0" smtClean="0">
              <a:solidFill>
                <a:srgbClr val="2D00BB"/>
              </a:solidFill>
            </a:rPr>
            <a:t>Typically employee time</a:t>
          </a:r>
          <a:endParaRPr lang="en-US" dirty="0">
            <a:solidFill>
              <a:srgbClr val="2D00BB"/>
            </a:solidFill>
          </a:endParaRPr>
        </a:p>
      </dgm:t>
    </dgm:pt>
    <dgm:pt modelId="{EBC32E28-5317-7E44-9F73-C4FD72206647}" type="parTrans" cxnId="{11850CE9-E77B-104E-98F6-2F015CBDA8B3}">
      <dgm:prSet/>
      <dgm:spPr/>
      <dgm:t>
        <a:bodyPr/>
        <a:lstStyle/>
        <a:p>
          <a:endParaRPr lang="en-US"/>
        </a:p>
      </dgm:t>
    </dgm:pt>
    <dgm:pt modelId="{063FB174-F7BB-BD46-BB8C-C516E910A7BE}" type="sibTrans" cxnId="{11850CE9-E77B-104E-98F6-2F015CBDA8B3}">
      <dgm:prSet/>
      <dgm:spPr/>
      <dgm:t>
        <a:bodyPr/>
        <a:lstStyle/>
        <a:p>
          <a:endParaRPr lang="en-US"/>
        </a:p>
      </dgm:t>
    </dgm:pt>
    <dgm:pt modelId="{8E3836AD-9475-C246-983A-76CFB10D4A13}">
      <dgm:prSet phldrT="[Text]"/>
      <dgm:spPr/>
      <dgm:t>
        <a:bodyPr/>
        <a:lstStyle/>
        <a:p>
          <a:r>
            <a:rPr lang="en-US" dirty="0" smtClean="0">
              <a:latin typeface="Optima"/>
              <a:cs typeface="Optima"/>
            </a:rPr>
            <a:t>Risk Avoidance</a:t>
          </a:r>
          <a:endParaRPr lang="en-US" dirty="0">
            <a:latin typeface="Optima"/>
            <a:cs typeface="Optima"/>
          </a:endParaRPr>
        </a:p>
      </dgm:t>
    </dgm:pt>
    <dgm:pt modelId="{DDA754A6-3AB8-6643-85E8-9E80A99698D2}" type="parTrans" cxnId="{FC69A0BE-8816-ED40-B181-F87F66436364}">
      <dgm:prSet/>
      <dgm:spPr/>
      <dgm:t>
        <a:bodyPr/>
        <a:lstStyle/>
        <a:p>
          <a:endParaRPr lang="en-US"/>
        </a:p>
      </dgm:t>
    </dgm:pt>
    <dgm:pt modelId="{3FEF34E6-0828-6D42-83E3-BCC58E2CB159}" type="sibTrans" cxnId="{FC69A0BE-8816-ED40-B181-F87F66436364}">
      <dgm:prSet/>
      <dgm:spPr/>
      <dgm:t>
        <a:bodyPr/>
        <a:lstStyle/>
        <a:p>
          <a:endParaRPr lang="en-US"/>
        </a:p>
      </dgm:t>
    </dgm:pt>
    <dgm:pt modelId="{8AA7FDE7-CB40-9044-95C5-330B0A059D79}">
      <dgm:prSet phldrT="[Text]"/>
      <dgm:spPr>
        <a:solidFill>
          <a:schemeClr val="accent6">
            <a:lumMod val="20000"/>
            <a:lumOff val="80000"/>
            <a:alpha val="90000"/>
          </a:schemeClr>
        </a:solidFill>
      </dgm:spPr>
      <dgm:t>
        <a:bodyPr/>
        <a:lstStyle/>
        <a:p>
          <a:r>
            <a:rPr lang="en-US" dirty="0" smtClean="0">
              <a:solidFill>
                <a:srgbClr val="2D00BB"/>
              </a:solidFill>
            </a:rPr>
            <a:t>Calculated value of removing the threat of financial culpability or penalty</a:t>
          </a:r>
          <a:endParaRPr lang="en-US" dirty="0">
            <a:solidFill>
              <a:srgbClr val="2D00BB"/>
            </a:solidFill>
          </a:endParaRPr>
        </a:p>
      </dgm:t>
    </dgm:pt>
    <dgm:pt modelId="{5E60B8C9-4E41-D440-B06E-3ABCD290C6C6}" type="parTrans" cxnId="{650BA125-F45B-6842-B3BD-A96833389B70}">
      <dgm:prSet/>
      <dgm:spPr/>
      <dgm:t>
        <a:bodyPr/>
        <a:lstStyle/>
        <a:p>
          <a:endParaRPr lang="en-US"/>
        </a:p>
      </dgm:t>
    </dgm:pt>
    <dgm:pt modelId="{887559F7-4BC2-4943-874E-2A1F7F172E31}" type="sibTrans" cxnId="{650BA125-F45B-6842-B3BD-A96833389B70}">
      <dgm:prSet/>
      <dgm:spPr/>
      <dgm:t>
        <a:bodyPr/>
        <a:lstStyle/>
        <a:p>
          <a:endParaRPr lang="en-US"/>
        </a:p>
      </dgm:t>
    </dgm:pt>
    <dgm:pt modelId="{0D482824-3108-554F-9375-78CB8AD6B440}" type="pres">
      <dgm:prSet presAssocID="{E57F644E-7398-174D-90F8-4722F02411B2}" presName="Name0" presStyleCnt="0">
        <dgm:presLayoutVars>
          <dgm:dir/>
          <dgm:animLvl val="lvl"/>
          <dgm:resizeHandles val="exact"/>
        </dgm:presLayoutVars>
      </dgm:prSet>
      <dgm:spPr/>
      <dgm:t>
        <a:bodyPr/>
        <a:lstStyle/>
        <a:p>
          <a:endParaRPr lang="en-US"/>
        </a:p>
      </dgm:t>
    </dgm:pt>
    <dgm:pt modelId="{498F2C1D-D52A-FF4E-8452-DBE86BC65E32}" type="pres">
      <dgm:prSet presAssocID="{F953F9B5-7C94-B641-8C78-C7F70FBD1690}" presName="linNode" presStyleCnt="0"/>
      <dgm:spPr/>
    </dgm:pt>
    <dgm:pt modelId="{FAB7D105-D3D6-BD4F-A1C3-2D8B1FDCD281}" type="pres">
      <dgm:prSet presAssocID="{F953F9B5-7C94-B641-8C78-C7F70FBD1690}" presName="parentText" presStyleLbl="node1" presStyleIdx="0" presStyleCnt="3">
        <dgm:presLayoutVars>
          <dgm:chMax val="1"/>
          <dgm:bulletEnabled val="1"/>
        </dgm:presLayoutVars>
      </dgm:prSet>
      <dgm:spPr/>
      <dgm:t>
        <a:bodyPr/>
        <a:lstStyle/>
        <a:p>
          <a:endParaRPr lang="en-US"/>
        </a:p>
      </dgm:t>
    </dgm:pt>
    <dgm:pt modelId="{09E04199-F3DB-AF46-9B56-8198A30DD88E}" type="pres">
      <dgm:prSet presAssocID="{F953F9B5-7C94-B641-8C78-C7F70FBD1690}" presName="descendantText" presStyleLbl="alignAccFollowNode1" presStyleIdx="0" presStyleCnt="3" custLinFactNeighborY="-1174">
        <dgm:presLayoutVars>
          <dgm:bulletEnabled val="1"/>
        </dgm:presLayoutVars>
      </dgm:prSet>
      <dgm:spPr/>
      <dgm:t>
        <a:bodyPr/>
        <a:lstStyle/>
        <a:p>
          <a:endParaRPr lang="en-US"/>
        </a:p>
      </dgm:t>
    </dgm:pt>
    <dgm:pt modelId="{A93D3B58-44E4-5646-9439-EB85FD037B04}" type="pres">
      <dgm:prSet presAssocID="{B58C7E3B-974E-DE4F-8892-6B3817B075D1}" presName="sp" presStyleCnt="0"/>
      <dgm:spPr/>
    </dgm:pt>
    <dgm:pt modelId="{5B23E700-845E-9A4E-BA50-2BF7096A94E7}" type="pres">
      <dgm:prSet presAssocID="{5FD95B12-5EA8-E643-9373-56FAAEFC5933}" presName="linNode" presStyleCnt="0"/>
      <dgm:spPr/>
    </dgm:pt>
    <dgm:pt modelId="{4B2A2BDC-B340-6048-BA3F-C50A8024862F}" type="pres">
      <dgm:prSet presAssocID="{5FD95B12-5EA8-E643-9373-56FAAEFC5933}" presName="parentText" presStyleLbl="node1" presStyleIdx="1" presStyleCnt="3">
        <dgm:presLayoutVars>
          <dgm:chMax val="1"/>
          <dgm:bulletEnabled val="1"/>
        </dgm:presLayoutVars>
      </dgm:prSet>
      <dgm:spPr/>
      <dgm:t>
        <a:bodyPr/>
        <a:lstStyle/>
        <a:p>
          <a:endParaRPr lang="en-US"/>
        </a:p>
      </dgm:t>
    </dgm:pt>
    <dgm:pt modelId="{6B1F4E21-E216-9D44-9ED6-99F0788BAC40}" type="pres">
      <dgm:prSet presAssocID="{5FD95B12-5EA8-E643-9373-56FAAEFC5933}" presName="descendantText" presStyleLbl="alignAccFollowNode1" presStyleIdx="1" presStyleCnt="3">
        <dgm:presLayoutVars>
          <dgm:bulletEnabled val="1"/>
        </dgm:presLayoutVars>
      </dgm:prSet>
      <dgm:spPr/>
      <dgm:t>
        <a:bodyPr/>
        <a:lstStyle/>
        <a:p>
          <a:endParaRPr lang="en-US"/>
        </a:p>
      </dgm:t>
    </dgm:pt>
    <dgm:pt modelId="{E54B94BC-C0C4-A043-A014-35DCC6CBF318}" type="pres">
      <dgm:prSet presAssocID="{F5DEB8F8-9970-5D43-9332-E6C0FF47DC8C}" presName="sp" presStyleCnt="0"/>
      <dgm:spPr/>
    </dgm:pt>
    <dgm:pt modelId="{99AEE379-97EC-2640-BF14-A253878936F2}" type="pres">
      <dgm:prSet presAssocID="{8E3836AD-9475-C246-983A-76CFB10D4A13}" presName="linNode" presStyleCnt="0"/>
      <dgm:spPr/>
    </dgm:pt>
    <dgm:pt modelId="{4E1395A1-7884-FB42-9AED-667D34D82BA9}" type="pres">
      <dgm:prSet presAssocID="{8E3836AD-9475-C246-983A-76CFB10D4A13}" presName="parentText" presStyleLbl="node1" presStyleIdx="2" presStyleCnt="3">
        <dgm:presLayoutVars>
          <dgm:chMax val="1"/>
          <dgm:bulletEnabled val="1"/>
        </dgm:presLayoutVars>
      </dgm:prSet>
      <dgm:spPr/>
      <dgm:t>
        <a:bodyPr/>
        <a:lstStyle/>
        <a:p>
          <a:endParaRPr lang="en-US"/>
        </a:p>
      </dgm:t>
    </dgm:pt>
    <dgm:pt modelId="{2C8B240F-5158-CD46-A59E-0D400F08F67D}" type="pres">
      <dgm:prSet presAssocID="{8E3836AD-9475-C246-983A-76CFB10D4A13}" presName="descendantText" presStyleLbl="alignAccFollowNode1" presStyleIdx="2" presStyleCnt="3">
        <dgm:presLayoutVars>
          <dgm:bulletEnabled val="1"/>
        </dgm:presLayoutVars>
      </dgm:prSet>
      <dgm:spPr/>
      <dgm:t>
        <a:bodyPr/>
        <a:lstStyle/>
        <a:p>
          <a:endParaRPr lang="en-US"/>
        </a:p>
      </dgm:t>
    </dgm:pt>
  </dgm:ptLst>
  <dgm:cxnLst>
    <dgm:cxn modelId="{5AACBDB1-0AF2-4442-B9DB-345D0998AABA}" type="presOf" srcId="{B2606EEE-A888-D443-A4A5-7DE59052F794}" destId="{09E04199-F3DB-AF46-9B56-8198A30DD88E}" srcOrd="0" destOrd="0" presId="urn:microsoft.com/office/officeart/2005/8/layout/vList5"/>
    <dgm:cxn modelId="{768CE7FF-DE98-45A7-9A8B-FC61D462D517}" type="presOf" srcId="{8AA7FDE7-CB40-9044-95C5-330B0A059D79}" destId="{2C8B240F-5158-CD46-A59E-0D400F08F67D}" srcOrd="0" destOrd="0" presId="urn:microsoft.com/office/officeart/2005/8/layout/vList5"/>
    <dgm:cxn modelId="{FC69A0BE-8816-ED40-B181-F87F66436364}" srcId="{E57F644E-7398-174D-90F8-4722F02411B2}" destId="{8E3836AD-9475-C246-983A-76CFB10D4A13}" srcOrd="2" destOrd="0" parTransId="{DDA754A6-3AB8-6643-85E8-9E80A99698D2}" sibTransId="{3FEF34E6-0828-6D42-83E3-BCC58E2CB159}"/>
    <dgm:cxn modelId="{D6C17B9F-A730-5440-BA73-D60B86E4742C}" srcId="{F953F9B5-7C94-B641-8C78-C7F70FBD1690}" destId="{B2606EEE-A888-D443-A4A5-7DE59052F794}" srcOrd="0" destOrd="0" parTransId="{55A873C2-F15F-D543-BB65-A8E721E8390B}" sibTransId="{688E3EE4-B88F-2743-9B23-3E8CEA7E0D51}"/>
    <dgm:cxn modelId="{2BD373C2-AF16-8E4A-844C-52A5EF1E8F9F}" srcId="{F953F9B5-7C94-B641-8C78-C7F70FBD1690}" destId="{4C52B677-A98C-4F43-9CC9-424C95FA5D87}" srcOrd="1" destOrd="0" parTransId="{A5C82FCB-23D6-7D4E-8E02-867EBE51A6B4}" sibTransId="{04721429-2406-0647-845C-6C75009345DC}"/>
    <dgm:cxn modelId="{1EA3C61F-C6DD-5E49-A63F-91F49B1344AF}" srcId="{E57F644E-7398-174D-90F8-4722F02411B2}" destId="{5FD95B12-5EA8-E643-9373-56FAAEFC5933}" srcOrd="1" destOrd="0" parTransId="{85B63F06-E647-174D-B1F7-A15FF11D88D8}" sibTransId="{F5DEB8F8-9970-5D43-9332-E6C0FF47DC8C}"/>
    <dgm:cxn modelId="{3A59BD42-5385-924A-9EE3-1F879895C734}" srcId="{5FD95B12-5EA8-E643-9373-56FAAEFC5933}" destId="{ECB845CF-12E2-0143-859F-DADD31807CAD}" srcOrd="0" destOrd="0" parTransId="{4705B9D3-9851-F844-9C5C-F5F60D104426}" sibTransId="{3CFEB89D-F788-714E-9615-31AD9142C416}"/>
    <dgm:cxn modelId="{934AB095-B95F-FE43-AC3C-4F8F01011D5B}" srcId="{E57F644E-7398-174D-90F8-4722F02411B2}" destId="{F953F9B5-7C94-B641-8C78-C7F70FBD1690}" srcOrd="0" destOrd="0" parTransId="{91D17267-4C58-4D41-9B29-05A02552D4E1}" sibTransId="{B58C7E3B-974E-DE4F-8892-6B3817B075D1}"/>
    <dgm:cxn modelId="{650BA125-F45B-6842-B3BD-A96833389B70}" srcId="{8E3836AD-9475-C246-983A-76CFB10D4A13}" destId="{8AA7FDE7-CB40-9044-95C5-330B0A059D79}" srcOrd="0" destOrd="0" parTransId="{5E60B8C9-4E41-D440-B06E-3ABCD290C6C6}" sibTransId="{887559F7-4BC2-4943-874E-2A1F7F172E31}"/>
    <dgm:cxn modelId="{9197A43F-EC2B-4C17-BCFE-EFA68D525422}" type="presOf" srcId="{5FD95B12-5EA8-E643-9373-56FAAEFC5933}" destId="{4B2A2BDC-B340-6048-BA3F-C50A8024862F}" srcOrd="0" destOrd="0" presId="urn:microsoft.com/office/officeart/2005/8/layout/vList5"/>
    <dgm:cxn modelId="{EDB1AE73-61C9-4ED5-9C0D-042519F78399}" type="presOf" srcId="{8E3836AD-9475-C246-983A-76CFB10D4A13}" destId="{4E1395A1-7884-FB42-9AED-667D34D82BA9}" srcOrd="0" destOrd="0" presId="urn:microsoft.com/office/officeart/2005/8/layout/vList5"/>
    <dgm:cxn modelId="{0C0AC22F-B77A-41B3-9D78-6A2272EFD873}" type="presOf" srcId="{086C704C-AB52-124B-BE55-1D17DEBBCFB0}" destId="{6B1F4E21-E216-9D44-9ED6-99F0788BAC40}" srcOrd="0" destOrd="1" presId="urn:microsoft.com/office/officeart/2005/8/layout/vList5"/>
    <dgm:cxn modelId="{F4546C31-26EB-445D-AFA7-8B470ED900C4}" type="presOf" srcId="{ECB845CF-12E2-0143-859F-DADD31807CAD}" destId="{6B1F4E21-E216-9D44-9ED6-99F0788BAC40}" srcOrd="0" destOrd="0" presId="urn:microsoft.com/office/officeart/2005/8/layout/vList5"/>
    <dgm:cxn modelId="{11850CE9-E77B-104E-98F6-2F015CBDA8B3}" srcId="{5FD95B12-5EA8-E643-9373-56FAAEFC5933}" destId="{086C704C-AB52-124B-BE55-1D17DEBBCFB0}" srcOrd="1" destOrd="0" parTransId="{EBC32E28-5317-7E44-9F73-C4FD72206647}" sibTransId="{063FB174-F7BB-BD46-BB8C-C516E910A7BE}"/>
    <dgm:cxn modelId="{0C2742EC-7167-4C5B-AFEA-9A535BB1120C}" type="presOf" srcId="{F953F9B5-7C94-B641-8C78-C7F70FBD1690}" destId="{FAB7D105-D3D6-BD4F-A1C3-2D8B1FDCD281}" srcOrd="0" destOrd="0" presId="urn:microsoft.com/office/officeart/2005/8/layout/vList5"/>
    <dgm:cxn modelId="{0B50D7EE-A4EE-4CD1-A3A4-A404A87E0869}" type="presOf" srcId="{E57F644E-7398-174D-90F8-4722F02411B2}" destId="{0D482824-3108-554F-9375-78CB8AD6B440}" srcOrd="0" destOrd="0" presId="urn:microsoft.com/office/officeart/2005/8/layout/vList5"/>
    <dgm:cxn modelId="{9CD1B6C8-825D-4569-BD1F-6BF45A128D85}" type="presOf" srcId="{4C52B677-A98C-4F43-9CC9-424C95FA5D87}" destId="{09E04199-F3DB-AF46-9B56-8198A30DD88E}" srcOrd="0" destOrd="1" presId="urn:microsoft.com/office/officeart/2005/8/layout/vList5"/>
    <dgm:cxn modelId="{AAD4AC11-FC45-4D34-838D-6A7D534FC9BE}" type="presParOf" srcId="{0D482824-3108-554F-9375-78CB8AD6B440}" destId="{498F2C1D-D52A-FF4E-8452-DBE86BC65E32}" srcOrd="0" destOrd="0" presId="urn:microsoft.com/office/officeart/2005/8/layout/vList5"/>
    <dgm:cxn modelId="{114D5D6C-1ACC-42FA-97C1-1A522F8064E6}" type="presParOf" srcId="{498F2C1D-D52A-FF4E-8452-DBE86BC65E32}" destId="{FAB7D105-D3D6-BD4F-A1C3-2D8B1FDCD281}" srcOrd="0" destOrd="0" presId="urn:microsoft.com/office/officeart/2005/8/layout/vList5"/>
    <dgm:cxn modelId="{B859C6D3-2846-4050-8047-6CCB0879DD69}" type="presParOf" srcId="{498F2C1D-D52A-FF4E-8452-DBE86BC65E32}" destId="{09E04199-F3DB-AF46-9B56-8198A30DD88E}" srcOrd="1" destOrd="0" presId="urn:microsoft.com/office/officeart/2005/8/layout/vList5"/>
    <dgm:cxn modelId="{347037AB-DA02-40E9-AD61-2A40A8B56552}" type="presParOf" srcId="{0D482824-3108-554F-9375-78CB8AD6B440}" destId="{A93D3B58-44E4-5646-9439-EB85FD037B04}" srcOrd="1" destOrd="0" presId="urn:microsoft.com/office/officeart/2005/8/layout/vList5"/>
    <dgm:cxn modelId="{005F55C4-B7F8-4716-9F8F-0FF66788759B}" type="presParOf" srcId="{0D482824-3108-554F-9375-78CB8AD6B440}" destId="{5B23E700-845E-9A4E-BA50-2BF7096A94E7}" srcOrd="2" destOrd="0" presId="urn:microsoft.com/office/officeart/2005/8/layout/vList5"/>
    <dgm:cxn modelId="{D66C1794-94B9-4AFC-8328-B21FAEA5F07D}" type="presParOf" srcId="{5B23E700-845E-9A4E-BA50-2BF7096A94E7}" destId="{4B2A2BDC-B340-6048-BA3F-C50A8024862F}" srcOrd="0" destOrd="0" presId="urn:microsoft.com/office/officeart/2005/8/layout/vList5"/>
    <dgm:cxn modelId="{745381ED-313C-4F64-8BF5-B698CC65AA02}" type="presParOf" srcId="{5B23E700-845E-9A4E-BA50-2BF7096A94E7}" destId="{6B1F4E21-E216-9D44-9ED6-99F0788BAC40}" srcOrd="1" destOrd="0" presId="urn:microsoft.com/office/officeart/2005/8/layout/vList5"/>
    <dgm:cxn modelId="{2D8F3E6E-4FE7-4D6C-8E77-2EEA658CE776}" type="presParOf" srcId="{0D482824-3108-554F-9375-78CB8AD6B440}" destId="{E54B94BC-C0C4-A043-A014-35DCC6CBF318}" srcOrd="3" destOrd="0" presId="urn:microsoft.com/office/officeart/2005/8/layout/vList5"/>
    <dgm:cxn modelId="{350B9224-CE8D-4FBA-902E-9723736987D4}" type="presParOf" srcId="{0D482824-3108-554F-9375-78CB8AD6B440}" destId="{99AEE379-97EC-2640-BF14-A253878936F2}" srcOrd="4" destOrd="0" presId="urn:microsoft.com/office/officeart/2005/8/layout/vList5"/>
    <dgm:cxn modelId="{171801E3-EF25-4FC7-9124-DCF27667A46D}" type="presParOf" srcId="{99AEE379-97EC-2640-BF14-A253878936F2}" destId="{4E1395A1-7884-FB42-9AED-667D34D82BA9}" srcOrd="0" destOrd="0" presId="urn:microsoft.com/office/officeart/2005/8/layout/vList5"/>
    <dgm:cxn modelId="{22B4AD4D-EDD6-4166-80E9-096402BE3254}" type="presParOf" srcId="{99AEE379-97EC-2640-BF14-A253878936F2}" destId="{2C8B240F-5158-CD46-A59E-0D400F08F67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F644E-7398-174D-90F8-4722F02411B2}"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5FD95B12-5EA8-E643-9373-56FAAEFC5933}">
      <dgm:prSet phldrT="[Text]"/>
      <dgm:spPr/>
      <dgm:t>
        <a:bodyPr/>
        <a:lstStyle/>
        <a:p>
          <a:r>
            <a:rPr lang="en-US" dirty="0" smtClean="0">
              <a:latin typeface="Optima"/>
              <a:cs typeface="Optima"/>
            </a:rPr>
            <a:t>Soft Savings</a:t>
          </a:r>
          <a:endParaRPr lang="en-US" dirty="0">
            <a:latin typeface="Optima"/>
            <a:cs typeface="Optima"/>
          </a:endParaRPr>
        </a:p>
      </dgm:t>
    </dgm:pt>
    <dgm:pt modelId="{85B63F06-E647-174D-B1F7-A15FF11D88D8}" type="parTrans" cxnId="{1EA3C61F-C6DD-5E49-A63F-91F49B1344AF}">
      <dgm:prSet/>
      <dgm:spPr/>
      <dgm:t>
        <a:bodyPr/>
        <a:lstStyle/>
        <a:p>
          <a:endParaRPr lang="en-US"/>
        </a:p>
      </dgm:t>
    </dgm:pt>
    <dgm:pt modelId="{F5DEB8F8-9970-5D43-9332-E6C0FF47DC8C}" type="sibTrans" cxnId="{1EA3C61F-C6DD-5E49-A63F-91F49B1344AF}">
      <dgm:prSet/>
      <dgm:spPr/>
      <dgm:t>
        <a:bodyPr/>
        <a:lstStyle/>
        <a:p>
          <a:endParaRPr lang="en-US"/>
        </a:p>
      </dgm:t>
    </dgm:pt>
    <dgm:pt modelId="{ECB845CF-12E2-0143-859F-DADD31807CAD}">
      <dgm:prSet phldrT="[Text]"/>
      <dgm:spPr>
        <a:solidFill>
          <a:schemeClr val="accent6">
            <a:lumMod val="20000"/>
            <a:lumOff val="80000"/>
            <a:alpha val="90000"/>
          </a:schemeClr>
        </a:solidFill>
      </dgm:spPr>
      <dgm:t>
        <a:bodyPr/>
        <a:lstStyle/>
        <a:p>
          <a:r>
            <a:rPr lang="en-US" dirty="0" smtClean="0">
              <a:solidFill>
                <a:srgbClr val="2D00BB"/>
              </a:solidFill>
            </a:rPr>
            <a:t>Financial benefits that are difficult to quantify but still mission-critical</a:t>
          </a:r>
          <a:endParaRPr lang="en-US" dirty="0">
            <a:solidFill>
              <a:srgbClr val="2D00BB"/>
            </a:solidFill>
          </a:endParaRPr>
        </a:p>
      </dgm:t>
    </dgm:pt>
    <dgm:pt modelId="{4705B9D3-9851-F844-9C5C-F5F60D104426}" type="parTrans" cxnId="{3A59BD42-5385-924A-9EE3-1F879895C734}">
      <dgm:prSet/>
      <dgm:spPr/>
      <dgm:t>
        <a:bodyPr/>
        <a:lstStyle/>
        <a:p>
          <a:endParaRPr lang="en-US"/>
        </a:p>
      </dgm:t>
    </dgm:pt>
    <dgm:pt modelId="{3CFEB89D-F788-714E-9615-31AD9142C416}" type="sibTrans" cxnId="{3A59BD42-5385-924A-9EE3-1F879895C734}">
      <dgm:prSet/>
      <dgm:spPr/>
      <dgm:t>
        <a:bodyPr/>
        <a:lstStyle/>
        <a:p>
          <a:endParaRPr lang="en-US"/>
        </a:p>
      </dgm:t>
    </dgm:pt>
    <dgm:pt modelId="{086C704C-AB52-124B-BE55-1D17DEBBCFB0}">
      <dgm:prSet phldrT="[Text]"/>
      <dgm:spPr>
        <a:solidFill>
          <a:schemeClr val="accent6">
            <a:lumMod val="20000"/>
            <a:lumOff val="80000"/>
            <a:alpha val="90000"/>
          </a:schemeClr>
        </a:solidFill>
      </dgm:spPr>
      <dgm:t>
        <a:bodyPr/>
        <a:lstStyle/>
        <a:p>
          <a:r>
            <a:rPr lang="en-US" dirty="0" smtClean="0">
              <a:solidFill>
                <a:srgbClr val="2D00BB"/>
              </a:solidFill>
            </a:rPr>
            <a:t>For example: satisfaction, image, ranking</a:t>
          </a:r>
          <a:endParaRPr lang="en-US" dirty="0">
            <a:solidFill>
              <a:srgbClr val="2D00BB"/>
            </a:solidFill>
          </a:endParaRPr>
        </a:p>
      </dgm:t>
    </dgm:pt>
    <dgm:pt modelId="{EBC32E28-5317-7E44-9F73-C4FD72206647}" type="parTrans" cxnId="{11850CE9-E77B-104E-98F6-2F015CBDA8B3}">
      <dgm:prSet/>
      <dgm:spPr/>
      <dgm:t>
        <a:bodyPr/>
        <a:lstStyle/>
        <a:p>
          <a:endParaRPr lang="en-US"/>
        </a:p>
      </dgm:t>
    </dgm:pt>
    <dgm:pt modelId="{063FB174-F7BB-BD46-BB8C-C516E910A7BE}" type="sibTrans" cxnId="{11850CE9-E77B-104E-98F6-2F015CBDA8B3}">
      <dgm:prSet/>
      <dgm:spPr/>
      <dgm:t>
        <a:bodyPr/>
        <a:lstStyle/>
        <a:p>
          <a:endParaRPr lang="en-US"/>
        </a:p>
      </dgm:t>
    </dgm:pt>
    <dgm:pt modelId="{8E3836AD-9475-C246-983A-76CFB10D4A13}">
      <dgm:prSet phldrT="[Text]"/>
      <dgm:spPr/>
      <dgm:t>
        <a:bodyPr/>
        <a:lstStyle/>
        <a:p>
          <a:r>
            <a:rPr lang="en-US" dirty="0" smtClean="0">
              <a:latin typeface="Optima"/>
              <a:cs typeface="Optima"/>
            </a:rPr>
            <a:t>Revenue Generating</a:t>
          </a:r>
          <a:endParaRPr lang="en-US" dirty="0">
            <a:latin typeface="Optima"/>
            <a:cs typeface="Optima"/>
          </a:endParaRPr>
        </a:p>
      </dgm:t>
    </dgm:pt>
    <dgm:pt modelId="{DDA754A6-3AB8-6643-85E8-9E80A99698D2}" type="parTrans" cxnId="{FC69A0BE-8816-ED40-B181-F87F66436364}">
      <dgm:prSet/>
      <dgm:spPr/>
      <dgm:t>
        <a:bodyPr/>
        <a:lstStyle/>
        <a:p>
          <a:endParaRPr lang="en-US"/>
        </a:p>
      </dgm:t>
    </dgm:pt>
    <dgm:pt modelId="{3FEF34E6-0828-6D42-83E3-BCC58E2CB159}" type="sibTrans" cxnId="{FC69A0BE-8816-ED40-B181-F87F66436364}">
      <dgm:prSet/>
      <dgm:spPr/>
      <dgm:t>
        <a:bodyPr/>
        <a:lstStyle/>
        <a:p>
          <a:endParaRPr lang="en-US"/>
        </a:p>
      </dgm:t>
    </dgm:pt>
    <dgm:pt modelId="{8AA7FDE7-CB40-9044-95C5-330B0A059D79}">
      <dgm:prSet phldrT="[Text]"/>
      <dgm:spPr>
        <a:solidFill>
          <a:schemeClr val="accent6">
            <a:lumMod val="20000"/>
            <a:lumOff val="80000"/>
            <a:alpha val="90000"/>
          </a:schemeClr>
        </a:solidFill>
      </dgm:spPr>
      <dgm:t>
        <a:bodyPr/>
        <a:lstStyle/>
        <a:p>
          <a:r>
            <a:rPr lang="en-US" dirty="0" smtClean="0">
              <a:solidFill>
                <a:srgbClr val="2D00BB"/>
              </a:solidFill>
            </a:rPr>
            <a:t>Development of new income streams or expansion of existing ones</a:t>
          </a:r>
          <a:endParaRPr lang="en-US" dirty="0">
            <a:solidFill>
              <a:srgbClr val="2D00BB"/>
            </a:solidFill>
          </a:endParaRPr>
        </a:p>
      </dgm:t>
    </dgm:pt>
    <dgm:pt modelId="{5E60B8C9-4E41-D440-B06E-3ABCD290C6C6}" type="parTrans" cxnId="{650BA125-F45B-6842-B3BD-A96833389B70}">
      <dgm:prSet/>
      <dgm:spPr/>
      <dgm:t>
        <a:bodyPr/>
        <a:lstStyle/>
        <a:p>
          <a:endParaRPr lang="en-US"/>
        </a:p>
      </dgm:t>
    </dgm:pt>
    <dgm:pt modelId="{887559F7-4BC2-4943-874E-2A1F7F172E31}" type="sibTrans" cxnId="{650BA125-F45B-6842-B3BD-A96833389B70}">
      <dgm:prSet/>
      <dgm:spPr/>
      <dgm:t>
        <a:bodyPr/>
        <a:lstStyle/>
        <a:p>
          <a:endParaRPr lang="en-US"/>
        </a:p>
      </dgm:t>
    </dgm:pt>
    <dgm:pt modelId="{008B0981-ED7E-F14E-AD41-52A0C1AD2C1F}">
      <dgm:prSet phldrT="[Text]"/>
      <dgm:spPr>
        <a:solidFill>
          <a:schemeClr val="accent6">
            <a:lumMod val="20000"/>
            <a:lumOff val="80000"/>
            <a:alpha val="90000"/>
          </a:schemeClr>
        </a:solidFill>
      </dgm:spPr>
      <dgm:t>
        <a:bodyPr/>
        <a:lstStyle/>
        <a:p>
          <a:r>
            <a:rPr lang="en-US" dirty="0" smtClean="0">
              <a:solidFill>
                <a:srgbClr val="2D00BB"/>
              </a:solidFill>
            </a:rPr>
            <a:t>Recorded in income statements</a:t>
          </a:r>
          <a:endParaRPr lang="en-US" dirty="0">
            <a:solidFill>
              <a:srgbClr val="2D00BB"/>
            </a:solidFill>
          </a:endParaRPr>
        </a:p>
      </dgm:t>
    </dgm:pt>
    <dgm:pt modelId="{1AD797F7-914D-5846-B28C-EE66EC332D0E}" type="parTrans" cxnId="{921094DE-CC5C-624B-AC53-20181E2A3A4B}">
      <dgm:prSet/>
      <dgm:spPr/>
      <dgm:t>
        <a:bodyPr/>
        <a:lstStyle/>
        <a:p>
          <a:endParaRPr lang="en-US"/>
        </a:p>
      </dgm:t>
    </dgm:pt>
    <dgm:pt modelId="{DF51901B-0DEA-404F-9669-E57CD541DA1B}" type="sibTrans" cxnId="{921094DE-CC5C-624B-AC53-20181E2A3A4B}">
      <dgm:prSet/>
      <dgm:spPr/>
      <dgm:t>
        <a:bodyPr/>
        <a:lstStyle/>
        <a:p>
          <a:endParaRPr lang="en-US"/>
        </a:p>
      </dgm:t>
    </dgm:pt>
    <dgm:pt modelId="{0D482824-3108-554F-9375-78CB8AD6B440}" type="pres">
      <dgm:prSet presAssocID="{E57F644E-7398-174D-90F8-4722F02411B2}" presName="Name0" presStyleCnt="0">
        <dgm:presLayoutVars>
          <dgm:dir/>
          <dgm:animLvl val="lvl"/>
          <dgm:resizeHandles val="exact"/>
        </dgm:presLayoutVars>
      </dgm:prSet>
      <dgm:spPr/>
      <dgm:t>
        <a:bodyPr/>
        <a:lstStyle/>
        <a:p>
          <a:endParaRPr lang="en-US"/>
        </a:p>
      </dgm:t>
    </dgm:pt>
    <dgm:pt modelId="{5B23E700-845E-9A4E-BA50-2BF7096A94E7}" type="pres">
      <dgm:prSet presAssocID="{5FD95B12-5EA8-E643-9373-56FAAEFC5933}" presName="linNode" presStyleCnt="0"/>
      <dgm:spPr/>
    </dgm:pt>
    <dgm:pt modelId="{4B2A2BDC-B340-6048-BA3F-C50A8024862F}" type="pres">
      <dgm:prSet presAssocID="{5FD95B12-5EA8-E643-9373-56FAAEFC5933}" presName="parentText" presStyleLbl="node1" presStyleIdx="0" presStyleCnt="2">
        <dgm:presLayoutVars>
          <dgm:chMax val="1"/>
          <dgm:bulletEnabled val="1"/>
        </dgm:presLayoutVars>
      </dgm:prSet>
      <dgm:spPr/>
      <dgm:t>
        <a:bodyPr/>
        <a:lstStyle/>
        <a:p>
          <a:endParaRPr lang="en-US"/>
        </a:p>
      </dgm:t>
    </dgm:pt>
    <dgm:pt modelId="{6B1F4E21-E216-9D44-9ED6-99F0788BAC40}" type="pres">
      <dgm:prSet presAssocID="{5FD95B12-5EA8-E643-9373-56FAAEFC5933}" presName="descendantText" presStyleLbl="alignAccFollowNode1" presStyleIdx="0" presStyleCnt="2">
        <dgm:presLayoutVars>
          <dgm:bulletEnabled val="1"/>
        </dgm:presLayoutVars>
      </dgm:prSet>
      <dgm:spPr/>
      <dgm:t>
        <a:bodyPr/>
        <a:lstStyle/>
        <a:p>
          <a:endParaRPr lang="en-US"/>
        </a:p>
      </dgm:t>
    </dgm:pt>
    <dgm:pt modelId="{E54B94BC-C0C4-A043-A014-35DCC6CBF318}" type="pres">
      <dgm:prSet presAssocID="{F5DEB8F8-9970-5D43-9332-E6C0FF47DC8C}" presName="sp" presStyleCnt="0"/>
      <dgm:spPr/>
    </dgm:pt>
    <dgm:pt modelId="{99AEE379-97EC-2640-BF14-A253878936F2}" type="pres">
      <dgm:prSet presAssocID="{8E3836AD-9475-C246-983A-76CFB10D4A13}" presName="linNode" presStyleCnt="0"/>
      <dgm:spPr/>
    </dgm:pt>
    <dgm:pt modelId="{4E1395A1-7884-FB42-9AED-667D34D82BA9}" type="pres">
      <dgm:prSet presAssocID="{8E3836AD-9475-C246-983A-76CFB10D4A13}" presName="parentText" presStyleLbl="node1" presStyleIdx="1" presStyleCnt="2">
        <dgm:presLayoutVars>
          <dgm:chMax val="1"/>
          <dgm:bulletEnabled val="1"/>
        </dgm:presLayoutVars>
      </dgm:prSet>
      <dgm:spPr/>
      <dgm:t>
        <a:bodyPr/>
        <a:lstStyle/>
        <a:p>
          <a:endParaRPr lang="en-US"/>
        </a:p>
      </dgm:t>
    </dgm:pt>
    <dgm:pt modelId="{2C8B240F-5158-CD46-A59E-0D400F08F67D}" type="pres">
      <dgm:prSet presAssocID="{8E3836AD-9475-C246-983A-76CFB10D4A13}" presName="descendantText" presStyleLbl="alignAccFollowNode1" presStyleIdx="1" presStyleCnt="2">
        <dgm:presLayoutVars>
          <dgm:bulletEnabled val="1"/>
        </dgm:presLayoutVars>
      </dgm:prSet>
      <dgm:spPr/>
      <dgm:t>
        <a:bodyPr/>
        <a:lstStyle/>
        <a:p>
          <a:endParaRPr lang="en-US"/>
        </a:p>
      </dgm:t>
    </dgm:pt>
  </dgm:ptLst>
  <dgm:cxnLst>
    <dgm:cxn modelId="{C7767CB9-255D-4B2B-B4C9-97B5AF7AA6AF}" type="presOf" srcId="{E57F644E-7398-174D-90F8-4722F02411B2}" destId="{0D482824-3108-554F-9375-78CB8AD6B440}" srcOrd="0" destOrd="0" presId="urn:microsoft.com/office/officeart/2005/8/layout/vList5"/>
    <dgm:cxn modelId="{FC69A0BE-8816-ED40-B181-F87F66436364}" srcId="{E57F644E-7398-174D-90F8-4722F02411B2}" destId="{8E3836AD-9475-C246-983A-76CFB10D4A13}" srcOrd="1" destOrd="0" parTransId="{DDA754A6-3AB8-6643-85E8-9E80A99698D2}" sibTransId="{3FEF34E6-0828-6D42-83E3-BCC58E2CB159}"/>
    <dgm:cxn modelId="{1EA3C61F-C6DD-5E49-A63F-91F49B1344AF}" srcId="{E57F644E-7398-174D-90F8-4722F02411B2}" destId="{5FD95B12-5EA8-E643-9373-56FAAEFC5933}" srcOrd="0" destOrd="0" parTransId="{85B63F06-E647-174D-B1F7-A15FF11D88D8}" sibTransId="{F5DEB8F8-9970-5D43-9332-E6C0FF47DC8C}"/>
    <dgm:cxn modelId="{812AB487-C093-4B1E-9FF8-07780CF92188}" type="presOf" srcId="{008B0981-ED7E-F14E-AD41-52A0C1AD2C1F}" destId="{2C8B240F-5158-CD46-A59E-0D400F08F67D}" srcOrd="0" destOrd="1" presId="urn:microsoft.com/office/officeart/2005/8/layout/vList5"/>
    <dgm:cxn modelId="{ADE6E1CB-3215-4454-9427-1C366CE80D0B}" type="presOf" srcId="{086C704C-AB52-124B-BE55-1D17DEBBCFB0}" destId="{6B1F4E21-E216-9D44-9ED6-99F0788BAC40}" srcOrd="0" destOrd="1" presId="urn:microsoft.com/office/officeart/2005/8/layout/vList5"/>
    <dgm:cxn modelId="{3A59BD42-5385-924A-9EE3-1F879895C734}" srcId="{5FD95B12-5EA8-E643-9373-56FAAEFC5933}" destId="{ECB845CF-12E2-0143-859F-DADD31807CAD}" srcOrd="0" destOrd="0" parTransId="{4705B9D3-9851-F844-9C5C-F5F60D104426}" sibTransId="{3CFEB89D-F788-714E-9615-31AD9142C416}"/>
    <dgm:cxn modelId="{650BA125-F45B-6842-B3BD-A96833389B70}" srcId="{8E3836AD-9475-C246-983A-76CFB10D4A13}" destId="{8AA7FDE7-CB40-9044-95C5-330B0A059D79}" srcOrd="0" destOrd="0" parTransId="{5E60B8C9-4E41-D440-B06E-3ABCD290C6C6}" sibTransId="{887559F7-4BC2-4943-874E-2A1F7F172E31}"/>
    <dgm:cxn modelId="{921094DE-CC5C-624B-AC53-20181E2A3A4B}" srcId="{8E3836AD-9475-C246-983A-76CFB10D4A13}" destId="{008B0981-ED7E-F14E-AD41-52A0C1AD2C1F}" srcOrd="1" destOrd="0" parTransId="{1AD797F7-914D-5846-B28C-EE66EC332D0E}" sibTransId="{DF51901B-0DEA-404F-9669-E57CD541DA1B}"/>
    <dgm:cxn modelId="{237AF612-BF12-48B7-95F6-F24F84D403CD}" type="presOf" srcId="{5FD95B12-5EA8-E643-9373-56FAAEFC5933}" destId="{4B2A2BDC-B340-6048-BA3F-C50A8024862F}" srcOrd="0" destOrd="0" presId="urn:microsoft.com/office/officeart/2005/8/layout/vList5"/>
    <dgm:cxn modelId="{11850CE9-E77B-104E-98F6-2F015CBDA8B3}" srcId="{5FD95B12-5EA8-E643-9373-56FAAEFC5933}" destId="{086C704C-AB52-124B-BE55-1D17DEBBCFB0}" srcOrd="1" destOrd="0" parTransId="{EBC32E28-5317-7E44-9F73-C4FD72206647}" sibTransId="{063FB174-F7BB-BD46-BB8C-C516E910A7BE}"/>
    <dgm:cxn modelId="{530D3D4B-EF83-42FF-9FE5-D0980DDF32F9}" type="presOf" srcId="{ECB845CF-12E2-0143-859F-DADD31807CAD}" destId="{6B1F4E21-E216-9D44-9ED6-99F0788BAC40}" srcOrd="0" destOrd="0" presId="urn:microsoft.com/office/officeart/2005/8/layout/vList5"/>
    <dgm:cxn modelId="{B0044E22-A3AE-4FEF-9E45-918A21E2B562}" type="presOf" srcId="{8AA7FDE7-CB40-9044-95C5-330B0A059D79}" destId="{2C8B240F-5158-CD46-A59E-0D400F08F67D}" srcOrd="0" destOrd="0" presId="urn:microsoft.com/office/officeart/2005/8/layout/vList5"/>
    <dgm:cxn modelId="{8174E6E9-45DE-4E20-BF9A-C3F44F915FA9}" type="presOf" srcId="{8E3836AD-9475-C246-983A-76CFB10D4A13}" destId="{4E1395A1-7884-FB42-9AED-667D34D82BA9}" srcOrd="0" destOrd="0" presId="urn:microsoft.com/office/officeart/2005/8/layout/vList5"/>
    <dgm:cxn modelId="{91F02A77-B87F-4BBD-9981-75B8C9459C64}" type="presParOf" srcId="{0D482824-3108-554F-9375-78CB8AD6B440}" destId="{5B23E700-845E-9A4E-BA50-2BF7096A94E7}" srcOrd="0" destOrd="0" presId="urn:microsoft.com/office/officeart/2005/8/layout/vList5"/>
    <dgm:cxn modelId="{F774B54B-E30B-4F1D-B21C-E40A9BD47B52}" type="presParOf" srcId="{5B23E700-845E-9A4E-BA50-2BF7096A94E7}" destId="{4B2A2BDC-B340-6048-BA3F-C50A8024862F}" srcOrd="0" destOrd="0" presId="urn:microsoft.com/office/officeart/2005/8/layout/vList5"/>
    <dgm:cxn modelId="{D7500C4F-BBF9-4D5C-BB94-B83D7DDB87D3}" type="presParOf" srcId="{5B23E700-845E-9A4E-BA50-2BF7096A94E7}" destId="{6B1F4E21-E216-9D44-9ED6-99F0788BAC40}" srcOrd="1" destOrd="0" presId="urn:microsoft.com/office/officeart/2005/8/layout/vList5"/>
    <dgm:cxn modelId="{C8ED41C7-70F2-4940-B515-0438C3F5958C}" type="presParOf" srcId="{0D482824-3108-554F-9375-78CB8AD6B440}" destId="{E54B94BC-C0C4-A043-A014-35DCC6CBF318}" srcOrd="1" destOrd="0" presId="urn:microsoft.com/office/officeart/2005/8/layout/vList5"/>
    <dgm:cxn modelId="{D6E6AE0C-0D4F-4FC2-8410-B5DDD5003126}" type="presParOf" srcId="{0D482824-3108-554F-9375-78CB8AD6B440}" destId="{99AEE379-97EC-2640-BF14-A253878936F2}" srcOrd="2" destOrd="0" presId="urn:microsoft.com/office/officeart/2005/8/layout/vList5"/>
    <dgm:cxn modelId="{A7AF7B7F-3AFD-404C-8F4B-F65007E92A9A}" type="presParOf" srcId="{99AEE379-97EC-2640-BF14-A253878936F2}" destId="{4E1395A1-7884-FB42-9AED-667D34D82BA9}" srcOrd="0" destOrd="0" presId="urn:microsoft.com/office/officeart/2005/8/layout/vList5"/>
    <dgm:cxn modelId="{220F215C-6332-4D89-8E5C-9130F1ACC2AC}" type="presParOf" srcId="{99AEE379-97EC-2640-BF14-A253878936F2}" destId="{2C8B240F-5158-CD46-A59E-0D400F08F67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B68C8A-669B-8E4B-9445-FAFC7E61D53B}" type="doc">
      <dgm:prSet loTypeId="urn:microsoft.com/office/officeart/2005/8/layout/hierarchy6" loCatId="hierarchy" qsTypeId="urn:microsoft.com/office/officeart/2005/8/quickstyle/simple4" qsCatId="simple" csTypeId="urn:microsoft.com/office/officeart/2005/8/colors/accent2_4" csCatId="accent2" phldr="1"/>
      <dgm:spPr/>
      <dgm:t>
        <a:bodyPr/>
        <a:lstStyle/>
        <a:p>
          <a:endParaRPr lang="en-US"/>
        </a:p>
      </dgm:t>
    </dgm:pt>
    <dgm:pt modelId="{3FDD8243-7537-3144-872A-93B7EBBA4790}">
      <dgm:prSet phldrT="[Text]"/>
      <dgm:spPr/>
      <dgm:t>
        <a:bodyPr/>
        <a:lstStyle/>
        <a:p>
          <a:r>
            <a:rPr lang="en-US" dirty="0" smtClean="0">
              <a:latin typeface="Optima"/>
              <a:cs typeface="Optima"/>
            </a:rPr>
            <a:t>Define</a:t>
          </a:r>
          <a:endParaRPr lang="en-US" dirty="0">
            <a:latin typeface="Optima"/>
            <a:cs typeface="Optima"/>
          </a:endParaRPr>
        </a:p>
      </dgm:t>
    </dgm:pt>
    <dgm:pt modelId="{F305689C-3D4D-BE42-BB01-470D728065E2}" type="parTrans" cxnId="{9919381C-549D-CB45-9332-F39991056898}">
      <dgm:prSet/>
      <dgm:spPr/>
      <dgm:t>
        <a:bodyPr/>
        <a:lstStyle/>
        <a:p>
          <a:endParaRPr lang="en-US"/>
        </a:p>
      </dgm:t>
    </dgm:pt>
    <dgm:pt modelId="{C49084AD-47B6-9147-8103-58E0E12CE857}" type="sibTrans" cxnId="{9919381C-549D-CB45-9332-F39991056898}">
      <dgm:prSet/>
      <dgm:spPr/>
      <dgm:t>
        <a:bodyPr/>
        <a:lstStyle/>
        <a:p>
          <a:endParaRPr lang="en-US"/>
        </a:p>
      </dgm:t>
    </dgm:pt>
    <dgm:pt modelId="{11238857-5E61-D848-A21E-7B3F5F4A28A9}">
      <dgm:prSet phldrT="[Text]"/>
      <dgm:spPr/>
      <dgm:t>
        <a:bodyPr/>
        <a:lstStyle/>
        <a:p>
          <a:r>
            <a:rPr lang="en-US" dirty="0" smtClean="0">
              <a:latin typeface="Optima"/>
              <a:cs typeface="Optima"/>
            </a:rPr>
            <a:t>Project Charter</a:t>
          </a:r>
          <a:endParaRPr lang="en-US" dirty="0">
            <a:latin typeface="Optima"/>
            <a:cs typeface="Optima"/>
          </a:endParaRPr>
        </a:p>
      </dgm:t>
    </dgm:pt>
    <dgm:pt modelId="{F973FA1A-FE95-3446-B63B-3DF1CB548F67}" type="parTrans" cxnId="{379A7E39-655F-C240-8DD6-A62FA82D6B59}">
      <dgm:prSet/>
      <dgm:spPr/>
      <dgm:t>
        <a:bodyPr/>
        <a:lstStyle/>
        <a:p>
          <a:endParaRPr lang="en-US"/>
        </a:p>
      </dgm:t>
    </dgm:pt>
    <dgm:pt modelId="{A58EB018-DCF2-3C42-8C61-ED5206F0E8C9}" type="sibTrans" cxnId="{379A7E39-655F-C240-8DD6-A62FA82D6B59}">
      <dgm:prSet/>
      <dgm:spPr/>
      <dgm:t>
        <a:bodyPr/>
        <a:lstStyle/>
        <a:p>
          <a:endParaRPr lang="en-US"/>
        </a:p>
      </dgm:t>
    </dgm:pt>
    <dgm:pt modelId="{8D2EAAE6-8239-3F4A-82FC-35E0429302E5}">
      <dgm:prSet phldrT="[Text]"/>
      <dgm:spPr/>
      <dgm:t>
        <a:bodyPr/>
        <a:lstStyle/>
        <a:p>
          <a:r>
            <a:rPr lang="en-US" dirty="0" smtClean="0">
              <a:latin typeface="Optima"/>
              <a:cs typeface="Optima"/>
            </a:rPr>
            <a:t>Make a plan</a:t>
          </a:r>
          <a:endParaRPr lang="en-US" dirty="0">
            <a:latin typeface="Optima"/>
            <a:cs typeface="Optima"/>
          </a:endParaRPr>
        </a:p>
      </dgm:t>
    </dgm:pt>
    <dgm:pt modelId="{DCB8EC4E-3DD3-DC4B-89C3-E3E590214A2B}" type="parTrans" cxnId="{1801E9A4-ABB5-B643-BA99-BA5DDF83ECD7}">
      <dgm:prSet/>
      <dgm:spPr/>
      <dgm:t>
        <a:bodyPr/>
        <a:lstStyle/>
        <a:p>
          <a:endParaRPr lang="en-US"/>
        </a:p>
      </dgm:t>
    </dgm:pt>
    <dgm:pt modelId="{782E3FED-1D7D-3349-AC9F-DD6CFC26CAA9}" type="sibTrans" cxnId="{1801E9A4-ABB5-B643-BA99-BA5DDF83ECD7}">
      <dgm:prSet/>
      <dgm:spPr/>
      <dgm:t>
        <a:bodyPr/>
        <a:lstStyle/>
        <a:p>
          <a:endParaRPr lang="en-US"/>
        </a:p>
      </dgm:t>
    </dgm:pt>
    <dgm:pt modelId="{071FFD0F-6833-6F4C-9B0A-326602B3D924}">
      <dgm:prSet phldrT="[Text]"/>
      <dgm:spPr/>
      <dgm:t>
        <a:bodyPr/>
        <a:lstStyle/>
        <a:p>
          <a:r>
            <a:rPr lang="en-US" dirty="0" smtClean="0">
              <a:latin typeface="Optima"/>
              <a:cs typeface="Optima"/>
            </a:rPr>
            <a:t>Define what customer wants</a:t>
          </a:r>
          <a:endParaRPr lang="en-US" dirty="0">
            <a:latin typeface="Optima"/>
            <a:cs typeface="Optima"/>
          </a:endParaRPr>
        </a:p>
      </dgm:t>
    </dgm:pt>
    <dgm:pt modelId="{A0F82AC2-3C28-1741-AC19-27CF6C464F97}" type="parTrans" cxnId="{1064909A-F41C-4847-96D2-B3950BE78C25}">
      <dgm:prSet/>
      <dgm:spPr/>
      <dgm:t>
        <a:bodyPr/>
        <a:lstStyle/>
        <a:p>
          <a:endParaRPr lang="en-US"/>
        </a:p>
      </dgm:t>
    </dgm:pt>
    <dgm:pt modelId="{EDF214FA-8AA4-D247-8084-C2B2AE42C285}" type="sibTrans" cxnId="{1064909A-F41C-4847-96D2-B3950BE78C25}">
      <dgm:prSet/>
      <dgm:spPr/>
      <dgm:t>
        <a:bodyPr/>
        <a:lstStyle/>
        <a:p>
          <a:endParaRPr lang="en-US"/>
        </a:p>
      </dgm:t>
    </dgm:pt>
    <dgm:pt modelId="{72C0B6A2-A6B8-BD40-A43D-070A6F061851}">
      <dgm:prSet phldrT="[Text]"/>
      <dgm:spPr/>
      <dgm:t>
        <a:bodyPr/>
        <a:lstStyle/>
        <a:p>
          <a:r>
            <a:rPr lang="en-US" dirty="0" smtClean="0">
              <a:latin typeface="Optima"/>
              <a:cs typeface="Optima"/>
            </a:rPr>
            <a:t>Stakeholder Analysis</a:t>
          </a:r>
          <a:endParaRPr lang="en-US" dirty="0">
            <a:latin typeface="Optima"/>
            <a:cs typeface="Optima"/>
          </a:endParaRPr>
        </a:p>
      </dgm:t>
    </dgm:pt>
    <dgm:pt modelId="{50527BCB-1629-304B-ADB2-E0BB61ED52F1}" type="parTrans" cxnId="{5434AB77-2F59-DB4B-A6E9-BA3CD4738524}">
      <dgm:prSet/>
      <dgm:spPr/>
      <dgm:t>
        <a:bodyPr/>
        <a:lstStyle/>
        <a:p>
          <a:endParaRPr lang="en-US"/>
        </a:p>
      </dgm:t>
    </dgm:pt>
    <dgm:pt modelId="{0DDDBF01-3603-A547-9803-78B1645FBC00}" type="sibTrans" cxnId="{5434AB77-2F59-DB4B-A6E9-BA3CD4738524}">
      <dgm:prSet/>
      <dgm:spPr/>
      <dgm:t>
        <a:bodyPr/>
        <a:lstStyle/>
        <a:p>
          <a:endParaRPr lang="en-US"/>
        </a:p>
      </dgm:t>
    </dgm:pt>
    <dgm:pt modelId="{0F0B65E3-104E-EF4F-B817-52CBEC71C0E8}">
      <dgm:prSet phldrT="[Text]"/>
      <dgm:spPr/>
      <dgm:t>
        <a:bodyPr/>
        <a:lstStyle/>
        <a:p>
          <a:r>
            <a:rPr lang="en-US" dirty="0" smtClean="0">
              <a:latin typeface="Optima"/>
              <a:cs typeface="Optima"/>
            </a:rPr>
            <a:t>ID those involved</a:t>
          </a:r>
          <a:endParaRPr lang="en-US" dirty="0">
            <a:latin typeface="Optima"/>
            <a:cs typeface="Optima"/>
          </a:endParaRPr>
        </a:p>
      </dgm:t>
    </dgm:pt>
    <dgm:pt modelId="{63360FDC-9A74-1341-A454-3176AD590284}" type="parTrans" cxnId="{F04C054F-65D9-7042-AB86-D71FBC403DED}">
      <dgm:prSet/>
      <dgm:spPr/>
      <dgm:t>
        <a:bodyPr/>
        <a:lstStyle/>
        <a:p>
          <a:endParaRPr lang="en-US"/>
        </a:p>
      </dgm:t>
    </dgm:pt>
    <dgm:pt modelId="{E2A8322F-896D-8147-A8B0-0DDF6392E5FE}" type="sibTrans" cxnId="{F04C054F-65D9-7042-AB86-D71FBC403DED}">
      <dgm:prSet/>
      <dgm:spPr/>
      <dgm:t>
        <a:bodyPr/>
        <a:lstStyle/>
        <a:p>
          <a:endParaRPr lang="en-US"/>
        </a:p>
      </dgm:t>
    </dgm:pt>
    <dgm:pt modelId="{C6EB5F97-15C2-6C4C-AAA6-8FA833FA9213}">
      <dgm:prSet phldrT="[Text]"/>
      <dgm:spPr>
        <a:solidFill>
          <a:schemeClr val="accent6">
            <a:lumMod val="20000"/>
            <a:lumOff val="80000"/>
          </a:schemeClr>
        </a:solidFill>
      </dgm:spPr>
      <dgm:t>
        <a:bodyPr/>
        <a:lstStyle/>
        <a:p>
          <a:r>
            <a:rPr lang="en-US" dirty="0" smtClean="0">
              <a:solidFill>
                <a:srgbClr val="2D00BB"/>
              </a:solidFill>
              <a:latin typeface="Optima"/>
              <a:cs typeface="Optima"/>
            </a:rPr>
            <a:t>Phase</a:t>
          </a:r>
          <a:endParaRPr lang="en-US" dirty="0">
            <a:solidFill>
              <a:srgbClr val="2D00BB"/>
            </a:solidFill>
            <a:latin typeface="Optima"/>
            <a:cs typeface="Optima"/>
          </a:endParaRPr>
        </a:p>
      </dgm:t>
    </dgm:pt>
    <dgm:pt modelId="{D6BB9348-ECD6-2241-9148-1C78E4B8C6CD}" type="parTrans" cxnId="{C8F9CB6D-C109-FD41-9C4B-FF610265B7FE}">
      <dgm:prSet/>
      <dgm:spPr/>
      <dgm:t>
        <a:bodyPr/>
        <a:lstStyle/>
        <a:p>
          <a:endParaRPr lang="en-US"/>
        </a:p>
      </dgm:t>
    </dgm:pt>
    <dgm:pt modelId="{70D16BF8-D0CD-D049-95B8-E8CC1686AE19}" type="sibTrans" cxnId="{C8F9CB6D-C109-FD41-9C4B-FF610265B7FE}">
      <dgm:prSet/>
      <dgm:spPr/>
      <dgm:t>
        <a:bodyPr/>
        <a:lstStyle/>
        <a:p>
          <a:endParaRPr lang="en-US"/>
        </a:p>
      </dgm:t>
    </dgm:pt>
    <dgm:pt modelId="{D3302A5F-936B-8645-8D32-EE1F89D02052}">
      <dgm:prSet phldrT="[Text]"/>
      <dgm:spPr>
        <a:solidFill>
          <a:schemeClr val="accent6">
            <a:lumMod val="20000"/>
            <a:lumOff val="80000"/>
          </a:schemeClr>
        </a:solidFill>
      </dgm:spPr>
      <dgm:t>
        <a:bodyPr/>
        <a:lstStyle/>
        <a:p>
          <a:r>
            <a:rPr lang="en-US" dirty="0" smtClean="0">
              <a:solidFill>
                <a:srgbClr val="2D00BB"/>
              </a:solidFill>
              <a:latin typeface="Optima"/>
              <a:cs typeface="Optima"/>
            </a:rPr>
            <a:t>Tool</a:t>
          </a:r>
          <a:endParaRPr lang="en-US" dirty="0">
            <a:solidFill>
              <a:srgbClr val="2D00BB"/>
            </a:solidFill>
            <a:latin typeface="Optima"/>
            <a:cs typeface="Optima"/>
          </a:endParaRPr>
        </a:p>
      </dgm:t>
    </dgm:pt>
    <dgm:pt modelId="{DF3F6577-FE15-8245-B57B-59690C13AAFB}" type="parTrans" cxnId="{0FD6B0D3-FA6C-A446-A492-626AD0B2B839}">
      <dgm:prSet/>
      <dgm:spPr/>
      <dgm:t>
        <a:bodyPr/>
        <a:lstStyle/>
        <a:p>
          <a:endParaRPr lang="en-US"/>
        </a:p>
      </dgm:t>
    </dgm:pt>
    <dgm:pt modelId="{F4A2657C-0B9C-0145-863B-AFF9A7313320}" type="sibTrans" cxnId="{0FD6B0D3-FA6C-A446-A492-626AD0B2B839}">
      <dgm:prSet/>
      <dgm:spPr/>
      <dgm:t>
        <a:bodyPr/>
        <a:lstStyle/>
        <a:p>
          <a:endParaRPr lang="en-US"/>
        </a:p>
      </dgm:t>
    </dgm:pt>
    <dgm:pt modelId="{5A3B9DA1-9C6F-FF4B-B3F2-31D99C09BCCD}">
      <dgm:prSet phldrT="[Text]"/>
      <dgm:spPr>
        <a:solidFill>
          <a:schemeClr val="accent6">
            <a:lumMod val="20000"/>
            <a:lumOff val="80000"/>
          </a:schemeClr>
        </a:solidFill>
      </dgm:spPr>
      <dgm:t>
        <a:bodyPr/>
        <a:lstStyle/>
        <a:p>
          <a:r>
            <a:rPr lang="en-US" dirty="0" smtClean="0">
              <a:solidFill>
                <a:srgbClr val="2D00BB"/>
              </a:solidFill>
              <a:latin typeface="Optima"/>
              <a:cs typeface="Optima"/>
            </a:rPr>
            <a:t>Step</a:t>
          </a:r>
          <a:endParaRPr lang="en-US" dirty="0">
            <a:solidFill>
              <a:srgbClr val="2D00BB"/>
            </a:solidFill>
            <a:latin typeface="Optima"/>
            <a:cs typeface="Optima"/>
          </a:endParaRPr>
        </a:p>
      </dgm:t>
    </dgm:pt>
    <dgm:pt modelId="{C5F98669-656C-EB4C-8AE6-18CB1FB14186}" type="parTrans" cxnId="{B7057BE5-C0BC-4E43-B127-D785E7AB4DE9}">
      <dgm:prSet/>
      <dgm:spPr/>
      <dgm:t>
        <a:bodyPr/>
        <a:lstStyle/>
        <a:p>
          <a:endParaRPr lang="en-US"/>
        </a:p>
      </dgm:t>
    </dgm:pt>
    <dgm:pt modelId="{E81894EB-2E1C-D240-8BFD-388A30D369ED}" type="sibTrans" cxnId="{B7057BE5-C0BC-4E43-B127-D785E7AB4DE9}">
      <dgm:prSet/>
      <dgm:spPr/>
      <dgm:t>
        <a:bodyPr/>
        <a:lstStyle/>
        <a:p>
          <a:endParaRPr lang="en-US"/>
        </a:p>
      </dgm:t>
    </dgm:pt>
    <dgm:pt modelId="{B2A1C063-4DB4-0A46-9476-A5E85AFDFDA9}">
      <dgm:prSet/>
      <dgm:spPr/>
      <dgm:t>
        <a:bodyPr/>
        <a:lstStyle/>
        <a:p>
          <a:r>
            <a:rPr lang="en-US" dirty="0" smtClean="0">
              <a:latin typeface="Optima"/>
              <a:cs typeface="Optima"/>
            </a:rPr>
            <a:t>Voice of Customer</a:t>
          </a:r>
          <a:endParaRPr lang="en-US" dirty="0">
            <a:latin typeface="Optima"/>
            <a:cs typeface="Optima"/>
          </a:endParaRPr>
        </a:p>
      </dgm:t>
    </dgm:pt>
    <dgm:pt modelId="{3B5E77CF-F656-C148-A1EC-751A4DEFE227}" type="parTrans" cxnId="{65662A81-345D-EA44-876E-5AD36FDCC2E1}">
      <dgm:prSet/>
      <dgm:spPr/>
      <dgm:t>
        <a:bodyPr/>
        <a:lstStyle/>
        <a:p>
          <a:endParaRPr lang="en-US"/>
        </a:p>
      </dgm:t>
    </dgm:pt>
    <dgm:pt modelId="{1D6B3A3A-3514-6543-B6B9-A0EA301CF9C2}" type="sibTrans" cxnId="{65662A81-345D-EA44-876E-5AD36FDCC2E1}">
      <dgm:prSet/>
      <dgm:spPr/>
      <dgm:t>
        <a:bodyPr/>
        <a:lstStyle/>
        <a:p>
          <a:endParaRPr lang="en-US"/>
        </a:p>
      </dgm:t>
    </dgm:pt>
    <dgm:pt modelId="{CDC405FA-BE73-E347-83AA-D83007074BD8}">
      <dgm:prSet/>
      <dgm:spPr/>
      <dgm:t>
        <a:bodyPr/>
        <a:lstStyle/>
        <a:p>
          <a:r>
            <a:rPr lang="en-US" dirty="0" smtClean="0">
              <a:latin typeface="Optima"/>
              <a:cs typeface="Optima"/>
            </a:rPr>
            <a:t>Establish ideal</a:t>
          </a:r>
          <a:endParaRPr lang="en-US" dirty="0">
            <a:latin typeface="Optima"/>
            <a:cs typeface="Optima"/>
          </a:endParaRPr>
        </a:p>
      </dgm:t>
    </dgm:pt>
    <dgm:pt modelId="{0B637203-133D-3846-B6F1-D9D26EB09E1D}" type="parTrans" cxnId="{0B232E42-0C9A-5E47-8E4B-2AEF5DEA1F96}">
      <dgm:prSet/>
      <dgm:spPr/>
      <dgm:t>
        <a:bodyPr/>
        <a:lstStyle/>
        <a:p>
          <a:endParaRPr lang="en-US"/>
        </a:p>
      </dgm:t>
    </dgm:pt>
    <dgm:pt modelId="{5152BB82-7B69-EF47-B020-32B9487EB005}" type="sibTrans" cxnId="{0B232E42-0C9A-5E47-8E4B-2AEF5DEA1F96}">
      <dgm:prSet/>
      <dgm:spPr/>
      <dgm:t>
        <a:bodyPr/>
        <a:lstStyle/>
        <a:p>
          <a:endParaRPr lang="en-US"/>
        </a:p>
      </dgm:t>
    </dgm:pt>
    <dgm:pt modelId="{17E39742-EAB3-A34F-A559-76B79092E850}">
      <dgm:prSet/>
      <dgm:spPr/>
      <dgm:t>
        <a:bodyPr/>
        <a:lstStyle/>
        <a:p>
          <a:r>
            <a:rPr lang="en-US" dirty="0" smtClean="0">
              <a:latin typeface="Optima"/>
              <a:cs typeface="Optima"/>
            </a:rPr>
            <a:t>Benchmark</a:t>
          </a:r>
          <a:endParaRPr lang="en-US" dirty="0">
            <a:latin typeface="Optima"/>
            <a:cs typeface="Optima"/>
          </a:endParaRPr>
        </a:p>
      </dgm:t>
    </dgm:pt>
    <dgm:pt modelId="{4F1E8D76-E097-9840-8DAB-AE0056577FBF}" type="parTrans" cxnId="{F1B8A2AC-C546-4D4B-8648-2116F57F21E6}">
      <dgm:prSet/>
      <dgm:spPr/>
      <dgm:t>
        <a:bodyPr/>
        <a:lstStyle/>
        <a:p>
          <a:endParaRPr lang="en-US"/>
        </a:p>
      </dgm:t>
    </dgm:pt>
    <dgm:pt modelId="{A5F6438A-FC18-DA44-9F61-001D3973A65C}" type="sibTrans" cxnId="{F1B8A2AC-C546-4D4B-8648-2116F57F21E6}">
      <dgm:prSet/>
      <dgm:spPr/>
      <dgm:t>
        <a:bodyPr/>
        <a:lstStyle/>
        <a:p>
          <a:endParaRPr lang="en-US"/>
        </a:p>
      </dgm:t>
    </dgm:pt>
    <dgm:pt modelId="{78845263-DA35-F146-BC78-278238C4BBD4}" type="pres">
      <dgm:prSet presAssocID="{64B68C8A-669B-8E4B-9445-FAFC7E61D53B}" presName="mainComposite" presStyleCnt="0">
        <dgm:presLayoutVars>
          <dgm:chPref val="1"/>
          <dgm:dir/>
          <dgm:animOne val="branch"/>
          <dgm:animLvl val="lvl"/>
          <dgm:resizeHandles val="exact"/>
        </dgm:presLayoutVars>
      </dgm:prSet>
      <dgm:spPr/>
      <dgm:t>
        <a:bodyPr/>
        <a:lstStyle/>
        <a:p>
          <a:endParaRPr lang="en-US"/>
        </a:p>
      </dgm:t>
    </dgm:pt>
    <dgm:pt modelId="{421FC898-7990-CA4F-8E34-FD41AA4E4CAF}" type="pres">
      <dgm:prSet presAssocID="{64B68C8A-669B-8E4B-9445-FAFC7E61D53B}" presName="hierFlow" presStyleCnt="0"/>
      <dgm:spPr/>
    </dgm:pt>
    <dgm:pt modelId="{52934B35-AB02-FA49-82E1-347AB75C7A6C}" type="pres">
      <dgm:prSet presAssocID="{64B68C8A-669B-8E4B-9445-FAFC7E61D53B}" presName="firstBuf" presStyleCnt="0"/>
      <dgm:spPr/>
    </dgm:pt>
    <dgm:pt modelId="{BED4CC23-3D3F-6E4E-8895-D04F9A7FAD35}" type="pres">
      <dgm:prSet presAssocID="{64B68C8A-669B-8E4B-9445-FAFC7E61D53B}" presName="hierChild1" presStyleCnt="0">
        <dgm:presLayoutVars>
          <dgm:chPref val="1"/>
          <dgm:animOne val="branch"/>
          <dgm:animLvl val="lvl"/>
        </dgm:presLayoutVars>
      </dgm:prSet>
      <dgm:spPr/>
    </dgm:pt>
    <dgm:pt modelId="{A009D6D7-B7B1-544A-BE87-BA38B9C493F1}" type="pres">
      <dgm:prSet presAssocID="{3FDD8243-7537-3144-872A-93B7EBBA4790}" presName="Name14" presStyleCnt="0"/>
      <dgm:spPr/>
    </dgm:pt>
    <dgm:pt modelId="{21D8D2F5-13EE-6C4E-AB8D-7992960DD729}" type="pres">
      <dgm:prSet presAssocID="{3FDD8243-7537-3144-872A-93B7EBBA4790}" presName="level1Shape" presStyleLbl="node0" presStyleIdx="0" presStyleCnt="1">
        <dgm:presLayoutVars>
          <dgm:chPref val="3"/>
        </dgm:presLayoutVars>
      </dgm:prSet>
      <dgm:spPr/>
      <dgm:t>
        <a:bodyPr/>
        <a:lstStyle/>
        <a:p>
          <a:endParaRPr lang="en-US"/>
        </a:p>
      </dgm:t>
    </dgm:pt>
    <dgm:pt modelId="{719406CB-ADAE-8F4E-BEDC-DCF6E04646AE}" type="pres">
      <dgm:prSet presAssocID="{3FDD8243-7537-3144-872A-93B7EBBA4790}" presName="hierChild2" presStyleCnt="0"/>
      <dgm:spPr/>
    </dgm:pt>
    <dgm:pt modelId="{8B6CF732-6B0A-3144-A387-0AE25A8A80F2}" type="pres">
      <dgm:prSet presAssocID="{F973FA1A-FE95-3446-B63B-3DF1CB548F67}" presName="Name19" presStyleLbl="parChTrans1D2" presStyleIdx="0" presStyleCnt="4"/>
      <dgm:spPr/>
      <dgm:t>
        <a:bodyPr/>
        <a:lstStyle/>
        <a:p>
          <a:endParaRPr lang="en-US"/>
        </a:p>
      </dgm:t>
    </dgm:pt>
    <dgm:pt modelId="{DEC0A3F9-2501-8244-939B-B27C30E99283}" type="pres">
      <dgm:prSet presAssocID="{11238857-5E61-D848-A21E-7B3F5F4A28A9}" presName="Name21" presStyleCnt="0"/>
      <dgm:spPr/>
    </dgm:pt>
    <dgm:pt modelId="{D50CBFCF-0647-C448-9725-D91119F98340}" type="pres">
      <dgm:prSet presAssocID="{11238857-5E61-D848-A21E-7B3F5F4A28A9}" presName="level2Shape" presStyleLbl="node2" presStyleIdx="0" presStyleCnt="4"/>
      <dgm:spPr/>
      <dgm:t>
        <a:bodyPr/>
        <a:lstStyle/>
        <a:p>
          <a:endParaRPr lang="en-US"/>
        </a:p>
      </dgm:t>
    </dgm:pt>
    <dgm:pt modelId="{4DE75095-77DB-5544-910A-BA18281BE9B3}" type="pres">
      <dgm:prSet presAssocID="{11238857-5E61-D848-A21E-7B3F5F4A28A9}" presName="hierChild3" presStyleCnt="0"/>
      <dgm:spPr/>
    </dgm:pt>
    <dgm:pt modelId="{F7A0E831-38CF-E441-A000-3B9A450F6B6F}" type="pres">
      <dgm:prSet presAssocID="{DCB8EC4E-3DD3-DC4B-89C3-E3E590214A2B}" presName="Name19" presStyleLbl="parChTrans1D3" presStyleIdx="0" presStyleCnt="4"/>
      <dgm:spPr/>
      <dgm:t>
        <a:bodyPr/>
        <a:lstStyle/>
        <a:p>
          <a:endParaRPr lang="en-US"/>
        </a:p>
      </dgm:t>
    </dgm:pt>
    <dgm:pt modelId="{0ACA457D-4064-5042-AAE0-D676F6CD7ABA}" type="pres">
      <dgm:prSet presAssocID="{8D2EAAE6-8239-3F4A-82FC-35E0429302E5}" presName="Name21" presStyleCnt="0"/>
      <dgm:spPr/>
    </dgm:pt>
    <dgm:pt modelId="{EA3F4F6C-EDE4-7C4F-B339-19A36EB12FC1}" type="pres">
      <dgm:prSet presAssocID="{8D2EAAE6-8239-3F4A-82FC-35E0429302E5}" presName="level2Shape" presStyleLbl="node3" presStyleIdx="0" presStyleCnt="4"/>
      <dgm:spPr/>
      <dgm:t>
        <a:bodyPr/>
        <a:lstStyle/>
        <a:p>
          <a:endParaRPr lang="en-US"/>
        </a:p>
      </dgm:t>
    </dgm:pt>
    <dgm:pt modelId="{EE8ADC91-B7E1-DF4E-93BF-0D99094C5E2B}" type="pres">
      <dgm:prSet presAssocID="{8D2EAAE6-8239-3F4A-82FC-35E0429302E5}" presName="hierChild3" presStyleCnt="0"/>
      <dgm:spPr/>
    </dgm:pt>
    <dgm:pt modelId="{DBAF49D4-2210-C74D-A4E1-0FA3C0A780D3}" type="pres">
      <dgm:prSet presAssocID="{3B5E77CF-F656-C148-A1EC-751A4DEFE227}" presName="Name19" presStyleLbl="parChTrans1D2" presStyleIdx="1" presStyleCnt="4"/>
      <dgm:spPr/>
      <dgm:t>
        <a:bodyPr/>
        <a:lstStyle/>
        <a:p>
          <a:endParaRPr lang="en-US"/>
        </a:p>
      </dgm:t>
    </dgm:pt>
    <dgm:pt modelId="{D7B09D76-B900-3F4D-A904-47A64FE329F2}" type="pres">
      <dgm:prSet presAssocID="{B2A1C063-4DB4-0A46-9476-A5E85AFDFDA9}" presName="Name21" presStyleCnt="0"/>
      <dgm:spPr/>
    </dgm:pt>
    <dgm:pt modelId="{7C2DFCCF-BCF5-274F-A995-719E907569D6}" type="pres">
      <dgm:prSet presAssocID="{B2A1C063-4DB4-0A46-9476-A5E85AFDFDA9}" presName="level2Shape" presStyleLbl="node2" presStyleIdx="1" presStyleCnt="4"/>
      <dgm:spPr/>
      <dgm:t>
        <a:bodyPr/>
        <a:lstStyle/>
        <a:p>
          <a:endParaRPr lang="en-US"/>
        </a:p>
      </dgm:t>
    </dgm:pt>
    <dgm:pt modelId="{EAF807DA-4DD6-FB42-AA4D-4A08D79D55CD}" type="pres">
      <dgm:prSet presAssocID="{B2A1C063-4DB4-0A46-9476-A5E85AFDFDA9}" presName="hierChild3" presStyleCnt="0"/>
      <dgm:spPr/>
    </dgm:pt>
    <dgm:pt modelId="{A2594ED6-E888-4643-8520-6AFA4ECD377F}" type="pres">
      <dgm:prSet presAssocID="{A0F82AC2-3C28-1741-AC19-27CF6C464F97}" presName="Name19" presStyleLbl="parChTrans1D3" presStyleIdx="1" presStyleCnt="4"/>
      <dgm:spPr/>
      <dgm:t>
        <a:bodyPr/>
        <a:lstStyle/>
        <a:p>
          <a:endParaRPr lang="en-US"/>
        </a:p>
      </dgm:t>
    </dgm:pt>
    <dgm:pt modelId="{3FD1B007-0203-DC47-8DAE-129D9414E55C}" type="pres">
      <dgm:prSet presAssocID="{071FFD0F-6833-6F4C-9B0A-326602B3D924}" presName="Name21" presStyleCnt="0"/>
      <dgm:spPr/>
    </dgm:pt>
    <dgm:pt modelId="{CD2442F9-F095-AE4F-BBC4-2A224583C4F1}" type="pres">
      <dgm:prSet presAssocID="{071FFD0F-6833-6F4C-9B0A-326602B3D924}" presName="level2Shape" presStyleLbl="node3" presStyleIdx="1" presStyleCnt="4"/>
      <dgm:spPr/>
      <dgm:t>
        <a:bodyPr/>
        <a:lstStyle/>
        <a:p>
          <a:endParaRPr lang="en-US"/>
        </a:p>
      </dgm:t>
    </dgm:pt>
    <dgm:pt modelId="{7DF264A1-8440-A841-AD25-E57FE7C83A98}" type="pres">
      <dgm:prSet presAssocID="{071FFD0F-6833-6F4C-9B0A-326602B3D924}" presName="hierChild3" presStyleCnt="0"/>
      <dgm:spPr/>
    </dgm:pt>
    <dgm:pt modelId="{3411E2C8-52EF-D94F-BAF2-96C270F7E4C0}" type="pres">
      <dgm:prSet presAssocID="{50527BCB-1629-304B-ADB2-E0BB61ED52F1}" presName="Name19" presStyleLbl="parChTrans1D2" presStyleIdx="2" presStyleCnt="4"/>
      <dgm:spPr/>
      <dgm:t>
        <a:bodyPr/>
        <a:lstStyle/>
        <a:p>
          <a:endParaRPr lang="en-US"/>
        </a:p>
      </dgm:t>
    </dgm:pt>
    <dgm:pt modelId="{9F591C41-BABE-504D-81F1-07F3F5875D66}" type="pres">
      <dgm:prSet presAssocID="{72C0B6A2-A6B8-BD40-A43D-070A6F061851}" presName="Name21" presStyleCnt="0"/>
      <dgm:spPr/>
    </dgm:pt>
    <dgm:pt modelId="{1D2E1ACF-6872-DD4F-BABD-BE5B796070FF}" type="pres">
      <dgm:prSet presAssocID="{72C0B6A2-A6B8-BD40-A43D-070A6F061851}" presName="level2Shape" presStyleLbl="node2" presStyleIdx="2" presStyleCnt="4"/>
      <dgm:spPr/>
      <dgm:t>
        <a:bodyPr/>
        <a:lstStyle/>
        <a:p>
          <a:endParaRPr lang="en-US"/>
        </a:p>
      </dgm:t>
    </dgm:pt>
    <dgm:pt modelId="{A221D8F3-9F87-6542-A45D-8384332D6F0A}" type="pres">
      <dgm:prSet presAssocID="{72C0B6A2-A6B8-BD40-A43D-070A6F061851}" presName="hierChild3" presStyleCnt="0"/>
      <dgm:spPr/>
    </dgm:pt>
    <dgm:pt modelId="{2BCC8B94-3D65-304E-AF06-BC0610F51B4A}" type="pres">
      <dgm:prSet presAssocID="{63360FDC-9A74-1341-A454-3176AD590284}" presName="Name19" presStyleLbl="parChTrans1D3" presStyleIdx="2" presStyleCnt="4"/>
      <dgm:spPr/>
      <dgm:t>
        <a:bodyPr/>
        <a:lstStyle/>
        <a:p>
          <a:endParaRPr lang="en-US"/>
        </a:p>
      </dgm:t>
    </dgm:pt>
    <dgm:pt modelId="{A30A9007-220B-B648-B237-E3F3BD3804B9}" type="pres">
      <dgm:prSet presAssocID="{0F0B65E3-104E-EF4F-B817-52CBEC71C0E8}" presName="Name21" presStyleCnt="0"/>
      <dgm:spPr/>
    </dgm:pt>
    <dgm:pt modelId="{CA1AC1F2-6C52-4245-996D-D4810EA12E3A}" type="pres">
      <dgm:prSet presAssocID="{0F0B65E3-104E-EF4F-B817-52CBEC71C0E8}" presName="level2Shape" presStyleLbl="node3" presStyleIdx="2" presStyleCnt="4"/>
      <dgm:spPr/>
      <dgm:t>
        <a:bodyPr/>
        <a:lstStyle/>
        <a:p>
          <a:endParaRPr lang="en-US"/>
        </a:p>
      </dgm:t>
    </dgm:pt>
    <dgm:pt modelId="{570BD051-A9D0-0245-852D-5FAC75BAA9F1}" type="pres">
      <dgm:prSet presAssocID="{0F0B65E3-104E-EF4F-B817-52CBEC71C0E8}" presName="hierChild3" presStyleCnt="0"/>
      <dgm:spPr/>
    </dgm:pt>
    <dgm:pt modelId="{F044B6FE-C89B-2C47-96ED-D2826AECE9EE}" type="pres">
      <dgm:prSet presAssocID="{4F1E8D76-E097-9840-8DAB-AE0056577FBF}" presName="Name19" presStyleLbl="parChTrans1D2" presStyleIdx="3" presStyleCnt="4"/>
      <dgm:spPr/>
      <dgm:t>
        <a:bodyPr/>
        <a:lstStyle/>
        <a:p>
          <a:endParaRPr lang="en-US"/>
        </a:p>
      </dgm:t>
    </dgm:pt>
    <dgm:pt modelId="{0B35D806-F06A-C047-8FEE-99127C98D4CC}" type="pres">
      <dgm:prSet presAssocID="{17E39742-EAB3-A34F-A559-76B79092E850}" presName="Name21" presStyleCnt="0"/>
      <dgm:spPr/>
    </dgm:pt>
    <dgm:pt modelId="{495F6A00-066B-C146-B513-CB5C9624BDF7}" type="pres">
      <dgm:prSet presAssocID="{17E39742-EAB3-A34F-A559-76B79092E850}" presName="level2Shape" presStyleLbl="node2" presStyleIdx="3" presStyleCnt="4"/>
      <dgm:spPr/>
      <dgm:t>
        <a:bodyPr/>
        <a:lstStyle/>
        <a:p>
          <a:endParaRPr lang="en-US"/>
        </a:p>
      </dgm:t>
    </dgm:pt>
    <dgm:pt modelId="{6890791F-4B65-E94B-8A26-47329A0C5DC4}" type="pres">
      <dgm:prSet presAssocID="{17E39742-EAB3-A34F-A559-76B79092E850}" presName="hierChild3" presStyleCnt="0"/>
      <dgm:spPr/>
    </dgm:pt>
    <dgm:pt modelId="{073E9453-8278-DF41-BE37-5E66C7CF801C}" type="pres">
      <dgm:prSet presAssocID="{0B637203-133D-3846-B6F1-D9D26EB09E1D}" presName="Name19" presStyleLbl="parChTrans1D3" presStyleIdx="3" presStyleCnt="4"/>
      <dgm:spPr/>
      <dgm:t>
        <a:bodyPr/>
        <a:lstStyle/>
        <a:p>
          <a:endParaRPr lang="en-US"/>
        </a:p>
      </dgm:t>
    </dgm:pt>
    <dgm:pt modelId="{2F99FD7A-E4B8-3E4C-94AF-BB963859DACC}" type="pres">
      <dgm:prSet presAssocID="{CDC405FA-BE73-E347-83AA-D83007074BD8}" presName="Name21" presStyleCnt="0"/>
      <dgm:spPr/>
    </dgm:pt>
    <dgm:pt modelId="{3971BE63-FAF5-2042-8DEE-D3F78405C315}" type="pres">
      <dgm:prSet presAssocID="{CDC405FA-BE73-E347-83AA-D83007074BD8}" presName="level2Shape" presStyleLbl="node3" presStyleIdx="3" presStyleCnt="4"/>
      <dgm:spPr/>
      <dgm:t>
        <a:bodyPr/>
        <a:lstStyle/>
        <a:p>
          <a:endParaRPr lang="en-US"/>
        </a:p>
      </dgm:t>
    </dgm:pt>
    <dgm:pt modelId="{129724AD-946D-AA46-A258-BDCFD058CFFA}" type="pres">
      <dgm:prSet presAssocID="{CDC405FA-BE73-E347-83AA-D83007074BD8}" presName="hierChild3" presStyleCnt="0"/>
      <dgm:spPr/>
    </dgm:pt>
    <dgm:pt modelId="{76EAF994-6E9F-0B4F-99E7-F5EE80C8412A}" type="pres">
      <dgm:prSet presAssocID="{64B68C8A-669B-8E4B-9445-FAFC7E61D53B}" presName="bgShapesFlow" presStyleCnt="0"/>
      <dgm:spPr/>
    </dgm:pt>
    <dgm:pt modelId="{5B782C26-A1A1-9140-B98D-015776968395}" type="pres">
      <dgm:prSet presAssocID="{C6EB5F97-15C2-6C4C-AAA6-8FA833FA9213}" presName="rectComp" presStyleCnt="0"/>
      <dgm:spPr/>
    </dgm:pt>
    <dgm:pt modelId="{391C91B2-52F7-794B-A7CF-F76E931DF8E5}" type="pres">
      <dgm:prSet presAssocID="{C6EB5F97-15C2-6C4C-AAA6-8FA833FA9213}" presName="bgRect" presStyleLbl="bgShp" presStyleIdx="0" presStyleCnt="3"/>
      <dgm:spPr/>
      <dgm:t>
        <a:bodyPr/>
        <a:lstStyle/>
        <a:p>
          <a:endParaRPr lang="en-US"/>
        </a:p>
      </dgm:t>
    </dgm:pt>
    <dgm:pt modelId="{569EA61C-63C7-7445-8B99-97AFAF37D488}" type="pres">
      <dgm:prSet presAssocID="{C6EB5F97-15C2-6C4C-AAA6-8FA833FA9213}" presName="bgRectTx" presStyleLbl="bgShp" presStyleIdx="0" presStyleCnt="3">
        <dgm:presLayoutVars>
          <dgm:bulletEnabled val="1"/>
        </dgm:presLayoutVars>
      </dgm:prSet>
      <dgm:spPr/>
      <dgm:t>
        <a:bodyPr/>
        <a:lstStyle/>
        <a:p>
          <a:endParaRPr lang="en-US"/>
        </a:p>
      </dgm:t>
    </dgm:pt>
    <dgm:pt modelId="{C44C25F3-565F-CB49-903F-A8BC7ACBD543}" type="pres">
      <dgm:prSet presAssocID="{C6EB5F97-15C2-6C4C-AAA6-8FA833FA9213}" presName="spComp" presStyleCnt="0"/>
      <dgm:spPr/>
    </dgm:pt>
    <dgm:pt modelId="{5845D92C-0CAE-434D-A536-6B0E490D4B04}" type="pres">
      <dgm:prSet presAssocID="{C6EB5F97-15C2-6C4C-AAA6-8FA833FA9213}" presName="vSp" presStyleCnt="0"/>
      <dgm:spPr/>
    </dgm:pt>
    <dgm:pt modelId="{743ADEF7-59C3-034B-9ACB-BAE8812E2139}" type="pres">
      <dgm:prSet presAssocID="{D3302A5F-936B-8645-8D32-EE1F89D02052}" presName="rectComp" presStyleCnt="0"/>
      <dgm:spPr/>
    </dgm:pt>
    <dgm:pt modelId="{ABDB62E0-AE36-694A-B757-E94B22ECADAC}" type="pres">
      <dgm:prSet presAssocID="{D3302A5F-936B-8645-8D32-EE1F89D02052}" presName="bgRect" presStyleLbl="bgShp" presStyleIdx="1" presStyleCnt="3"/>
      <dgm:spPr/>
      <dgm:t>
        <a:bodyPr/>
        <a:lstStyle/>
        <a:p>
          <a:endParaRPr lang="en-US"/>
        </a:p>
      </dgm:t>
    </dgm:pt>
    <dgm:pt modelId="{F6507D85-7196-D649-8D6D-B5EE16CDC1C1}" type="pres">
      <dgm:prSet presAssocID="{D3302A5F-936B-8645-8D32-EE1F89D02052}" presName="bgRectTx" presStyleLbl="bgShp" presStyleIdx="1" presStyleCnt="3">
        <dgm:presLayoutVars>
          <dgm:bulletEnabled val="1"/>
        </dgm:presLayoutVars>
      </dgm:prSet>
      <dgm:spPr/>
      <dgm:t>
        <a:bodyPr/>
        <a:lstStyle/>
        <a:p>
          <a:endParaRPr lang="en-US"/>
        </a:p>
      </dgm:t>
    </dgm:pt>
    <dgm:pt modelId="{04E827AB-59F3-504C-B5F6-20B9E1872EDD}" type="pres">
      <dgm:prSet presAssocID="{D3302A5F-936B-8645-8D32-EE1F89D02052}" presName="spComp" presStyleCnt="0"/>
      <dgm:spPr/>
    </dgm:pt>
    <dgm:pt modelId="{FB7FC5E5-0F27-0841-B06C-C78A4B4B4026}" type="pres">
      <dgm:prSet presAssocID="{D3302A5F-936B-8645-8D32-EE1F89D02052}" presName="vSp" presStyleCnt="0"/>
      <dgm:spPr/>
    </dgm:pt>
    <dgm:pt modelId="{DF8824E3-8D58-454F-857D-BE65E6AFD14D}" type="pres">
      <dgm:prSet presAssocID="{5A3B9DA1-9C6F-FF4B-B3F2-31D99C09BCCD}" presName="rectComp" presStyleCnt="0"/>
      <dgm:spPr/>
    </dgm:pt>
    <dgm:pt modelId="{7E82B491-5508-6D49-B056-E47B2A2884EA}" type="pres">
      <dgm:prSet presAssocID="{5A3B9DA1-9C6F-FF4B-B3F2-31D99C09BCCD}" presName="bgRect" presStyleLbl="bgShp" presStyleIdx="2" presStyleCnt="3"/>
      <dgm:spPr/>
      <dgm:t>
        <a:bodyPr/>
        <a:lstStyle/>
        <a:p>
          <a:endParaRPr lang="en-US"/>
        </a:p>
      </dgm:t>
    </dgm:pt>
    <dgm:pt modelId="{1E70CDB1-3E16-9C45-9D6A-508EC770379E}" type="pres">
      <dgm:prSet presAssocID="{5A3B9DA1-9C6F-FF4B-B3F2-31D99C09BCCD}" presName="bgRectTx" presStyleLbl="bgShp" presStyleIdx="2" presStyleCnt="3">
        <dgm:presLayoutVars>
          <dgm:bulletEnabled val="1"/>
        </dgm:presLayoutVars>
      </dgm:prSet>
      <dgm:spPr/>
      <dgm:t>
        <a:bodyPr/>
        <a:lstStyle/>
        <a:p>
          <a:endParaRPr lang="en-US"/>
        </a:p>
      </dgm:t>
    </dgm:pt>
  </dgm:ptLst>
  <dgm:cxnLst>
    <dgm:cxn modelId="{379A7E39-655F-C240-8DD6-A62FA82D6B59}" srcId="{3FDD8243-7537-3144-872A-93B7EBBA4790}" destId="{11238857-5E61-D848-A21E-7B3F5F4A28A9}" srcOrd="0" destOrd="0" parTransId="{F973FA1A-FE95-3446-B63B-3DF1CB548F67}" sibTransId="{A58EB018-DCF2-3C42-8C61-ED5206F0E8C9}"/>
    <dgm:cxn modelId="{1ADA825D-BF47-4A02-91E6-95B291E29B0E}" type="presOf" srcId="{0F0B65E3-104E-EF4F-B817-52CBEC71C0E8}" destId="{CA1AC1F2-6C52-4245-996D-D4810EA12E3A}" srcOrd="0" destOrd="0" presId="urn:microsoft.com/office/officeart/2005/8/layout/hierarchy6"/>
    <dgm:cxn modelId="{68D382ED-3AA9-45F6-91CC-16803EBD428C}" type="presOf" srcId="{F973FA1A-FE95-3446-B63B-3DF1CB548F67}" destId="{8B6CF732-6B0A-3144-A387-0AE25A8A80F2}" srcOrd="0" destOrd="0" presId="urn:microsoft.com/office/officeart/2005/8/layout/hierarchy6"/>
    <dgm:cxn modelId="{3C9FC5D8-09E8-4032-9EC5-63C43806BEC8}" type="presOf" srcId="{63360FDC-9A74-1341-A454-3176AD590284}" destId="{2BCC8B94-3D65-304E-AF06-BC0610F51B4A}" srcOrd="0" destOrd="0" presId="urn:microsoft.com/office/officeart/2005/8/layout/hierarchy6"/>
    <dgm:cxn modelId="{D63530B4-D33C-499E-9A35-8CEC47C609BA}" type="presOf" srcId="{3B5E77CF-F656-C148-A1EC-751A4DEFE227}" destId="{DBAF49D4-2210-C74D-A4E1-0FA3C0A780D3}" srcOrd="0" destOrd="0" presId="urn:microsoft.com/office/officeart/2005/8/layout/hierarchy6"/>
    <dgm:cxn modelId="{ACDB59C0-0D02-4EC0-9003-77A4B9B654E2}" type="presOf" srcId="{50527BCB-1629-304B-ADB2-E0BB61ED52F1}" destId="{3411E2C8-52EF-D94F-BAF2-96C270F7E4C0}" srcOrd="0" destOrd="0" presId="urn:microsoft.com/office/officeart/2005/8/layout/hierarchy6"/>
    <dgm:cxn modelId="{D0BF3BF1-EFA0-4177-899B-3A5CD1D54416}" type="presOf" srcId="{071FFD0F-6833-6F4C-9B0A-326602B3D924}" destId="{CD2442F9-F095-AE4F-BBC4-2A224583C4F1}" srcOrd="0" destOrd="0" presId="urn:microsoft.com/office/officeart/2005/8/layout/hierarchy6"/>
    <dgm:cxn modelId="{E5473BA9-3572-4B4E-9D1C-E4C3EFBB8FBD}" type="presOf" srcId="{64B68C8A-669B-8E4B-9445-FAFC7E61D53B}" destId="{78845263-DA35-F146-BC78-278238C4BBD4}" srcOrd="0" destOrd="0" presId="urn:microsoft.com/office/officeart/2005/8/layout/hierarchy6"/>
    <dgm:cxn modelId="{D84AF6AD-3267-44DC-AC1C-38B41F59593C}" type="presOf" srcId="{D3302A5F-936B-8645-8D32-EE1F89D02052}" destId="{ABDB62E0-AE36-694A-B757-E94B22ECADAC}" srcOrd="0" destOrd="0" presId="urn:microsoft.com/office/officeart/2005/8/layout/hierarchy6"/>
    <dgm:cxn modelId="{F1B8A2AC-C546-4D4B-8648-2116F57F21E6}" srcId="{3FDD8243-7537-3144-872A-93B7EBBA4790}" destId="{17E39742-EAB3-A34F-A559-76B79092E850}" srcOrd="3" destOrd="0" parTransId="{4F1E8D76-E097-9840-8DAB-AE0056577FBF}" sibTransId="{A5F6438A-FC18-DA44-9F61-001D3973A65C}"/>
    <dgm:cxn modelId="{0FD6B0D3-FA6C-A446-A492-626AD0B2B839}" srcId="{64B68C8A-669B-8E4B-9445-FAFC7E61D53B}" destId="{D3302A5F-936B-8645-8D32-EE1F89D02052}" srcOrd="2" destOrd="0" parTransId="{DF3F6577-FE15-8245-B57B-59690C13AAFB}" sibTransId="{F4A2657C-0B9C-0145-863B-AFF9A7313320}"/>
    <dgm:cxn modelId="{25945CBB-944E-4038-A6A9-21B849BC111F}" type="presOf" srcId="{C6EB5F97-15C2-6C4C-AAA6-8FA833FA9213}" destId="{569EA61C-63C7-7445-8B99-97AFAF37D488}" srcOrd="1" destOrd="0" presId="urn:microsoft.com/office/officeart/2005/8/layout/hierarchy6"/>
    <dgm:cxn modelId="{32B0D3F5-9B1A-4AE6-90BB-D5DFC67B5930}" type="presOf" srcId="{4F1E8D76-E097-9840-8DAB-AE0056577FBF}" destId="{F044B6FE-C89B-2C47-96ED-D2826AECE9EE}" srcOrd="0" destOrd="0" presId="urn:microsoft.com/office/officeart/2005/8/layout/hierarchy6"/>
    <dgm:cxn modelId="{8507744D-7597-4856-BF7A-7F84DBFDDF33}" type="presOf" srcId="{72C0B6A2-A6B8-BD40-A43D-070A6F061851}" destId="{1D2E1ACF-6872-DD4F-BABD-BE5B796070FF}" srcOrd="0" destOrd="0" presId="urn:microsoft.com/office/officeart/2005/8/layout/hierarchy6"/>
    <dgm:cxn modelId="{E58AE875-D04C-4260-835E-496BFEE7B71D}" type="presOf" srcId="{5A3B9DA1-9C6F-FF4B-B3F2-31D99C09BCCD}" destId="{7E82B491-5508-6D49-B056-E47B2A2884EA}" srcOrd="0" destOrd="0" presId="urn:microsoft.com/office/officeart/2005/8/layout/hierarchy6"/>
    <dgm:cxn modelId="{6DE06718-44C1-4A3A-B110-0523C46FAA1F}" type="presOf" srcId="{3FDD8243-7537-3144-872A-93B7EBBA4790}" destId="{21D8D2F5-13EE-6C4E-AB8D-7992960DD729}" srcOrd="0" destOrd="0" presId="urn:microsoft.com/office/officeart/2005/8/layout/hierarchy6"/>
    <dgm:cxn modelId="{5434AB77-2F59-DB4B-A6E9-BA3CD4738524}" srcId="{3FDD8243-7537-3144-872A-93B7EBBA4790}" destId="{72C0B6A2-A6B8-BD40-A43D-070A6F061851}" srcOrd="2" destOrd="0" parTransId="{50527BCB-1629-304B-ADB2-E0BB61ED52F1}" sibTransId="{0DDDBF01-3603-A547-9803-78B1645FBC00}"/>
    <dgm:cxn modelId="{38A89364-2C0A-42ED-9CD5-AFFFF38A0534}" type="presOf" srcId="{D3302A5F-936B-8645-8D32-EE1F89D02052}" destId="{F6507D85-7196-D649-8D6D-B5EE16CDC1C1}" srcOrd="1" destOrd="0" presId="urn:microsoft.com/office/officeart/2005/8/layout/hierarchy6"/>
    <dgm:cxn modelId="{1801E9A4-ABB5-B643-BA99-BA5DDF83ECD7}" srcId="{11238857-5E61-D848-A21E-7B3F5F4A28A9}" destId="{8D2EAAE6-8239-3F4A-82FC-35E0429302E5}" srcOrd="0" destOrd="0" parTransId="{DCB8EC4E-3DD3-DC4B-89C3-E3E590214A2B}" sibTransId="{782E3FED-1D7D-3349-AC9F-DD6CFC26CAA9}"/>
    <dgm:cxn modelId="{7A1FFC40-25EF-4A40-BBBB-B21E2E27E025}" type="presOf" srcId="{A0F82AC2-3C28-1741-AC19-27CF6C464F97}" destId="{A2594ED6-E888-4643-8520-6AFA4ECD377F}" srcOrd="0" destOrd="0" presId="urn:microsoft.com/office/officeart/2005/8/layout/hierarchy6"/>
    <dgm:cxn modelId="{C8F9CB6D-C109-FD41-9C4B-FF610265B7FE}" srcId="{64B68C8A-669B-8E4B-9445-FAFC7E61D53B}" destId="{C6EB5F97-15C2-6C4C-AAA6-8FA833FA9213}" srcOrd="1" destOrd="0" parTransId="{D6BB9348-ECD6-2241-9148-1C78E4B8C6CD}" sibTransId="{70D16BF8-D0CD-D049-95B8-E8CC1686AE19}"/>
    <dgm:cxn modelId="{54C8BD0B-9596-4C50-B13F-3FCF47F056F5}" type="presOf" srcId="{0B637203-133D-3846-B6F1-D9D26EB09E1D}" destId="{073E9453-8278-DF41-BE37-5E66C7CF801C}" srcOrd="0" destOrd="0" presId="urn:microsoft.com/office/officeart/2005/8/layout/hierarchy6"/>
    <dgm:cxn modelId="{CB54596C-40D6-420A-A50D-6A553584CBF1}" type="presOf" srcId="{11238857-5E61-D848-A21E-7B3F5F4A28A9}" destId="{D50CBFCF-0647-C448-9725-D91119F98340}" srcOrd="0" destOrd="0" presId="urn:microsoft.com/office/officeart/2005/8/layout/hierarchy6"/>
    <dgm:cxn modelId="{1064909A-F41C-4847-96D2-B3950BE78C25}" srcId="{B2A1C063-4DB4-0A46-9476-A5E85AFDFDA9}" destId="{071FFD0F-6833-6F4C-9B0A-326602B3D924}" srcOrd="0" destOrd="0" parTransId="{A0F82AC2-3C28-1741-AC19-27CF6C464F97}" sibTransId="{EDF214FA-8AA4-D247-8084-C2B2AE42C285}"/>
    <dgm:cxn modelId="{353FFF47-3152-4093-980E-195B3CD75CB3}" type="presOf" srcId="{17E39742-EAB3-A34F-A559-76B79092E850}" destId="{495F6A00-066B-C146-B513-CB5C9624BDF7}" srcOrd="0" destOrd="0" presId="urn:microsoft.com/office/officeart/2005/8/layout/hierarchy6"/>
    <dgm:cxn modelId="{85F43E70-94BE-4B22-8B05-90F1864C9A2B}" type="presOf" srcId="{C6EB5F97-15C2-6C4C-AAA6-8FA833FA9213}" destId="{391C91B2-52F7-794B-A7CF-F76E931DF8E5}" srcOrd="0" destOrd="0" presId="urn:microsoft.com/office/officeart/2005/8/layout/hierarchy6"/>
    <dgm:cxn modelId="{D914BBE8-9D6A-4630-865B-E77B7979EE47}" type="presOf" srcId="{8D2EAAE6-8239-3F4A-82FC-35E0429302E5}" destId="{EA3F4F6C-EDE4-7C4F-B339-19A36EB12FC1}" srcOrd="0" destOrd="0" presId="urn:microsoft.com/office/officeart/2005/8/layout/hierarchy6"/>
    <dgm:cxn modelId="{B28A8857-A99A-495E-AE7D-946E0B54F599}" type="presOf" srcId="{DCB8EC4E-3DD3-DC4B-89C3-E3E590214A2B}" destId="{F7A0E831-38CF-E441-A000-3B9A450F6B6F}" srcOrd="0" destOrd="0" presId="urn:microsoft.com/office/officeart/2005/8/layout/hierarchy6"/>
    <dgm:cxn modelId="{0B232E42-0C9A-5E47-8E4B-2AEF5DEA1F96}" srcId="{17E39742-EAB3-A34F-A559-76B79092E850}" destId="{CDC405FA-BE73-E347-83AA-D83007074BD8}" srcOrd="0" destOrd="0" parTransId="{0B637203-133D-3846-B6F1-D9D26EB09E1D}" sibTransId="{5152BB82-7B69-EF47-B020-32B9487EB005}"/>
    <dgm:cxn modelId="{B7057BE5-C0BC-4E43-B127-D785E7AB4DE9}" srcId="{64B68C8A-669B-8E4B-9445-FAFC7E61D53B}" destId="{5A3B9DA1-9C6F-FF4B-B3F2-31D99C09BCCD}" srcOrd="3" destOrd="0" parTransId="{C5F98669-656C-EB4C-8AE6-18CB1FB14186}" sibTransId="{E81894EB-2E1C-D240-8BFD-388A30D369ED}"/>
    <dgm:cxn modelId="{65662A81-345D-EA44-876E-5AD36FDCC2E1}" srcId="{3FDD8243-7537-3144-872A-93B7EBBA4790}" destId="{B2A1C063-4DB4-0A46-9476-A5E85AFDFDA9}" srcOrd="1" destOrd="0" parTransId="{3B5E77CF-F656-C148-A1EC-751A4DEFE227}" sibTransId="{1D6B3A3A-3514-6543-B6B9-A0EA301CF9C2}"/>
    <dgm:cxn modelId="{1962134E-C3A3-48DD-97AB-CF7BD3DE9C97}" type="presOf" srcId="{5A3B9DA1-9C6F-FF4B-B3F2-31D99C09BCCD}" destId="{1E70CDB1-3E16-9C45-9D6A-508EC770379E}" srcOrd="1" destOrd="0" presId="urn:microsoft.com/office/officeart/2005/8/layout/hierarchy6"/>
    <dgm:cxn modelId="{9919381C-549D-CB45-9332-F39991056898}" srcId="{64B68C8A-669B-8E4B-9445-FAFC7E61D53B}" destId="{3FDD8243-7537-3144-872A-93B7EBBA4790}" srcOrd="0" destOrd="0" parTransId="{F305689C-3D4D-BE42-BB01-470D728065E2}" sibTransId="{C49084AD-47B6-9147-8103-58E0E12CE857}"/>
    <dgm:cxn modelId="{4F0F93A2-AA13-4098-8234-75BFCC691CA6}" type="presOf" srcId="{CDC405FA-BE73-E347-83AA-D83007074BD8}" destId="{3971BE63-FAF5-2042-8DEE-D3F78405C315}" srcOrd="0" destOrd="0" presId="urn:microsoft.com/office/officeart/2005/8/layout/hierarchy6"/>
    <dgm:cxn modelId="{F04C054F-65D9-7042-AB86-D71FBC403DED}" srcId="{72C0B6A2-A6B8-BD40-A43D-070A6F061851}" destId="{0F0B65E3-104E-EF4F-B817-52CBEC71C0E8}" srcOrd="0" destOrd="0" parTransId="{63360FDC-9A74-1341-A454-3176AD590284}" sibTransId="{E2A8322F-896D-8147-A8B0-0DDF6392E5FE}"/>
    <dgm:cxn modelId="{7A2D456B-E982-4620-B371-C63CD7B949E2}" type="presOf" srcId="{B2A1C063-4DB4-0A46-9476-A5E85AFDFDA9}" destId="{7C2DFCCF-BCF5-274F-A995-719E907569D6}" srcOrd="0" destOrd="0" presId="urn:microsoft.com/office/officeart/2005/8/layout/hierarchy6"/>
    <dgm:cxn modelId="{8397597D-C8FF-487B-9BEF-E12752861793}" type="presParOf" srcId="{78845263-DA35-F146-BC78-278238C4BBD4}" destId="{421FC898-7990-CA4F-8E34-FD41AA4E4CAF}" srcOrd="0" destOrd="0" presId="urn:microsoft.com/office/officeart/2005/8/layout/hierarchy6"/>
    <dgm:cxn modelId="{ACBD15E3-2EAE-45D5-8F3C-4B32C608CEF7}" type="presParOf" srcId="{421FC898-7990-CA4F-8E34-FD41AA4E4CAF}" destId="{52934B35-AB02-FA49-82E1-347AB75C7A6C}" srcOrd="0" destOrd="0" presId="urn:microsoft.com/office/officeart/2005/8/layout/hierarchy6"/>
    <dgm:cxn modelId="{7E847555-891A-4DC0-93FA-55DB66730F47}" type="presParOf" srcId="{421FC898-7990-CA4F-8E34-FD41AA4E4CAF}" destId="{BED4CC23-3D3F-6E4E-8895-D04F9A7FAD35}" srcOrd="1" destOrd="0" presId="urn:microsoft.com/office/officeart/2005/8/layout/hierarchy6"/>
    <dgm:cxn modelId="{07CC7A8D-9BAB-4755-BAB9-22132536105E}" type="presParOf" srcId="{BED4CC23-3D3F-6E4E-8895-D04F9A7FAD35}" destId="{A009D6D7-B7B1-544A-BE87-BA38B9C493F1}" srcOrd="0" destOrd="0" presId="urn:microsoft.com/office/officeart/2005/8/layout/hierarchy6"/>
    <dgm:cxn modelId="{761FE4F3-C636-4D67-8CAA-7A8AC0AD26AA}" type="presParOf" srcId="{A009D6D7-B7B1-544A-BE87-BA38B9C493F1}" destId="{21D8D2F5-13EE-6C4E-AB8D-7992960DD729}" srcOrd="0" destOrd="0" presId="urn:microsoft.com/office/officeart/2005/8/layout/hierarchy6"/>
    <dgm:cxn modelId="{CEB81D43-3CCB-4246-A971-E00EF38A9E5A}" type="presParOf" srcId="{A009D6D7-B7B1-544A-BE87-BA38B9C493F1}" destId="{719406CB-ADAE-8F4E-BEDC-DCF6E04646AE}" srcOrd="1" destOrd="0" presId="urn:microsoft.com/office/officeart/2005/8/layout/hierarchy6"/>
    <dgm:cxn modelId="{48B7B149-F9BC-48CC-B61D-98E032DAC053}" type="presParOf" srcId="{719406CB-ADAE-8F4E-BEDC-DCF6E04646AE}" destId="{8B6CF732-6B0A-3144-A387-0AE25A8A80F2}" srcOrd="0" destOrd="0" presId="urn:microsoft.com/office/officeart/2005/8/layout/hierarchy6"/>
    <dgm:cxn modelId="{B8201102-DFD5-4B07-9C4B-20B94B2071B7}" type="presParOf" srcId="{719406CB-ADAE-8F4E-BEDC-DCF6E04646AE}" destId="{DEC0A3F9-2501-8244-939B-B27C30E99283}" srcOrd="1" destOrd="0" presId="urn:microsoft.com/office/officeart/2005/8/layout/hierarchy6"/>
    <dgm:cxn modelId="{A4469457-3A20-4B42-8DD8-DCAE7A96519D}" type="presParOf" srcId="{DEC0A3F9-2501-8244-939B-B27C30E99283}" destId="{D50CBFCF-0647-C448-9725-D91119F98340}" srcOrd="0" destOrd="0" presId="urn:microsoft.com/office/officeart/2005/8/layout/hierarchy6"/>
    <dgm:cxn modelId="{660057DF-32AF-4CAA-8CA9-03C7F0271604}" type="presParOf" srcId="{DEC0A3F9-2501-8244-939B-B27C30E99283}" destId="{4DE75095-77DB-5544-910A-BA18281BE9B3}" srcOrd="1" destOrd="0" presId="urn:microsoft.com/office/officeart/2005/8/layout/hierarchy6"/>
    <dgm:cxn modelId="{C2E676B5-07DB-44C5-B951-9DE9791EBA12}" type="presParOf" srcId="{4DE75095-77DB-5544-910A-BA18281BE9B3}" destId="{F7A0E831-38CF-E441-A000-3B9A450F6B6F}" srcOrd="0" destOrd="0" presId="urn:microsoft.com/office/officeart/2005/8/layout/hierarchy6"/>
    <dgm:cxn modelId="{ED93ED33-20A5-48BE-AE37-94B4CB47CA71}" type="presParOf" srcId="{4DE75095-77DB-5544-910A-BA18281BE9B3}" destId="{0ACA457D-4064-5042-AAE0-D676F6CD7ABA}" srcOrd="1" destOrd="0" presId="urn:microsoft.com/office/officeart/2005/8/layout/hierarchy6"/>
    <dgm:cxn modelId="{F3593610-2CE6-4189-8A58-86038DF25DEA}" type="presParOf" srcId="{0ACA457D-4064-5042-AAE0-D676F6CD7ABA}" destId="{EA3F4F6C-EDE4-7C4F-B339-19A36EB12FC1}" srcOrd="0" destOrd="0" presId="urn:microsoft.com/office/officeart/2005/8/layout/hierarchy6"/>
    <dgm:cxn modelId="{4EB59FB7-A772-4727-B487-6575DABDDA4D}" type="presParOf" srcId="{0ACA457D-4064-5042-AAE0-D676F6CD7ABA}" destId="{EE8ADC91-B7E1-DF4E-93BF-0D99094C5E2B}" srcOrd="1" destOrd="0" presId="urn:microsoft.com/office/officeart/2005/8/layout/hierarchy6"/>
    <dgm:cxn modelId="{7D4AD98E-1818-4208-8DB5-11AA3C910EDE}" type="presParOf" srcId="{719406CB-ADAE-8F4E-BEDC-DCF6E04646AE}" destId="{DBAF49D4-2210-C74D-A4E1-0FA3C0A780D3}" srcOrd="2" destOrd="0" presId="urn:microsoft.com/office/officeart/2005/8/layout/hierarchy6"/>
    <dgm:cxn modelId="{16E11524-8138-43D9-B352-C13DEC90C383}" type="presParOf" srcId="{719406CB-ADAE-8F4E-BEDC-DCF6E04646AE}" destId="{D7B09D76-B900-3F4D-A904-47A64FE329F2}" srcOrd="3" destOrd="0" presId="urn:microsoft.com/office/officeart/2005/8/layout/hierarchy6"/>
    <dgm:cxn modelId="{EFA86B56-C72A-42D2-8032-8D3ED52DC9E8}" type="presParOf" srcId="{D7B09D76-B900-3F4D-A904-47A64FE329F2}" destId="{7C2DFCCF-BCF5-274F-A995-719E907569D6}" srcOrd="0" destOrd="0" presId="urn:microsoft.com/office/officeart/2005/8/layout/hierarchy6"/>
    <dgm:cxn modelId="{DB0101FB-8EDD-4756-A27B-14AAD6B3CC6E}" type="presParOf" srcId="{D7B09D76-B900-3F4D-A904-47A64FE329F2}" destId="{EAF807DA-4DD6-FB42-AA4D-4A08D79D55CD}" srcOrd="1" destOrd="0" presId="urn:microsoft.com/office/officeart/2005/8/layout/hierarchy6"/>
    <dgm:cxn modelId="{B935BD9E-E377-4495-B6F4-6D3664F19E1A}" type="presParOf" srcId="{EAF807DA-4DD6-FB42-AA4D-4A08D79D55CD}" destId="{A2594ED6-E888-4643-8520-6AFA4ECD377F}" srcOrd="0" destOrd="0" presId="urn:microsoft.com/office/officeart/2005/8/layout/hierarchy6"/>
    <dgm:cxn modelId="{B368DCCA-B8B2-4A6D-AE98-F92BA80B655E}" type="presParOf" srcId="{EAF807DA-4DD6-FB42-AA4D-4A08D79D55CD}" destId="{3FD1B007-0203-DC47-8DAE-129D9414E55C}" srcOrd="1" destOrd="0" presId="urn:microsoft.com/office/officeart/2005/8/layout/hierarchy6"/>
    <dgm:cxn modelId="{94562D42-B3FB-42A2-9C2B-F444B46AAAC4}" type="presParOf" srcId="{3FD1B007-0203-DC47-8DAE-129D9414E55C}" destId="{CD2442F9-F095-AE4F-BBC4-2A224583C4F1}" srcOrd="0" destOrd="0" presId="urn:microsoft.com/office/officeart/2005/8/layout/hierarchy6"/>
    <dgm:cxn modelId="{642E3D98-D18F-4DE5-9839-1B96EDE41204}" type="presParOf" srcId="{3FD1B007-0203-DC47-8DAE-129D9414E55C}" destId="{7DF264A1-8440-A841-AD25-E57FE7C83A98}" srcOrd="1" destOrd="0" presId="urn:microsoft.com/office/officeart/2005/8/layout/hierarchy6"/>
    <dgm:cxn modelId="{847B683A-A7B0-46B6-96C0-AD514EE916D4}" type="presParOf" srcId="{719406CB-ADAE-8F4E-BEDC-DCF6E04646AE}" destId="{3411E2C8-52EF-D94F-BAF2-96C270F7E4C0}" srcOrd="4" destOrd="0" presId="urn:microsoft.com/office/officeart/2005/8/layout/hierarchy6"/>
    <dgm:cxn modelId="{B7C32D71-0B54-4855-B258-F2FAD66C2065}" type="presParOf" srcId="{719406CB-ADAE-8F4E-BEDC-DCF6E04646AE}" destId="{9F591C41-BABE-504D-81F1-07F3F5875D66}" srcOrd="5" destOrd="0" presId="urn:microsoft.com/office/officeart/2005/8/layout/hierarchy6"/>
    <dgm:cxn modelId="{E112B468-16D8-4186-8048-803E0E4CE5F1}" type="presParOf" srcId="{9F591C41-BABE-504D-81F1-07F3F5875D66}" destId="{1D2E1ACF-6872-DD4F-BABD-BE5B796070FF}" srcOrd="0" destOrd="0" presId="urn:microsoft.com/office/officeart/2005/8/layout/hierarchy6"/>
    <dgm:cxn modelId="{53EB33CA-6AC9-45F1-A6E5-C6B455B524B5}" type="presParOf" srcId="{9F591C41-BABE-504D-81F1-07F3F5875D66}" destId="{A221D8F3-9F87-6542-A45D-8384332D6F0A}" srcOrd="1" destOrd="0" presId="urn:microsoft.com/office/officeart/2005/8/layout/hierarchy6"/>
    <dgm:cxn modelId="{02323E0A-EB8A-4E53-94E0-7D7EDD6075BF}" type="presParOf" srcId="{A221D8F3-9F87-6542-A45D-8384332D6F0A}" destId="{2BCC8B94-3D65-304E-AF06-BC0610F51B4A}" srcOrd="0" destOrd="0" presId="urn:microsoft.com/office/officeart/2005/8/layout/hierarchy6"/>
    <dgm:cxn modelId="{8F608558-9450-4ACD-8192-ECC92CCD64A5}" type="presParOf" srcId="{A221D8F3-9F87-6542-A45D-8384332D6F0A}" destId="{A30A9007-220B-B648-B237-E3F3BD3804B9}" srcOrd="1" destOrd="0" presId="urn:microsoft.com/office/officeart/2005/8/layout/hierarchy6"/>
    <dgm:cxn modelId="{EF3504AA-C00B-43DD-B755-16A8699AF205}" type="presParOf" srcId="{A30A9007-220B-B648-B237-E3F3BD3804B9}" destId="{CA1AC1F2-6C52-4245-996D-D4810EA12E3A}" srcOrd="0" destOrd="0" presId="urn:microsoft.com/office/officeart/2005/8/layout/hierarchy6"/>
    <dgm:cxn modelId="{4CFF8943-20DD-4FA3-9E2D-210EEF37D8B1}" type="presParOf" srcId="{A30A9007-220B-B648-B237-E3F3BD3804B9}" destId="{570BD051-A9D0-0245-852D-5FAC75BAA9F1}" srcOrd="1" destOrd="0" presId="urn:microsoft.com/office/officeart/2005/8/layout/hierarchy6"/>
    <dgm:cxn modelId="{6DC4080A-8127-429B-A9CF-BFD34CEC1D66}" type="presParOf" srcId="{719406CB-ADAE-8F4E-BEDC-DCF6E04646AE}" destId="{F044B6FE-C89B-2C47-96ED-D2826AECE9EE}" srcOrd="6" destOrd="0" presId="urn:microsoft.com/office/officeart/2005/8/layout/hierarchy6"/>
    <dgm:cxn modelId="{5619934D-3BDB-4396-885F-2579E0B0C615}" type="presParOf" srcId="{719406CB-ADAE-8F4E-BEDC-DCF6E04646AE}" destId="{0B35D806-F06A-C047-8FEE-99127C98D4CC}" srcOrd="7" destOrd="0" presId="urn:microsoft.com/office/officeart/2005/8/layout/hierarchy6"/>
    <dgm:cxn modelId="{4A0EF4E4-DC93-48E9-89DE-A3451099F3D6}" type="presParOf" srcId="{0B35D806-F06A-C047-8FEE-99127C98D4CC}" destId="{495F6A00-066B-C146-B513-CB5C9624BDF7}" srcOrd="0" destOrd="0" presId="urn:microsoft.com/office/officeart/2005/8/layout/hierarchy6"/>
    <dgm:cxn modelId="{5CA0D72C-4561-419C-9822-DAF1F0B8E19D}" type="presParOf" srcId="{0B35D806-F06A-C047-8FEE-99127C98D4CC}" destId="{6890791F-4B65-E94B-8A26-47329A0C5DC4}" srcOrd="1" destOrd="0" presId="urn:microsoft.com/office/officeart/2005/8/layout/hierarchy6"/>
    <dgm:cxn modelId="{F43D3D21-EB7C-40D0-9F87-4363ADB674A2}" type="presParOf" srcId="{6890791F-4B65-E94B-8A26-47329A0C5DC4}" destId="{073E9453-8278-DF41-BE37-5E66C7CF801C}" srcOrd="0" destOrd="0" presId="urn:microsoft.com/office/officeart/2005/8/layout/hierarchy6"/>
    <dgm:cxn modelId="{4E7C49F3-58B9-45CD-B607-091CB6F6ED9E}" type="presParOf" srcId="{6890791F-4B65-E94B-8A26-47329A0C5DC4}" destId="{2F99FD7A-E4B8-3E4C-94AF-BB963859DACC}" srcOrd="1" destOrd="0" presId="urn:microsoft.com/office/officeart/2005/8/layout/hierarchy6"/>
    <dgm:cxn modelId="{0BC90B4D-209D-471A-BAF6-8977474C8325}" type="presParOf" srcId="{2F99FD7A-E4B8-3E4C-94AF-BB963859DACC}" destId="{3971BE63-FAF5-2042-8DEE-D3F78405C315}" srcOrd="0" destOrd="0" presId="urn:microsoft.com/office/officeart/2005/8/layout/hierarchy6"/>
    <dgm:cxn modelId="{22D112A9-FF48-4A04-BBD8-45CE7E16ACFB}" type="presParOf" srcId="{2F99FD7A-E4B8-3E4C-94AF-BB963859DACC}" destId="{129724AD-946D-AA46-A258-BDCFD058CFFA}" srcOrd="1" destOrd="0" presId="urn:microsoft.com/office/officeart/2005/8/layout/hierarchy6"/>
    <dgm:cxn modelId="{A9708521-4083-4844-AA0B-D7C560855057}" type="presParOf" srcId="{78845263-DA35-F146-BC78-278238C4BBD4}" destId="{76EAF994-6E9F-0B4F-99E7-F5EE80C8412A}" srcOrd="1" destOrd="0" presId="urn:microsoft.com/office/officeart/2005/8/layout/hierarchy6"/>
    <dgm:cxn modelId="{1C985CEC-19C5-46F1-80CD-E5C8F7A534D5}" type="presParOf" srcId="{76EAF994-6E9F-0B4F-99E7-F5EE80C8412A}" destId="{5B782C26-A1A1-9140-B98D-015776968395}" srcOrd="0" destOrd="0" presId="urn:microsoft.com/office/officeart/2005/8/layout/hierarchy6"/>
    <dgm:cxn modelId="{9682D540-0D11-4844-BE03-08E88ED09E7A}" type="presParOf" srcId="{5B782C26-A1A1-9140-B98D-015776968395}" destId="{391C91B2-52F7-794B-A7CF-F76E931DF8E5}" srcOrd="0" destOrd="0" presId="urn:microsoft.com/office/officeart/2005/8/layout/hierarchy6"/>
    <dgm:cxn modelId="{F59D32B0-8AEC-40FB-AC9A-5EC59CDA21F5}" type="presParOf" srcId="{5B782C26-A1A1-9140-B98D-015776968395}" destId="{569EA61C-63C7-7445-8B99-97AFAF37D488}" srcOrd="1" destOrd="0" presId="urn:microsoft.com/office/officeart/2005/8/layout/hierarchy6"/>
    <dgm:cxn modelId="{79B11AFF-C34F-4E91-9BD0-749A12F54BD6}" type="presParOf" srcId="{76EAF994-6E9F-0B4F-99E7-F5EE80C8412A}" destId="{C44C25F3-565F-CB49-903F-A8BC7ACBD543}" srcOrd="1" destOrd="0" presId="urn:microsoft.com/office/officeart/2005/8/layout/hierarchy6"/>
    <dgm:cxn modelId="{1AEABDEE-8FAB-4CAF-8333-C554D881AB7F}" type="presParOf" srcId="{C44C25F3-565F-CB49-903F-A8BC7ACBD543}" destId="{5845D92C-0CAE-434D-A536-6B0E490D4B04}" srcOrd="0" destOrd="0" presId="urn:microsoft.com/office/officeart/2005/8/layout/hierarchy6"/>
    <dgm:cxn modelId="{E3DC71CB-82EF-40D8-91B5-0CE1AB3556A8}" type="presParOf" srcId="{76EAF994-6E9F-0B4F-99E7-F5EE80C8412A}" destId="{743ADEF7-59C3-034B-9ACB-BAE8812E2139}" srcOrd="2" destOrd="0" presId="urn:microsoft.com/office/officeart/2005/8/layout/hierarchy6"/>
    <dgm:cxn modelId="{C4D89CD8-342A-4EB4-8C42-F5D52C3C64B7}" type="presParOf" srcId="{743ADEF7-59C3-034B-9ACB-BAE8812E2139}" destId="{ABDB62E0-AE36-694A-B757-E94B22ECADAC}" srcOrd="0" destOrd="0" presId="urn:microsoft.com/office/officeart/2005/8/layout/hierarchy6"/>
    <dgm:cxn modelId="{A158F862-42F0-4F12-A77B-E29AD2891B66}" type="presParOf" srcId="{743ADEF7-59C3-034B-9ACB-BAE8812E2139}" destId="{F6507D85-7196-D649-8D6D-B5EE16CDC1C1}" srcOrd="1" destOrd="0" presId="urn:microsoft.com/office/officeart/2005/8/layout/hierarchy6"/>
    <dgm:cxn modelId="{47CD7443-1F48-4757-A2F6-7241000C1228}" type="presParOf" srcId="{76EAF994-6E9F-0B4F-99E7-F5EE80C8412A}" destId="{04E827AB-59F3-504C-B5F6-20B9E1872EDD}" srcOrd="3" destOrd="0" presId="urn:microsoft.com/office/officeart/2005/8/layout/hierarchy6"/>
    <dgm:cxn modelId="{BBC9BE87-85DC-4087-A9AB-28D570916193}" type="presParOf" srcId="{04E827AB-59F3-504C-B5F6-20B9E1872EDD}" destId="{FB7FC5E5-0F27-0841-B06C-C78A4B4B4026}" srcOrd="0" destOrd="0" presId="urn:microsoft.com/office/officeart/2005/8/layout/hierarchy6"/>
    <dgm:cxn modelId="{81A02B90-E69E-4470-907A-2C2106FF1B02}" type="presParOf" srcId="{76EAF994-6E9F-0B4F-99E7-F5EE80C8412A}" destId="{DF8824E3-8D58-454F-857D-BE65E6AFD14D}" srcOrd="4" destOrd="0" presId="urn:microsoft.com/office/officeart/2005/8/layout/hierarchy6"/>
    <dgm:cxn modelId="{EEF1F821-FA45-475C-B3DB-199E3F5FA32F}" type="presParOf" srcId="{DF8824E3-8D58-454F-857D-BE65E6AFD14D}" destId="{7E82B491-5508-6D49-B056-E47B2A2884EA}" srcOrd="0" destOrd="0" presId="urn:microsoft.com/office/officeart/2005/8/layout/hierarchy6"/>
    <dgm:cxn modelId="{800BA4BE-076D-4DF2-BCFD-F1900E9AFD06}" type="presParOf" srcId="{DF8824E3-8D58-454F-857D-BE65E6AFD14D}" destId="{1E70CDB1-3E16-9C45-9D6A-508EC770379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B68C8A-669B-8E4B-9445-FAFC7E61D53B}" type="doc">
      <dgm:prSet loTypeId="urn:microsoft.com/office/officeart/2005/8/layout/hierarchy6" loCatId="hierarchy" qsTypeId="urn:microsoft.com/office/officeart/2005/8/quickstyle/simple4" qsCatId="simple" csTypeId="urn:microsoft.com/office/officeart/2005/8/colors/accent2_4" csCatId="accent2" phldr="1"/>
      <dgm:spPr/>
      <dgm:t>
        <a:bodyPr/>
        <a:lstStyle/>
        <a:p>
          <a:endParaRPr lang="en-US"/>
        </a:p>
      </dgm:t>
    </dgm:pt>
    <dgm:pt modelId="{3FDD8243-7537-3144-872A-93B7EBBA4790}">
      <dgm:prSet phldrT="[Text]"/>
      <dgm:spPr/>
      <dgm:t>
        <a:bodyPr/>
        <a:lstStyle/>
        <a:p>
          <a:r>
            <a:rPr lang="en-US" dirty="0" smtClean="0">
              <a:latin typeface="Optima"/>
              <a:cs typeface="Optima"/>
            </a:rPr>
            <a:t>Measure</a:t>
          </a:r>
          <a:endParaRPr lang="en-US" dirty="0">
            <a:latin typeface="Optima"/>
            <a:cs typeface="Optima"/>
          </a:endParaRPr>
        </a:p>
      </dgm:t>
    </dgm:pt>
    <dgm:pt modelId="{F305689C-3D4D-BE42-BB01-470D728065E2}" type="parTrans" cxnId="{9919381C-549D-CB45-9332-F39991056898}">
      <dgm:prSet/>
      <dgm:spPr/>
      <dgm:t>
        <a:bodyPr/>
        <a:lstStyle/>
        <a:p>
          <a:endParaRPr lang="en-US"/>
        </a:p>
      </dgm:t>
    </dgm:pt>
    <dgm:pt modelId="{C49084AD-47B6-9147-8103-58E0E12CE857}" type="sibTrans" cxnId="{9919381C-549D-CB45-9332-F39991056898}">
      <dgm:prSet/>
      <dgm:spPr/>
      <dgm:t>
        <a:bodyPr/>
        <a:lstStyle/>
        <a:p>
          <a:endParaRPr lang="en-US"/>
        </a:p>
      </dgm:t>
    </dgm:pt>
    <dgm:pt modelId="{11238857-5E61-D848-A21E-7B3F5F4A28A9}">
      <dgm:prSet phldrT="[Text]"/>
      <dgm:spPr/>
      <dgm:t>
        <a:bodyPr/>
        <a:lstStyle/>
        <a:p>
          <a:r>
            <a:rPr lang="en-US" dirty="0" smtClean="0">
              <a:latin typeface="Optima"/>
              <a:cs typeface="Optima"/>
            </a:rPr>
            <a:t>Current State Map</a:t>
          </a:r>
          <a:endParaRPr lang="en-US" dirty="0">
            <a:latin typeface="Optima"/>
            <a:cs typeface="Optima"/>
          </a:endParaRPr>
        </a:p>
      </dgm:t>
    </dgm:pt>
    <dgm:pt modelId="{F973FA1A-FE95-3446-B63B-3DF1CB548F67}" type="parTrans" cxnId="{379A7E39-655F-C240-8DD6-A62FA82D6B59}">
      <dgm:prSet/>
      <dgm:spPr/>
      <dgm:t>
        <a:bodyPr/>
        <a:lstStyle/>
        <a:p>
          <a:endParaRPr lang="en-US"/>
        </a:p>
      </dgm:t>
    </dgm:pt>
    <dgm:pt modelId="{A58EB018-DCF2-3C42-8C61-ED5206F0E8C9}" type="sibTrans" cxnId="{379A7E39-655F-C240-8DD6-A62FA82D6B59}">
      <dgm:prSet/>
      <dgm:spPr/>
      <dgm:t>
        <a:bodyPr/>
        <a:lstStyle/>
        <a:p>
          <a:endParaRPr lang="en-US"/>
        </a:p>
      </dgm:t>
    </dgm:pt>
    <dgm:pt modelId="{8D2EAAE6-8239-3F4A-82FC-35E0429302E5}">
      <dgm:prSet phldrT="[Text]"/>
      <dgm:spPr/>
      <dgm:t>
        <a:bodyPr/>
        <a:lstStyle/>
        <a:p>
          <a:r>
            <a:rPr lang="en-US" dirty="0" smtClean="0">
              <a:latin typeface="Optima"/>
              <a:cs typeface="Optima"/>
            </a:rPr>
            <a:t>Draft the current process</a:t>
          </a:r>
          <a:endParaRPr lang="en-US" dirty="0">
            <a:latin typeface="Optima"/>
            <a:cs typeface="Optima"/>
          </a:endParaRPr>
        </a:p>
      </dgm:t>
    </dgm:pt>
    <dgm:pt modelId="{DCB8EC4E-3DD3-DC4B-89C3-E3E590214A2B}" type="parTrans" cxnId="{1801E9A4-ABB5-B643-BA99-BA5DDF83ECD7}">
      <dgm:prSet/>
      <dgm:spPr/>
      <dgm:t>
        <a:bodyPr/>
        <a:lstStyle/>
        <a:p>
          <a:endParaRPr lang="en-US"/>
        </a:p>
      </dgm:t>
    </dgm:pt>
    <dgm:pt modelId="{782E3FED-1D7D-3349-AC9F-DD6CFC26CAA9}" type="sibTrans" cxnId="{1801E9A4-ABB5-B643-BA99-BA5DDF83ECD7}">
      <dgm:prSet/>
      <dgm:spPr/>
      <dgm:t>
        <a:bodyPr/>
        <a:lstStyle/>
        <a:p>
          <a:endParaRPr lang="en-US"/>
        </a:p>
      </dgm:t>
    </dgm:pt>
    <dgm:pt modelId="{071FFD0F-6833-6F4C-9B0A-326602B3D924}">
      <dgm:prSet phldrT="[Text]"/>
      <dgm:spPr/>
      <dgm:t>
        <a:bodyPr/>
        <a:lstStyle/>
        <a:p>
          <a:r>
            <a:rPr lang="en-US" dirty="0" smtClean="0">
              <a:latin typeface="Optima"/>
              <a:cs typeface="Optima"/>
            </a:rPr>
            <a:t>ID data to collect and how</a:t>
          </a:r>
          <a:endParaRPr lang="en-US" dirty="0">
            <a:latin typeface="Optima"/>
            <a:cs typeface="Optima"/>
          </a:endParaRPr>
        </a:p>
      </dgm:t>
    </dgm:pt>
    <dgm:pt modelId="{A0F82AC2-3C28-1741-AC19-27CF6C464F97}" type="parTrans" cxnId="{1064909A-F41C-4847-96D2-B3950BE78C25}">
      <dgm:prSet/>
      <dgm:spPr/>
      <dgm:t>
        <a:bodyPr/>
        <a:lstStyle/>
        <a:p>
          <a:endParaRPr lang="en-US"/>
        </a:p>
      </dgm:t>
    </dgm:pt>
    <dgm:pt modelId="{EDF214FA-8AA4-D247-8084-C2B2AE42C285}" type="sibTrans" cxnId="{1064909A-F41C-4847-96D2-B3950BE78C25}">
      <dgm:prSet/>
      <dgm:spPr/>
      <dgm:t>
        <a:bodyPr/>
        <a:lstStyle/>
        <a:p>
          <a:endParaRPr lang="en-US"/>
        </a:p>
      </dgm:t>
    </dgm:pt>
    <dgm:pt modelId="{C6EB5F97-15C2-6C4C-AAA6-8FA833FA9213}">
      <dgm:prSet phldrT="[Text]"/>
      <dgm:spPr>
        <a:solidFill>
          <a:schemeClr val="accent6">
            <a:lumMod val="20000"/>
            <a:lumOff val="80000"/>
          </a:schemeClr>
        </a:solidFill>
      </dgm:spPr>
      <dgm:t>
        <a:bodyPr/>
        <a:lstStyle/>
        <a:p>
          <a:r>
            <a:rPr lang="en-US" dirty="0" smtClean="0">
              <a:solidFill>
                <a:srgbClr val="2D00BB"/>
              </a:solidFill>
              <a:latin typeface="Optima"/>
              <a:cs typeface="Optima"/>
            </a:rPr>
            <a:t>Phase</a:t>
          </a:r>
          <a:endParaRPr lang="en-US" dirty="0">
            <a:solidFill>
              <a:srgbClr val="2D00BB"/>
            </a:solidFill>
            <a:latin typeface="Optima"/>
            <a:cs typeface="Optima"/>
          </a:endParaRPr>
        </a:p>
      </dgm:t>
    </dgm:pt>
    <dgm:pt modelId="{D6BB9348-ECD6-2241-9148-1C78E4B8C6CD}" type="parTrans" cxnId="{C8F9CB6D-C109-FD41-9C4B-FF610265B7FE}">
      <dgm:prSet/>
      <dgm:spPr/>
      <dgm:t>
        <a:bodyPr/>
        <a:lstStyle/>
        <a:p>
          <a:endParaRPr lang="en-US"/>
        </a:p>
      </dgm:t>
    </dgm:pt>
    <dgm:pt modelId="{70D16BF8-D0CD-D049-95B8-E8CC1686AE19}" type="sibTrans" cxnId="{C8F9CB6D-C109-FD41-9C4B-FF610265B7FE}">
      <dgm:prSet/>
      <dgm:spPr/>
      <dgm:t>
        <a:bodyPr/>
        <a:lstStyle/>
        <a:p>
          <a:endParaRPr lang="en-US"/>
        </a:p>
      </dgm:t>
    </dgm:pt>
    <dgm:pt modelId="{D3302A5F-936B-8645-8D32-EE1F89D02052}">
      <dgm:prSet phldrT="[Text]"/>
      <dgm:spPr>
        <a:solidFill>
          <a:schemeClr val="accent6">
            <a:lumMod val="20000"/>
            <a:lumOff val="80000"/>
          </a:schemeClr>
        </a:solidFill>
      </dgm:spPr>
      <dgm:t>
        <a:bodyPr/>
        <a:lstStyle/>
        <a:p>
          <a:r>
            <a:rPr lang="en-US" dirty="0" smtClean="0">
              <a:solidFill>
                <a:srgbClr val="2D00BB"/>
              </a:solidFill>
              <a:latin typeface="Optima"/>
              <a:cs typeface="Optima"/>
            </a:rPr>
            <a:t>Tool</a:t>
          </a:r>
          <a:endParaRPr lang="en-US" dirty="0">
            <a:solidFill>
              <a:srgbClr val="2D00BB"/>
            </a:solidFill>
            <a:latin typeface="Optima"/>
            <a:cs typeface="Optima"/>
          </a:endParaRPr>
        </a:p>
      </dgm:t>
    </dgm:pt>
    <dgm:pt modelId="{DF3F6577-FE15-8245-B57B-59690C13AAFB}" type="parTrans" cxnId="{0FD6B0D3-FA6C-A446-A492-626AD0B2B839}">
      <dgm:prSet/>
      <dgm:spPr/>
      <dgm:t>
        <a:bodyPr/>
        <a:lstStyle/>
        <a:p>
          <a:endParaRPr lang="en-US"/>
        </a:p>
      </dgm:t>
    </dgm:pt>
    <dgm:pt modelId="{F4A2657C-0B9C-0145-863B-AFF9A7313320}" type="sibTrans" cxnId="{0FD6B0D3-FA6C-A446-A492-626AD0B2B839}">
      <dgm:prSet/>
      <dgm:spPr/>
      <dgm:t>
        <a:bodyPr/>
        <a:lstStyle/>
        <a:p>
          <a:endParaRPr lang="en-US"/>
        </a:p>
      </dgm:t>
    </dgm:pt>
    <dgm:pt modelId="{5A3B9DA1-9C6F-FF4B-B3F2-31D99C09BCCD}">
      <dgm:prSet phldrT="[Text]"/>
      <dgm:spPr>
        <a:solidFill>
          <a:schemeClr val="accent6">
            <a:lumMod val="20000"/>
            <a:lumOff val="80000"/>
          </a:schemeClr>
        </a:solidFill>
      </dgm:spPr>
      <dgm:t>
        <a:bodyPr/>
        <a:lstStyle/>
        <a:p>
          <a:r>
            <a:rPr lang="en-US" dirty="0" smtClean="0">
              <a:solidFill>
                <a:srgbClr val="2D00BB"/>
              </a:solidFill>
              <a:latin typeface="Optima"/>
              <a:cs typeface="Optima"/>
            </a:rPr>
            <a:t>Step</a:t>
          </a:r>
          <a:endParaRPr lang="en-US" dirty="0">
            <a:solidFill>
              <a:srgbClr val="2D00BB"/>
            </a:solidFill>
            <a:latin typeface="Optima"/>
            <a:cs typeface="Optima"/>
          </a:endParaRPr>
        </a:p>
      </dgm:t>
    </dgm:pt>
    <dgm:pt modelId="{C5F98669-656C-EB4C-8AE6-18CB1FB14186}" type="parTrans" cxnId="{B7057BE5-C0BC-4E43-B127-D785E7AB4DE9}">
      <dgm:prSet/>
      <dgm:spPr/>
      <dgm:t>
        <a:bodyPr/>
        <a:lstStyle/>
        <a:p>
          <a:endParaRPr lang="en-US"/>
        </a:p>
      </dgm:t>
    </dgm:pt>
    <dgm:pt modelId="{E81894EB-2E1C-D240-8BFD-388A30D369ED}" type="sibTrans" cxnId="{B7057BE5-C0BC-4E43-B127-D785E7AB4DE9}">
      <dgm:prSet/>
      <dgm:spPr/>
      <dgm:t>
        <a:bodyPr/>
        <a:lstStyle/>
        <a:p>
          <a:endParaRPr lang="en-US"/>
        </a:p>
      </dgm:t>
    </dgm:pt>
    <dgm:pt modelId="{B2A1C063-4DB4-0A46-9476-A5E85AFDFDA9}">
      <dgm:prSet/>
      <dgm:spPr/>
      <dgm:t>
        <a:bodyPr/>
        <a:lstStyle/>
        <a:p>
          <a:r>
            <a:rPr lang="en-US" dirty="0" smtClean="0">
              <a:latin typeface="Optima"/>
              <a:cs typeface="Optima"/>
            </a:rPr>
            <a:t>Metrics</a:t>
          </a:r>
          <a:endParaRPr lang="en-US" dirty="0">
            <a:latin typeface="Optima"/>
            <a:cs typeface="Optima"/>
          </a:endParaRPr>
        </a:p>
      </dgm:t>
    </dgm:pt>
    <dgm:pt modelId="{3B5E77CF-F656-C148-A1EC-751A4DEFE227}" type="parTrans" cxnId="{65662A81-345D-EA44-876E-5AD36FDCC2E1}">
      <dgm:prSet/>
      <dgm:spPr/>
      <dgm:t>
        <a:bodyPr/>
        <a:lstStyle/>
        <a:p>
          <a:endParaRPr lang="en-US"/>
        </a:p>
      </dgm:t>
    </dgm:pt>
    <dgm:pt modelId="{1D6B3A3A-3514-6543-B6B9-A0EA301CF9C2}" type="sibTrans" cxnId="{65662A81-345D-EA44-876E-5AD36FDCC2E1}">
      <dgm:prSet/>
      <dgm:spPr/>
      <dgm:t>
        <a:bodyPr/>
        <a:lstStyle/>
        <a:p>
          <a:endParaRPr lang="en-US"/>
        </a:p>
      </dgm:t>
    </dgm:pt>
    <dgm:pt modelId="{78845263-DA35-F146-BC78-278238C4BBD4}" type="pres">
      <dgm:prSet presAssocID="{64B68C8A-669B-8E4B-9445-FAFC7E61D53B}" presName="mainComposite" presStyleCnt="0">
        <dgm:presLayoutVars>
          <dgm:chPref val="1"/>
          <dgm:dir/>
          <dgm:animOne val="branch"/>
          <dgm:animLvl val="lvl"/>
          <dgm:resizeHandles val="exact"/>
        </dgm:presLayoutVars>
      </dgm:prSet>
      <dgm:spPr/>
      <dgm:t>
        <a:bodyPr/>
        <a:lstStyle/>
        <a:p>
          <a:endParaRPr lang="en-US"/>
        </a:p>
      </dgm:t>
    </dgm:pt>
    <dgm:pt modelId="{421FC898-7990-CA4F-8E34-FD41AA4E4CAF}" type="pres">
      <dgm:prSet presAssocID="{64B68C8A-669B-8E4B-9445-FAFC7E61D53B}" presName="hierFlow" presStyleCnt="0"/>
      <dgm:spPr/>
    </dgm:pt>
    <dgm:pt modelId="{52934B35-AB02-FA49-82E1-347AB75C7A6C}" type="pres">
      <dgm:prSet presAssocID="{64B68C8A-669B-8E4B-9445-FAFC7E61D53B}" presName="firstBuf" presStyleCnt="0"/>
      <dgm:spPr/>
    </dgm:pt>
    <dgm:pt modelId="{BED4CC23-3D3F-6E4E-8895-D04F9A7FAD35}" type="pres">
      <dgm:prSet presAssocID="{64B68C8A-669B-8E4B-9445-FAFC7E61D53B}" presName="hierChild1" presStyleCnt="0">
        <dgm:presLayoutVars>
          <dgm:chPref val="1"/>
          <dgm:animOne val="branch"/>
          <dgm:animLvl val="lvl"/>
        </dgm:presLayoutVars>
      </dgm:prSet>
      <dgm:spPr/>
    </dgm:pt>
    <dgm:pt modelId="{A009D6D7-B7B1-544A-BE87-BA38B9C493F1}" type="pres">
      <dgm:prSet presAssocID="{3FDD8243-7537-3144-872A-93B7EBBA4790}" presName="Name14" presStyleCnt="0"/>
      <dgm:spPr/>
    </dgm:pt>
    <dgm:pt modelId="{21D8D2F5-13EE-6C4E-AB8D-7992960DD729}" type="pres">
      <dgm:prSet presAssocID="{3FDD8243-7537-3144-872A-93B7EBBA4790}" presName="level1Shape" presStyleLbl="node0" presStyleIdx="0" presStyleCnt="1">
        <dgm:presLayoutVars>
          <dgm:chPref val="3"/>
        </dgm:presLayoutVars>
      </dgm:prSet>
      <dgm:spPr/>
      <dgm:t>
        <a:bodyPr/>
        <a:lstStyle/>
        <a:p>
          <a:endParaRPr lang="en-US"/>
        </a:p>
      </dgm:t>
    </dgm:pt>
    <dgm:pt modelId="{719406CB-ADAE-8F4E-BEDC-DCF6E04646AE}" type="pres">
      <dgm:prSet presAssocID="{3FDD8243-7537-3144-872A-93B7EBBA4790}" presName="hierChild2" presStyleCnt="0"/>
      <dgm:spPr/>
    </dgm:pt>
    <dgm:pt modelId="{8B6CF732-6B0A-3144-A387-0AE25A8A80F2}" type="pres">
      <dgm:prSet presAssocID="{F973FA1A-FE95-3446-B63B-3DF1CB548F67}" presName="Name19" presStyleLbl="parChTrans1D2" presStyleIdx="0" presStyleCnt="2"/>
      <dgm:spPr/>
      <dgm:t>
        <a:bodyPr/>
        <a:lstStyle/>
        <a:p>
          <a:endParaRPr lang="en-US"/>
        </a:p>
      </dgm:t>
    </dgm:pt>
    <dgm:pt modelId="{DEC0A3F9-2501-8244-939B-B27C30E99283}" type="pres">
      <dgm:prSet presAssocID="{11238857-5E61-D848-A21E-7B3F5F4A28A9}" presName="Name21" presStyleCnt="0"/>
      <dgm:spPr/>
    </dgm:pt>
    <dgm:pt modelId="{D50CBFCF-0647-C448-9725-D91119F98340}" type="pres">
      <dgm:prSet presAssocID="{11238857-5E61-D848-A21E-7B3F5F4A28A9}" presName="level2Shape" presStyleLbl="node2" presStyleIdx="0" presStyleCnt="2"/>
      <dgm:spPr/>
      <dgm:t>
        <a:bodyPr/>
        <a:lstStyle/>
        <a:p>
          <a:endParaRPr lang="en-US"/>
        </a:p>
      </dgm:t>
    </dgm:pt>
    <dgm:pt modelId="{4DE75095-77DB-5544-910A-BA18281BE9B3}" type="pres">
      <dgm:prSet presAssocID="{11238857-5E61-D848-A21E-7B3F5F4A28A9}" presName="hierChild3" presStyleCnt="0"/>
      <dgm:spPr/>
    </dgm:pt>
    <dgm:pt modelId="{F7A0E831-38CF-E441-A000-3B9A450F6B6F}" type="pres">
      <dgm:prSet presAssocID="{DCB8EC4E-3DD3-DC4B-89C3-E3E590214A2B}" presName="Name19" presStyleLbl="parChTrans1D3" presStyleIdx="0" presStyleCnt="2"/>
      <dgm:spPr/>
      <dgm:t>
        <a:bodyPr/>
        <a:lstStyle/>
        <a:p>
          <a:endParaRPr lang="en-US"/>
        </a:p>
      </dgm:t>
    </dgm:pt>
    <dgm:pt modelId="{0ACA457D-4064-5042-AAE0-D676F6CD7ABA}" type="pres">
      <dgm:prSet presAssocID="{8D2EAAE6-8239-3F4A-82FC-35E0429302E5}" presName="Name21" presStyleCnt="0"/>
      <dgm:spPr/>
    </dgm:pt>
    <dgm:pt modelId="{EA3F4F6C-EDE4-7C4F-B339-19A36EB12FC1}" type="pres">
      <dgm:prSet presAssocID="{8D2EAAE6-8239-3F4A-82FC-35E0429302E5}" presName="level2Shape" presStyleLbl="node3" presStyleIdx="0" presStyleCnt="2"/>
      <dgm:spPr/>
      <dgm:t>
        <a:bodyPr/>
        <a:lstStyle/>
        <a:p>
          <a:endParaRPr lang="en-US"/>
        </a:p>
      </dgm:t>
    </dgm:pt>
    <dgm:pt modelId="{EE8ADC91-B7E1-DF4E-93BF-0D99094C5E2B}" type="pres">
      <dgm:prSet presAssocID="{8D2EAAE6-8239-3F4A-82FC-35E0429302E5}" presName="hierChild3" presStyleCnt="0"/>
      <dgm:spPr/>
    </dgm:pt>
    <dgm:pt modelId="{DBAF49D4-2210-C74D-A4E1-0FA3C0A780D3}" type="pres">
      <dgm:prSet presAssocID="{3B5E77CF-F656-C148-A1EC-751A4DEFE227}" presName="Name19" presStyleLbl="parChTrans1D2" presStyleIdx="1" presStyleCnt="2"/>
      <dgm:spPr/>
      <dgm:t>
        <a:bodyPr/>
        <a:lstStyle/>
        <a:p>
          <a:endParaRPr lang="en-US"/>
        </a:p>
      </dgm:t>
    </dgm:pt>
    <dgm:pt modelId="{D7B09D76-B900-3F4D-A904-47A64FE329F2}" type="pres">
      <dgm:prSet presAssocID="{B2A1C063-4DB4-0A46-9476-A5E85AFDFDA9}" presName="Name21" presStyleCnt="0"/>
      <dgm:spPr/>
    </dgm:pt>
    <dgm:pt modelId="{7C2DFCCF-BCF5-274F-A995-719E907569D6}" type="pres">
      <dgm:prSet presAssocID="{B2A1C063-4DB4-0A46-9476-A5E85AFDFDA9}" presName="level2Shape" presStyleLbl="node2" presStyleIdx="1" presStyleCnt="2"/>
      <dgm:spPr/>
      <dgm:t>
        <a:bodyPr/>
        <a:lstStyle/>
        <a:p>
          <a:endParaRPr lang="en-US"/>
        </a:p>
      </dgm:t>
    </dgm:pt>
    <dgm:pt modelId="{EAF807DA-4DD6-FB42-AA4D-4A08D79D55CD}" type="pres">
      <dgm:prSet presAssocID="{B2A1C063-4DB4-0A46-9476-A5E85AFDFDA9}" presName="hierChild3" presStyleCnt="0"/>
      <dgm:spPr/>
    </dgm:pt>
    <dgm:pt modelId="{A2594ED6-E888-4643-8520-6AFA4ECD377F}" type="pres">
      <dgm:prSet presAssocID="{A0F82AC2-3C28-1741-AC19-27CF6C464F97}" presName="Name19" presStyleLbl="parChTrans1D3" presStyleIdx="1" presStyleCnt="2"/>
      <dgm:spPr/>
      <dgm:t>
        <a:bodyPr/>
        <a:lstStyle/>
        <a:p>
          <a:endParaRPr lang="en-US"/>
        </a:p>
      </dgm:t>
    </dgm:pt>
    <dgm:pt modelId="{3FD1B007-0203-DC47-8DAE-129D9414E55C}" type="pres">
      <dgm:prSet presAssocID="{071FFD0F-6833-6F4C-9B0A-326602B3D924}" presName="Name21" presStyleCnt="0"/>
      <dgm:spPr/>
    </dgm:pt>
    <dgm:pt modelId="{CD2442F9-F095-AE4F-BBC4-2A224583C4F1}" type="pres">
      <dgm:prSet presAssocID="{071FFD0F-6833-6F4C-9B0A-326602B3D924}" presName="level2Shape" presStyleLbl="node3" presStyleIdx="1" presStyleCnt="2"/>
      <dgm:spPr/>
      <dgm:t>
        <a:bodyPr/>
        <a:lstStyle/>
        <a:p>
          <a:endParaRPr lang="en-US"/>
        </a:p>
      </dgm:t>
    </dgm:pt>
    <dgm:pt modelId="{7DF264A1-8440-A841-AD25-E57FE7C83A98}" type="pres">
      <dgm:prSet presAssocID="{071FFD0F-6833-6F4C-9B0A-326602B3D924}" presName="hierChild3" presStyleCnt="0"/>
      <dgm:spPr/>
    </dgm:pt>
    <dgm:pt modelId="{76EAF994-6E9F-0B4F-99E7-F5EE80C8412A}" type="pres">
      <dgm:prSet presAssocID="{64B68C8A-669B-8E4B-9445-FAFC7E61D53B}" presName="bgShapesFlow" presStyleCnt="0"/>
      <dgm:spPr/>
    </dgm:pt>
    <dgm:pt modelId="{5B782C26-A1A1-9140-B98D-015776968395}" type="pres">
      <dgm:prSet presAssocID="{C6EB5F97-15C2-6C4C-AAA6-8FA833FA9213}" presName="rectComp" presStyleCnt="0"/>
      <dgm:spPr/>
    </dgm:pt>
    <dgm:pt modelId="{391C91B2-52F7-794B-A7CF-F76E931DF8E5}" type="pres">
      <dgm:prSet presAssocID="{C6EB5F97-15C2-6C4C-AAA6-8FA833FA9213}" presName="bgRect" presStyleLbl="bgShp" presStyleIdx="0" presStyleCnt="3"/>
      <dgm:spPr/>
      <dgm:t>
        <a:bodyPr/>
        <a:lstStyle/>
        <a:p>
          <a:endParaRPr lang="en-US"/>
        </a:p>
      </dgm:t>
    </dgm:pt>
    <dgm:pt modelId="{569EA61C-63C7-7445-8B99-97AFAF37D488}" type="pres">
      <dgm:prSet presAssocID="{C6EB5F97-15C2-6C4C-AAA6-8FA833FA9213}" presName="bgRectTx" presStyleLbl="bgShp" presStyleIdx="0" presStyleCnt="3">
        <dgm:presLayoutVars>
          <dgm:bulletEnabled val="1"/>
        </dgm:presLayoutVars>
      </dgm:prSet>
      <dgm:spPr/>
      <dgm:t>
        <a:bodyPr/>
        <a:lstStyle/>
        <a:p>
          <a:endParaRPr lang="en-US"/>
        </a:p>
      </dgm:t>
    </dgm:pt>
    <dgm:pt modelId="{C44C25F3-565F-CB49-903F-A8BC7ACBD543}" type="pres">
      <dgm:prSet presAssocID="{C6EB5F97-15C2-6C4C-AAA6-8FA833FA9213}" presName="spComp" presStyleCnt="0"/>
      <dgm:spPr/>
    </dgm:pt>
    <dgm:pt modelId="{5845D92C-0CAE-434D-A536-6B0E490D4B04}" type="pres">
      <dgm:prSet presAssocID="{C6EB5F97-15C2-6C4C-AAA6-8FA833FA9213}" presName="vSp" presStyleCnt="0"/>
      <dgm:spPr/>
    </dgm:pt>
    <dgm:pt modelId="{743ADEF7-59C3-034B-9ACB-BAE8812E2139}" type="pres">
      <dgm:prSet presAssocID="{D3302A5F-936B-8645-8D32-EE1F89D02052}" presName="rectComp" presStyleCnt="0"/>
      <dgm:spPr/>
    </dgm:pt>
    <dgm:pt modelId="{ABDB62E0-AE36-694A-B757-E94B22ECADAC}" type="pres">
      <dgm:prSet presAssocID="{D3302A5F-936B-8645-8D32-EE1F89D02052}" presName="bgRect" presStyleLbl="bgShp" presStyleIdx="1" presStyleCnt="3" custLinFactNeighborY="1145"/>
      <dgm:spPr/>
      <dgm:t>
        <a:bodyPr/>
        <a:lstStyle/>
        <a:p>
          <a:endParaRPr lang="en-US"/>
        </a:p>
      </dgm:t>
    </dgm:pt>
    <dgm:pt modelId="{F6507D85-7196-D649-8D6D-B5EE16CDC1C1}" type="pres">
      <dgm:prSet presAssocID="{D3302A5F-936B-8645-8D32-EE1F89D02052}" presName="bgRectTx" presStyleLbl="bgShp" presStyleIdx="1" presStyleCnt="3">
        <dgm:presLayoutVars>
          <dgm:bulletEnabled val="1"/>
        </dgm:presLayoutVars>
      </dgm:prSet>
      <dgm:spPr/>
      <dgm:t>
        <a:bodyPr/>
        <a:lstStyle/>
        <a:p>
          <a:endParaRPr lang="en-US"/>
        </a:p>
      </dgm:t>
    </dgm:pt>
    <dgm:pt modelId="{04E827AB-59F3-504C-B5F6-20B9E1872EDD}" type="pres">
      <dgm:prSet presAssocID="{D3302A5F-936B-8645-8D32-EE1F89D02052}" presName="spComp" presStyleCnt="0"/>
      <dgm:spPr/>
    </dgm:pt>
    <dgm:pt modelId="{FB7FC5E5-0F27-0841-B06C-C78A4B4B4026}" type="pres">
      <dgm:prSet presAssocID="{D3302A5F-936B-8645-8D32-EE1F89D02052}" presName="vSp" presStyleCnt="0"/>
      <dgm:spPr/>
    </dgm:pt>
    <dgm:pt modelId="{DF8824E3-8D58-454F-857D-BE65E6AFD14D}" type="pres">
      <dgm:prSet presAssocID="{5A3B9DA1-9C6F-FF4B-B3F2-31D99C09BCCD}" presName="rectComp" presStyleCnt="0"/>
      <dgm:spPr/>
    </dgm:pt>
    <dgm:pt modelId="{7E82B491-5508-6D49-B056-E47B2A2884EA}" type="pres">
      <dgm:prSet presAssocID="{5A3B9DA1-9C6F-FF4B-B3F2-31D99C09BCCD}" presName="bgRect" presStyleLbl="bgShp" presStyleIdx="2" presStyleCnt="3"/>
      <dgm:spPr/>
      <dgm:t>
        <a:bodyPr/>
        <a:lstStyle/>
        <a:p>
          <a:endParaRPr lang="en-US"/>
        </a:p>
      </dgm:t>
    </dgm:pt>
    <dgm:pt modelId="{1E70CDB1-3E16-9C45-9D6A-508EC770379E}" type="pres">
      <dgm:prSet presAssocID="{5A3B9DA1-9C6F-FF4B-B3F2-31D99C09BCCD}" presName="bgRectTx" presStyleLbl="bgShp" presStyleIdx="2" presStyleCnt="3">
        <dgm:presLayoutVars>
          <dgm:bulletEnabled val="1"/>
        </dgm:presLayoutVars>
      </dgm:prSet>
      <dgm:spPr/>
      <dgm:t>
        <a:bodyPr/>
        <a:lstStyle/>
        <a:p>
          <a:endParaRPr lang="en-US"/>
        </a:p>
      </dgm:t>
    </dgm:pt>
  </dgm:ptLst>
  <dgm:cxnLst>
    <dgm:cxn modelId="{B7057BE5-C0BC-4E43-B127-D785E7AB4DE9}" srcId="{64B68C8A-669B-8E4B-9445-FAFC7E61D53B}" destId="{5A3B9DA1-9C6F-FF4B-B3F2-31D99C09BCCD}" srcOrd="3" destOrd="0" parTransId="{C5F98669-656C-EB4C-8AE6-18CB1FB14186}" sibTransId="{E81894EB-2E1C-D240-8BFD-388A30D369ED}"/>
    <dgm:cxn modelId="{CE975E4A-AFC8-4167-A291-1B78D77A109C}" type="presOf" srcId="{071FFD0F-6833-6F4C-9B0A-326602B3D924}" destId="{CD2442F9-F095-AE4F-BBC4-2A224583C4F1}" srcOrd="0" destOrd="0" presId="urn:microsoft.com/office/officeart/2005/8/layout/hierarchy6"/>
    <dgm:cxn modelId="{111C0556-AB0E-41CF-A166-62B09B1F49D0}" type="presOf" srcId="{5A3B9DA1-9C6F-FF4B-B3F2-31D99C09BCCD}" destId="{1E70CDB1-3E16-9C45-9D6A-508EC770379E}" srcOrd="1" destOrd="0" presId="urn:microsoft.com/office/officeart/2005/8/layout/hierarchy6"/>
    <dgm:cxn modelId="{A89B54F9-5BED-4E34-ACF7-C5B5FD12B5A2}" type="presOf" srcId="{11238857-5E61-D848-A21E-7B3F5F4A28A9}" destId="{D50CBFCF-0647-C448-9725-D91119F98340}" srcOrd="0" destOrd="0" presId="urn:microsoft.com/office/officeart/2005/8/layout/hierarchy6"/>
    <dgm:cxn modelId="{F1F324D7-31E3-4F63-8D3A-C534F9612B5A}" type="presOf" srcId="{B2A1C063-4DB4-0A46-9476-A5E85AFDFDA9}" destId="{7C2DFCCF-BCF5-274F-A995-719E907569D6}" srcOrd="0" destOrd="0" presId="urn:microsoft.com/office/officeart/2005/8/layout/hierarchy6"/>
    <dgm:cxn modelId="{379A7E39-655F-C240-8DD6-A62FA82D6B59}" srcId="{3FDD8243-7537-3144-872A-93B7EBBA4790}" destId="{11238857-5E61-D848-A21E-7B3F5F4A28A9}" srcOrd="0" destOrd="0" parTransId="{F973FA1A-FE95-3446-B63B-3DF1CB548F67}" sibTransId="{A58EB018-DCF2-3C42-8C61-ED5206F0E8C9}"/>
    <dgm:cxn modelId="{C8F9CB6D-C109-FD41-9C4B-FF610265B7FE}" srcId="{64B68C8A-669B-8E4B-9445-FAFC7E61D53B}" destId="{C6EB5F97-15C2-6C4C-AAA6-8FA833FA9213}" srcOrd="1" destOrd="0" parTransId="{D6BB9348-ECD6-2241-9148-1C78E4B8C6CD}" sibTransId="{70D16BF8-D0CD-D049-95B8-E8CC1686AE19}"/>
    <dgm:cxn modelId="{62C840A3-41DC-403D-A18F-BF0DEEEE2DB3}" type="presOf" srcId="{5A3B9DA1-9C6F-FF4B-B3F2-31D99C09BCCD}" destId="{7E82B491-5508-6D49-B056-E47B2A2884EA}" srcOrd="0" destOrd="0" presId="urn:microsoft.com/office/officeart/2005/8/layout/hierarchy6"/>
    <dgm:cxn modelId="{45EA0D2D-07D5-44B4-B5E3-2B910AAB1639}" type="presOf" srcId="{A0F82AC2-3C28-1741-AC19-27CF6C464F97}" destId="{A2594ED6-E888-4643-8520-6AFA4ECD377F}" srcOrd="0" destOrd="0" presId="urn:microsoft.com/office/officeart/2005/8/layout/hierarchy6"/>
    <dgm:cxn modelId="{698DEC4F-68A0-45E7-B00A-B1C25F49B635}" type="presOf" srcId="{C6EB5F97-15C2-6C4C-AAA6-8FA833FA9213}" destId="{391C91B2-52F7-794B-A7CF-F76E931DF8E5}" srcOrd="0" destOrd="0" presId="urn:microsoft.com/office/officeart/2005/8/layout/hierarchy6"/>
    <dgm:cxn modelId="{E9CC5F7C-828D-49EF-824E-2C376541990B}" type="presOf" srcId="{DCB8EC4E-3DD3-DC4B-89C3-E3E590214A2B}" destId="{F7A0E831-38CF-E441-A000-3B9A450F6B6F}" srcOrd="0" destOrd="0" presId="urn:microsoft.com/office/officeart/2005/8/layout/hierarchy6"/>
    <dgm:cxn modelId="{964E787E-820F-44CE-B209-CDF7B9DD6FDB}" type="presOf" srcId="{D3302A5F-936B-8645-8D32-EE1F89D02052}" destId="{F6507D85-7196-D649-8D6D-B5EE16CDC1C1}" srcOrd="1" destOrd="0" presId="urn:microsoft.com/office/officeart/2005/8/layout/hierarchy6"/>
    <dgm:cxn modelId="{147AAA3B-8B6B-46F9-A0A9-B9F884642B7A}" type="presOf" srcId="{64B68C8A-669B-8E4B-9445-FAFC7E61D53B}" destId="{78845263-DA35-F146-BC78-278238C4BBD4}" srcOrd="0" destOrd="0" presId="urn:microsoft.com/office/officeart/2005/8/layout/hierarchy6"/>
    <dgm:cxn modelId="{57C47D31-AB3A-4969-A664-9BCA781F9E37}" type="presOf" srcId="{3B5E77CF-F656-C148-A1EC-751A4DEFE227}" destId="{DBAF49D4-2210-C74D-A4E1-0FA3C0A780D3}" srcOrd="0" destOrd="0" presId="urn:microsoft.com/office/officeart/2005/8/layout/hierarchy6"/>
    <dgm:cxn modelId="{3377EDFD-EA2F-4C4D-8CA0-5777B63EDD01}" type="presOf" srcId="{8D2EAAE6-8239-3F4A-82FC-35E0429302E5}" destId="{EA3F4F6C-EDE4-7C4F-B339-19A36EB12FC1}" srcOrd="0" destOrd="0" presId="urn:microsoft.com/office/officeart/2005/8/layout/hierarchy6"/>
    <dgm:cxn modelId="{9919381C-549D-CB45-9332-F39991056898}" srcId="{64B68C8A-669B-8E4B-9445-FAFC7E61D53B}" destId="{3FDD8243-7537-3144-872A-93B7EBBA4790}" srcOrd="0" destOrd="0" parTransId="{F305689C-3D4D-BE42-BB01-470D728065E2}" sibTransId="{C49084AD-47B6-9147-8103-58E0E12CE857}"/>
    <dgm:cxn modelId="{DBE4DB2F-B471-4AFB-8B61-2DC683798DE8}" type="presOf" srcId="{C6EB5F97-15C2-6C4C-AAA6-8FA833FA9213}" destId="{569EA61C-63C7-7445-8B99-97AFAF37D488}" srcOrd="1" destOrd="0" presId="urn:microsoft.com/office/officeart/2005/8/layout/hierarchy6"/>
    <dgm:cxn modelId="{1801E9A4-ABB5-B643-BA99-BA5DDF83ECD7}" srcId="{11238857-5E61-D848-A21E-7B3F5F4A28A9}" destId="{8D2EAAE6-8239-3F4A-82FC-35E0429302E5}" srcOrd="0" destOrd="0" parTransId="{DCB8EC4E-3DD3-DC4B-89C3-E3E590214A2B}" sibTransId="{782E3FED-1D7D-3349-AC9F-DD6CFC26CAA9}"/>
    <dgm:cxn modelId="{A082B20B-996D-4A56-ADDE-A487DDBD53A6}" type="presOf" srcId="{3FDD8243-7537-3144-872A-93B7EBBA4790}" destId="{21D8D2F5-13EE-6C4E-AB8D-7992960DD729}" srcOrd="0" destOrd="0" presId="urn:microsoft.com/office/officeart/2005/8/layout/hierarchy6"/>
    <dgm:cxn modelId="{65662A81-345D-EA44-876E-5AD36FDCC2E1}" srcId="{3FDD8243-7537-3144-872A-93B7EBBA4790}" destId="{B2A1C063-4DB4-0A46-9476-A5E85AFDFDA9}" srcOrd="1" destOrd="0" parTransId="{3B5E77CF-F656-C148-A1EC-751A4DEFE227}" sibTransId="{1D6B3A3A-3514-6543-B6B9-A0EA301CF9C2}"/>
    <dgm:cxn modelId="{1064909A-F41C-4847-96D2-B3950BE78C25}" srcId="{B2A1C063-4DB4-0A46-9476-A5E85AFDFDA9}" destId="{071FFD0F-6833-6F4C-9B0A-326602B3D924}" srcOrd="0" destOrd="0" parTransId="{A0F82AC2-3C28-1741-AC19-27CF6C464F97}" sibTransId="{EDF214FA-8AA4-D247-8084-C2B2AE42C285}"/>
    <dgm:cxn modelId="{3282A710-3635-44E9-9BF5-90A5A88BC04C}" type="presOf" srcId="{F973FA1A-FE95-3446-B63B-3DF1CB548F67}" destId="{8B6CF732-6B0A-3144-A387-0AE25A8A80F2}" srcOrd="0" destOrd="0" presId="urn:microsoft.com/office/officeart/2005/8/layout/hierarchy6"/>
    <dgm:cxn modelId="{0D11810D-8820-44F7-AD80-ED1705E7D91F}" type="presOf" srcId="{D3302A5F-936B-8645-8D32-EE1F89D02052}" destId="{ABDB62E0-AE36-694A-B757-E94B22ECADAC}" srcOrd="0" destOrd="0" presId="urn:microsoft.com/office/officeart/2005/8/layout/hierarchy6"/>
    <dgm:cxn modelId="{0FD6B0D3-FA6C-A446-A492-626AD0B2B839}" srcId="{64B68C8A-669B-8E4B-9445-FAFC7E61D53B}" destId="{D3302A5F-936B-8645-8D32-EE1F89D02052}" srcOrd="2" destOrd="0" parTransId="{DF3F6577-FE15-8245-B57B-59690C13AAFB}" sibTransId="{F4A2657C-0B9C-0145-863B-AFF9A7313320}"/>
    <dgm:cxn modelId="{9AF608F5-D32C-4FD7-8549-D91135DDF077}" type="presParOf" srcId="{78845263-DA35-F146-BC78-278238C4BBD4}" destId="{421FC898-7990-CA4F-8E34-FD41AA4E4CAF}" srcOrd="0" destOrd="0" presId="urn:microsoft.com/office/officeart/2005/8/layout/hierarchy6"/>
    <dgm:cxn modelId="{B40BAF22-4246-4997-AB58-20E9003599B5}" type="presParOf" srcId="{421FC898-7990-CA4F-8E34-FD41AA4E4CAF}" destId="{52934B35-AB02-FA49-82E1-347AB75C7A6C}" srcOrd="0" destOrd="0" presId="urn:microsoft.com/office/officeart/2005/8/layout/hierarchy6"/>
    <dgm:cxn modelId="{C5009C94-8DCC-4074-B222-7804950F4600}" type="presParOf" srcId="{421FC898-7990-CA4F-8E34-FD41AA4E4CAF}" destId="{BED4CC23-3D3F-6E4E-8895-D04F9A7FAD35}" srcOrd="1" destOrd="0" presId="urn:microsoft.com/office/officeart/2005/8/layout/hierarchy6"/>
    <dgm:cxn modelId="{BAAFB28B-C235-45CF-B28E-7274CD6C6024}" type="presParOf" srcId="{BED4CC23-3D3F-6E4E-8895-D04F9A7FAD35}" destId="{A009D6D7-B7B1-544A-BE87-BA38B9C493F1}" srcOrd="0" destOrd="0" presId="urn:microsoft.com/office/officeart/2005/8/layout/hierarchy6"/>
    <dgm:cxn modelId="{8FEF32C9-3465-4E5A-809C-FB62157C93BD}" type="presParOf" srcId="{A009D6D7-B7B1-544A-BE87-BA38B9C493F1}" destId="{21D8D2F5-13EE-6C4E-AB8D-7992960DD729}" srcOrd="0" destOrd="0" presId="urn:microsoft.com/office/officeart/2005/8/layout/hierarchy6"/>
    <dgm:cxn modelId="{21E3EAB3-7E3C-432B-95E3-F085D060B22F}" type="presParOf" srcId="{A009D6D7-B7B1-544A-BE87-BA38B9C493F1}" destId="{719406CB-ADAE-8F4E-BEDC-DCF6E04646AE}" srcOrd="1" destOrd="0" presId="urn:microsoft.com/office/officeart/2005/8/layout/hierarchy6"/>
    <dgm:cxn modelId="{FE7396B9-D225-4F3C-8281-03C097E818AF}" type="presParOf" srcId="{719406CB-ADAE-8F4E-BEDC-DCF6E04646AE}" destId="{8B6CF732-6B0A-3144-A387-0AE25A8A80F2}" srcOrd="0" destOrd="0" presId="urn:microsoft.com/office/officeart/2005/8/layout/hierarchy6"/>
    <dgm:cxn modelId="{8898D5B1-4060-48FE-B58A-42939B108D3D}" type="presParOf" srcId="{719406CB-ADAE-8F4E-BEDC-DCF6E04646AE}" destId="{DEC0A3F9-2501-8244-939B-B27C30E99283}" srcOrd="1" destOrd="0" presId="urn:microsoft.com/office/officeart/2005/8/layout/hierarchy6"/>
    <dgm:cxn modelId="{5C7C3B1E-4FEA-429C-8C3A-8E792DA897E2}" type="presParOf" srcId="{DEC0A3F9-2501-8244-939B-B27C30E99283}" destId="{D50CBFCF-0647-C448-9725-D91119F98340}" srcOrd="0" destOrd="0" presId="urn:microsoft.com/office/officeart/2005/8/layout/hierarchy6"/>
    <dgm:cxn modelId="{5A9E777C-763D-4DDB-B84A-BCF6862C1449}" type="presParOf" srcId="{DEC0A3F9-2501-8244-939B-B27C30E99283}" destId="{4DE75095-77DB-5544-910A-BA18281BE9B3}" srcOrd="1" destOrd="0" presId="urn:microsoft.com/office/officeart/2005/8/layout/hierarchy6"/>
    <dgm:cxn modelId="{9354F3F7-4B5A-493C-9A24-6C45454BB9AD}" type="presParOf" srcId="{4DE75095-77DB-5544-910A-BA18281BE9B3}" destId="{F7A0E831-38CF-E441-A000-3B9A450F6B6F}" srcOrd="0" destOrd="0" presId="urn:microsoft.com/office/officeart/2005/8/layout/hierarchy6"/>
    <dgm:cxn modelId="{13A19704-4A6E-4969-BE9B-6D018E015F07}" type="presParOf" srcId="{4DE75095-77DB-5544-910A-BA18281BE9B3}" destId="{0ACA457D-4064-5042-AAE0-D676F6CD7ABA}" srcOrd="1" destOrd="0" presId="urn:microsoft.com/office/officeart/2005/8/layout/hierarchy6"/>
    <dgm:cxn modelId="{0A249D2F-1C6C-4D4E-9A1A-AEFBC27009E9}" type="presParOf" srcId="{0ACA457D-4064-5042-AAE0-D676F6CD7ABA}" destId="{EA3F4F6C-EDE4-7C4F-B339-19A36EB12FC1}" srcOrd="0" destOrd="0" presId="urn:microsoft.com/office/officeart/2005/8/layout/hierarchy6"/>
    <dgm:cxn modelId="{8EAFB0FE-35E0-4FB6-8D8E-2E9675530CD1}" type="presParOf" srcId="{0ACA457D-4064-5042-AAE0-D676F6CD7ABA}" destId="{EE8ADC91-B7E1-DF4E-93BF-0D99094C5E2B}" srcOrd="1" destOrd="0" presId="urn:microsoft.com/office/officeart/2005/8/layout/hierarchy6"/>
    <dgm:cxn modelId="{EA27E608-5DAE-4F2B-AF9F-1E0778D150AA}" type="presParOf" srcId="{719406CB-ADAE-8F4E-BEDC-DCF6E04646AE}" destId="{DBAF49D4-2210-C74D-A4E1-0FA3C0A780D3}" srcOrd="2" destOrd="0" presId="urn:microsoft.com/office/officeart/2005/8/layout/hierarchy6"/>
    <dgm:cxn modelId="{E6BF6A74-C540-4898-B450-200901EBE318}" type="presParOf" srcId="{719406CB-ADAE-8F4E-BEDC-DCF6E04646AE}" destId="{D7B09D76-B900-3F4D-A904-47A64FE329F2}" srcOrd="3" destOrd="0" presId="urn:microsoft.com/office/officeart/2005/8/layout/hierarchy6"/>
    <dgm:cxn modelId="{31A846FE-A708-4669-A24B-9B7CACD88730}" type="presParOf" srcId="{D7B09D76-B900-3F4D-A904-47A64FE329F2}" destId="{7C2DFCCF-BCF5-274F-A995-719E907569D6}" srcOrd="0" destOrd="0" presId="urn:microsoft.com/office/officeart/2005/8/layout/hierarchy6"/>
    <dgm:cxn modelId="{BDC36516-4236-4303-8349-D9AF627FC78B}" type="presParOf" srcId="{D7B09D76-B900-3F4D-A904-47A64FE329F2}" destId="{EAF807DA-4DD6-FB42-AA4D-4A08D79D55CD}" srcOrd="1" destOrd="0" presId="urn:microsoft.com/office/officeart/2005/8/layout/hierarchy6"/>
    <dgm:cxn modelId="{D3902EE5-E13C-4F3B-A73E-C41421F774A6}" type="presParOf" srcId="{EAF807DA-4DD6-FB42-AA4D-4A08D79D55CD}" destId="{A2594ED6-E888-4643-8520-6AFA4ECD377F}" srcOrd="0" destOrd="0" presId="urn:microsoft.com/office/officeart/2005/8/layout/hierarchy6"/>
    <dgm:cxn modelId="{AA8497CB-9515-4521-AD46-9C1CF02A205A}" type="presParOf" srcId="{EAF807DA-4DD6-FB42-AA4D-4A08D79D55CD}" destId="{3FD1B007-0203-DC47-8DAE-129D9414E55C}" srcOrd="1" destOrd="0" presId="urn:microsoft.com/office/officeart/2005/8/layout/hierarchy6"/>
    <dgm:cxn modelId="{5C001254-EEBE-4541-A201-7C9688D5E55B}" type="presParOf" srcId="{3FD1B007-0203-DC47-8DAE-129D9414E55C}" destId="{CD2442F9-F095-AE4F-BBC4-2A224583C4F1}" srcOrd="0" destOrd="0" presId="urn:microsoft.com/office/officeart/2005/8/layout/hierarchy6"/>
    <dgm:cxn modelId="{B194306E-A068-4D35-9CB5-A0DC9B702066}" type="presParOf" srcId="{3FD1B007-0203-DC47-8DAE-129D9414E55C}" destId="{7DF264A1-8440-A841-AD25-E57FE7C83A98}" srcOrd="1" destOrd="0" presId="urn:microsoft.com/office/officeart/2005/8/layout/hierarchy6"/>
    <dgm:cxn modelId="{249A05EC-7064-4408-A3EF-9D3FD2E2F25B}" type="presParOf" srcId="{78845263-DA35-F146-BC78-278238C4BBD4}" destId="{76EAF994-6E9F-0B4F-99E7-F5EE80C8412A}" srcOrd="1" destOrd="0" presId="urn:microsoft.com/office/officeart/2005/8/layout/hierarchy6"/>
    <dgm:cxn modelId="{B6EA368B-98C5-4DEF-8AA1-994205F3DAFC}" type="presParOf" srcId="{76EAF994-6E9F-0B4F-99E7-F5EE80C8412A}" destId="{5B782C26-A1A1-9140-B98D-015776968395}" srcOrd="0" destOrd="0" presId="urn:microsoft.com/office/officeart/2005/8/layout/hierarchy6"/>
    <dgm:cxn modelId="{9B2CC6C4-6BE1-4887-AF33-B1F7FD3575A2}" type="presParOf" srcId="{5B782C26-A1A1-9140-B98D-015776968395}" destId="{391C91B2-52F7-794B-A7CF-F76E931DF8E5}" srcOrd="0" destOrd="0" presId="urn:microsoft.com/office/officeart/2005/8/layout/hierarchy6"/>
    <dgm:cxn modelId="{DB0385A9-17B0-4B59-85D0-5B53E795628B}" type="presParOf" srcId="{5B782C26-A1A1-9140-B98D-015776968395}" destId="{569EA61C-63C7-7445-8B99-97AFAF37D488}" srcOrd="1" destOrd="0" presId="urn:microsoft.com/office/officeart/2005/8/layout/hierarchy6"/>
    <dgm:cxn modelId="{99A310EF-6177-4F33-9571-AB6D01FA34F7}" type="presParOf" srcId="{76EAF994-6E9F-0B4F-99E7-F5EE80C8412A}" destId="{C44C25F3-565F-CB49-903F-A8BC7ACBD543}" srcOrd="1" destOrd="0" presId="urn:microsoft.com/office/officeart/2005/8/layout/hierarchy6"/>
    <dgm:cxn modelId="{33AC1514-D0C4-4101-8F64-046890B8358A}" type="presParOf" srcId="{C44C25F3-565F-CB49-903F-A8BC7ACBD543}" destId="{5845D92C-0CAE-434D-A536-6B0E490D4B04}" srcOrd="0" destOrd="0" presId="urn:microsoft.com/office/officeart/2005/8/layout/hierarchy6"/>
    <dgm:cxn modelId="{48F4107C-3A4E-4734-BD0D-9D6F7ACABD4E}" type="presParOf" srcId="{76EAF994-6E9F-0B4F-99E7-F5EE80C8412A}" destId="{743ADEF7-59C3-034B-9ACB-BAE8812E2139}" srcOrd="2" destOrd="0" presId="urn:microsoft.com/office/officeart/2005/8/layout/hierarchy6"/>
    <dgm:cxn modelId="{BB025363-CC74-4343-833D-9BDCC02C5BE5}" type="presParOf" srcId="{743ADEF7-59C3-034B-9ACB-BAE8812E2139}" destId="{ABDB62E0-AE36-694A-B757-E94B22ECADAC}" srcOrd="0" destOrd="0" presId="urn:microsoft.com/office/officeart/2005/8/layout/hierarchy6"/>
    <dgm:cxn modelId="{7C684667-75F3-45D6-88AF-71C910F69861}" type="presParOf" srcId="{743ADEF7-59C3-034B-9ACB-BAE8812E2139}" destId="{F6507D85-7196-D649-8D6D-B5EE16CDC1C1}" srcOrd="1" destOrd="0" presId="urn:microsoft.com/office/officeart/2005/8/layout/hierarchy6"/>
    <dgm:cxn modelId="{3A48EB1C-DB3E-491B-BADD-B62A4063D1EC}" type="presParOf" srcId="{76EAF994-6E9F-0B4F-99E7-F5EE80C8412A}" destId="{04E827AB-59F3-504C-B5F6-20B9E1872EDD}" srcOrd="3" destOrd="0" presId="urn:microsoft.com/office/officeart/2005/8/layout/hierarchy6"/>
    <dgm:cxn modelId="{3AA1C704-34A9-46DC-A206-E7E6D819427D}" type="presParOf" srcId="{04E827AB-59F3-504C-B5F6-20B9E1872EDD}" destId="{FB7FC5E5-0F27-0841-B06C-C78A4B4B4026}" srcOrd="0" destOrd="0" presId="urn:microsoft.com/office/officeart/2005/8/layout/hierarchy6"/>
    <dgm:cxn modelId="{807AD187-5A74-42DB-900B-D34F0DF6A468}" type="presParOf" srcId="{76EAF994-6E9F-0B4F-99E7-F5EE80C8412A}" destId="{DF8824E3-8D58-454F-857D-BE65E6AFD14D}" srcOrd="4" destOrd="0" presId="urn:microsoft.com/office/officeart/2005/8/layout/hierarchy6"/>
    <dgm:cxn modelId="{EB820EE9-78C0-4286-8FD5-85398EE3446B}" type="presParOf" srcId="{DF8824E3-8D58-454F-857D-BE65E6AFD14D}" destId="{7E82B491-5508-6D49-B056-E47B2A2884EA}" srcOrd="0" destOrd="0" presId="urn:microsoft.com/office/officeart/2005/8/layout/hierarchy6"/>
    <dgm:cxn modelId="{3808D305-2FA7-498D-83B3-9319C030C3A1}" type="presParOf" srcId="{DF8824E3-8D58-454F-857D-BE65E6AFD14D}" destId="{1E70CDB1-3E16-9C45-9D6A-508EC770379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B68C8A-669B-8E4B-9445-FAFC7E61D53B}" type="doc">
      <dgm:prSet loTypeId="urn:microsoft.com/office/officeart/2005/8/layout/hierarchy6" loCatId="hierarchy" qsTypeId="urn:microsoft.com/office/officeart/2005/8/quickstyle/simple4" qsCatId="simple" csTypeId="urn:microsoft.com/office/officeart/2005/8/colors/accent2_4" csCatId="accent2" phldr="1"/>
      <dgm:spPr/>
      <dgm:t>
        <a:bodyPr/>
        <a:lstStyle/>
        <a:p>
          <a:endParaRPr lang="en-US"/>
        </a:p>
      </dgm:t>
    </dgm:pt>
    <dgm:pt modelId="{3FDD8243-7537-3144-872A-93B7EBBA4790}">
      <dgm:prSet phldrT="[Text]"/>
      <dgm:spPr/>
      <dgm:t>
        <a:bodyPr/>
        <a:lstStyle/>
        <a:p>
          <a:r>
            <a:rPr lang="en-US" dirty="0" smtClean="0">
              <a:latin typeface="Optima"/>
              <a:cs typeface="Optima"/>
            </a:rPr>
            <a:t>Analyze</a:t>
          </a:r>
          <a:endParaRPr lang="en-US" dirty="0">
            <a:latin typeface="Optima"/>
            <a:cs typeface="Optima"/>
          </a:endParaRPr>
        </a:p>
      </dgm:t>
    </dgm:pt>
    <dgm:pt modelId="{F305689C-3D4D-BE42-BB01-470D728065E2}" type="parTrans" cxnId="{9919381C-549D-CB45-9332-F39991056898}">
      <dgm:prSet/>
      <dgm:spPr/>
      <dgm:t>
        <a:bodyPr/>
        <a:lstStyle/>
        <a:p>
          <a:endParaRPr lang="en-US"/>
        </a:p>
      </dgm:t>
    </dgm:pt>
    <dgm:pt modelId="{C49084AD-47B6-9147-8103-58E0E12CE857}" type="sibTrans" cxnId="{9919381C-549D-CB45-9332-F39991056898}">
      <dgm:prSet/>
      <dgm:spPr/>
      <dgm:t>
        <a:bodyPr/>
        <a:lstStyle/>
        <a:p>
          <a:endParaRPr lang="en-US"/>
        </a:p>
      </dgm:t>
    </dgm:pt>
    <dgm:pt modelId="{11238857-5E61-D848-A21E-7B3F5F4A28A9}">
      <dgm:prSet phldrT="[Text]"/>
      <dgm:spPr/>
      <dgm:t>
        <a:bodyPr/>
        <a:lstStyle/>
        <a:p>
          <a:r>
            <a:rPr lang="en-US" dirty="0" smtClean="0">
              <a:latin typeface="Optima"/>
              <a:cs typeface="Optima"/>
            </a:rPr>
            <a:t>5 Whys</a:t>
          </a:r>
          <a:endParaRPr lang="en-US" dirty="0">
            <a:latin typeface="Optima"/>
            <a:cs typeface="Optima"/>
          </a:endParaRPr>
        </a:p>
      </dgm:t>
    </dgm:pt>
    <dgm:pt modelId="{F973FA1A-FE95-3446-B63B-3DF1CB548F67}" type="parTrans" cxnId="{379A7E39-655F-C240-8DD6-A62FA82D6B59}">
      <dgm:prSet/>
      <dgm:spPr/>
      <dgm:t>
        <a:bodyPr/>
        <a:lstStyle/>
        <a:p>
          <a:endParaRPr lang="en-US"/>
        </a:p>
      </dgm:t>
    </dgm:pt>
    <dgm:pt modelId="{A58EB018-DCF2-3C42-8C61-ED5206F0E8C9}" type="sibTrans" cxnId="{379A7E39-655F-C240-8DD6-A62FA82D6B59}">
      <dgm:prSet/>
      <dgm:spPr/>
      <dgm:t>
        <a:bodyPr/>
        <a:lstStyle/>
        <a:p>
          <a:endParaRPr lang="en-US"/>
        </a:p>
      </dgm:t>
    </dgm:pt>
    <dgm:pt modelId="{C6EB5F97-15C2-6C4C-AAA6-8FA833FA9213}">
      <dgm:prSet phldrT="[Text]"/>
      <dgm:spPr>
        <a:solidFill>
          <a:schemeClr val="accent6">
            <a:lumMod val="20000"/>
            <a:lumOff val="80000"/>
          </a:schemeClr>
        </a:solidFill>
      </dgm:spPr>
      <dgm:t>
        <a:bodyPr/>
        <a:lstStyle/>
        <a:p>
          <a:r>
            <a:rPr lang="en-US" dirty="0" smtClean="0">
              <a:solidFill>
                <a:srgbClr val="2D00BB"/>
              </a:solidFill>
              <a:latin typeface="Optima"/>
              <a:cs typeface="Optima"/>
            </a:rPr>
            <a:t>Phase</a:t>
          </a:r>
          <a:endParaRPr lang="en-US" dirty="0">
            <a:solidFill>
              <a:srgbClr val="2D00BB"/>
            </a:solidFill>
            <a:latin typeface="Optima"/>
            <a:cs typeface="Optima"/>
          </a:endParaRPr>
        </a:p>
      </dgm:t>
    </dgm:pt>
    <dgm:pt modelId="{D6BB9348-ECD6-2241-9148-1C78E4B8C6CD}" type="parTrans" cxnId="{C8F9CB6D-C109-FD41-9C4B-FF610265B7FE}">
      <dgm:prSet/>
      <dgm:spPr/>
      <dgm:t>
        <a:bodyPr/>
        <a:lstStyle/>
        <a:p>
          <a:endParaRPr lang="en-US"/>
        </a:p>
      </dgm:t>
    </dgm:pt>
    <dgm:pt modelId="{70D16BF8-D0CD-D049-95B8-E8CC1686AE19}" type="sibTrans" cxnId="{C8F9CB6D-C109-FD41-9C4B-FF610265B7FE}">
      <dgm:prSet/>
      <dgm:spPr/>
      <dgm:t>
        <a:bodyPr/>
        <a:lstStyle/>
        <a:p>
          <a:endParaRPr lang="en-US"/>
        </a:p>
      </dgm:t>
    </dgm:pt>
    <dgm:pt modelId="{D3302A5F-936B-8645-8D32-EE1F89D02052}">
      <dgm:prSet phldrT="[Text]"/>
      <dgm:spPr>
        <a:solidFill>
          <a:schemeClr val="accent6">
            <a:lumMod val="20000"/>
            <a:lumOff val="80000"/>
          </a:schemeClr>
        </a:solidFill>
      </dgm:spPr>
      <dgm:t>
        <a:bodyPr/>
        <a:lstStyle/>
        <a:p>
          <a:r>
            <a:rPr lang="en-US" dirty="0" smtClean="0">
              <a:solidFill>
                <a:srgbClr val="2D00BB"/>
              </a:solidFill>
              <a:latin typeface="Optima"/>
              <a:cs typeface="Optima"/>
            </a:rPr>
            <a:t>Tool</a:t>
          </a:r>
          <a:endParaRPr lang="en-US" dirty="0">
            <a:solidFill>
              <a:srgbClr val="2D00BB"/>
            </a:solidFill>
            <a:latin typeface="Optima"/>
            <a:cs typeface="Optima"/>
          </a:endParaRPr>
        </a:p>
      </dgm:t>
    </dgm:pt>
    <dgm:pt modelId="{DF3F6577-FE15-8245-B57B-59690C13AAFB}" type="parTrans" cxnId="{0FD6B0D3-FA6C-A446-A492-626AD0B2B839}">
      <dgm:prSet/>
      <dgm:spPr/>
      <dgm:t>
        <a:bodyPr/>
        <a:lstStyle/>
        <a:p>
          <a:endParaRPr lang="en-US"/>
        </a:p>
      </dgm:t>
    </dgm:pt>
    <dgm:pt modelId="{F4A2657C-0B9C-0145-863B-AFF9A7313320}" type="sibTrans" cxnId="{0FD6B0D3-FA6C-A446-A492-626AD0B2B839}">
      <dgm:prSet/>
      <dgm:spPr/>
      <dgm:t>
        <a:bodyPr/>
        <a:lstStyle/>
        <a:p>
          <a:endParaRPr lang="en-US"/>
        </a:p>
      </dgm:t>
    </dgm:pt>
    <dgm:pt modelId="{5A3B9DA1-9C6F-FF4B-B3F2-31D99C09BCCD}">
      <dgm:prSet phldrT="[Text]"/>
      <dgm:spPr>
        <a:solidFill>
          <a:schemeClr val="accent6">
            <a:lumMod val="20000"/>
            <a:lumOff val="80000"/>
          </a:schemeClr>
        </a:solidFill>
      </dgm:spPr>
      <dgm:t>
        <a:bodyPr/>
        <a:lstStyle/>
        <a:p>
          <a:r>
            <a:rPr lang="en-US" dirty="0" smtClean="0">
              <a:solidFill>
                <a:srgbClr val="2D00BB"/>
              </a:solidFill>
              <a:latin typeface="Optima"/>
              <a:cs typeface="Optima"/>
            </a:rPr>
            <a:t>Step</a:t>
          </a:r>
          <a:endParaRPr lang="en-US" dirty="0">
            <a:solidFill>
              <a:srgbClr val="2D00BB"/>
            </a:solidFill>
            <a:latin typeface="Optima"/>
            <a:cs typeface="Optima"/>
          </a:endParaRPr>
        </a:p>
      </dgm:t>
    </dgm:pt>
    <dgm:pt modelId="{C5F98669-656C-EB4C-8AE6-18CB1FB14186}" type="parTrans" cxnId="{B7057BE5-C0BC-4E43-B127-D785E7AB4DE9}">
      <dgm:prSet/>
      <dgm:spPr/>
      <dgm:t>
        <a:bodyPr/>
        <a:lstStyle/>
        <a:p>
          <a:endParaRPr lang="en-US"/>
        </a:p>
      </dgm:t>
    </dgm:pt>
    <dgm:pt modelId="{E81894EB-2E1C-D240-8BFD-388A30D369ED}" type="sibTrans" cxnId="{B7057BE5-C0BC-4E43-B127-D785E7AB4DE9}">
      <dgm:prSet/>
      <dgm:spPr/>
      <dgm:t>
        <a:bodyPr/>
        <a:lstStyle/>
        <a:p>
          <a:endParaRPr lang="en-US"/>
        </a:p>
      </dgm:t>
    </dgm:pt>
    <dgm:pt modelId="{CDC405FA-BE73-E347-83AA-D83007074BD8}">
      <dgm:prSet/>
      <dgm:spPr/>
      <dgm:t>
        <a:bodyPr/>
        <a:lstStyle/>
        <a:p>
          <a:r>
            <a:rPr lang="en-US" dirty="0" smtClean="0">
              <a:latin typeface="Optima"/>
              <a:cs typeface="Optima"/>
            </a:rPr>
            <a:t>Find main causes for problems</a:t>
          </a:r>
          <a:endParaRPr lang="en-US" dirty="0">
            <a:latin typeface="Optima"/>
            <a:cs typeface="Optima"/>
          </a:endParaRPr>
        </a:p>
      </dgm:t>
    </dgm:pt>
    <dgm:pt modelId="{0B637203-133D-3846-B6F1-D9D26EB09E1D}" type="parTrans" cxnId="{0B232E42-0C9A-5E47-8E4B-2AEF5DEA1F96}">
      <dgm:prSet/>
      <dgm:spPr/>
      <dgm:t>
        <a:bodyPr/>
        <a:lstStyle/>
        <a:p>
          <a:endParaRPr lang="en-US"/>
        </a:p>
      </dgm:t>
    </dgm:pt>
    <dgm:pt modelId="{5152BB82-7B69-EF47-B020-32B9487EB005}" type="sibTrans" cxnId="{0B232E42-0C9A-5E47-8E4B-2AEF5DEA1F96}">
      <dgm:prSet/>
      <dgm:spPr/>
      <dgm:t>
        <a:bodyPr/>
        <a:lstStyle/>
        <a:p>
          <a:endParaRPr lang="en-US"/>
        </a:p>
      </dgm:t>
    </dgm:pt>
    <dgm:pt modelId="{5EEF5FEA-B138-8247-9741-3808FCD2D025}">
      <dgm:prSet/>
      <dgm:spPr/>
      <dgm:t>
        <a:bodyPr/>
        <a:lstStyle/>
        <a:p>
          <a:r>
            <a:rPr lang="en-US" dirty="0" smtClean="0">
              <a:latin typeface="Optima"/>
              <a:cs typeface="Optima"/>
            </a:rPr>
            <a:t>Fishbone</a:t>
          </a:r>
          <a:endParaRPr lang="en-US" dirty="0">
            <a:latin typeface="Optima"/>
            <a:cs typeface="Optima"/>
          </a:endParaRPr>
        </a:p>
      </dgm:t>
    </dgm:pt>
    <dgm:pt modelId="{0CFD3E6B-15DD-C94E-A716-9F70BA13B974}" type="parTrans" cxnId="{6D61A176-892D-6D49-A77B-0B5FD1ACFB91}">
      <dgm:prSet/>
      <dgm:spPr/>
      <dgm:t>
        <a:bodyPr/>
        <a:lstStyle/>
        <a:p>
          <a:endParaRPr lang="en-US"/>
        </a:p>
      </dgm:t>
    </dgm:pt>
    <dgm:pt modelId="{2AA16E05-4EE3-124F-BD1D-25F9CDD2FAF3}" type="sibTrans" cxnId="{6D61A176-892D-6D49-A77B-0B5FD1ACFB91}">
      <dgm:prSet/>
      <dgm:spPr/>
      <dgm:t>
        <a:bodyPr/>
        <a:lstStyle/>
        <a:p>
          <a:endParaRPr lang="en-US"/>
        </a:p>
      </dgm:t>
    </dgm:pt>
    <dgm:pt modelId="{DD00A644-C00E-5D41-AD17-96993DFA6A9E}">
      <dgm:prSet/>
      <dgm:spPr/>
      <dgm:t>
        <a:bodyPr/>
        <a:lstStyle/>
        <a:p>
          <a:r>
            <a:rPr lang="en-US" dirty="0" smtClean="0">
              <a:latin typeface="Optima"/>
              <a:cs typeface="Optima"/>
            </a:rPr>
            <a:t>Pareto Chart</a:t>
          </a:r>
          <a:endParaRPr lang="en-US" dirty="0">
            <a:latin typeface="Optima"/>
            <a:cs typeface="Optima"/>
          </a:endParaRPr>
        </a:p>
      </dgm:t>
    </dgm:pt>
    <dgm:pt modelId="{E7E5D13C-F314-5B48-BA7A-2CA0A63F61A7}" type="parTrans" cxnId="{39FB8A25-FBC1-874A-9C69-C9BD65D01C78}">
      <dgm:prSet/>
      <dgm:spPr/>
      <dgm:t>
        <a:bodyPr/>
        <a:lstStyle/>
        <a:p>
          <a:endParaRPr lang="en-US"/>
        </a:p>
      </dgm:t>
    </dgm:pt>
    <dgm:pt modelId="{76EA0EF7-DE1A-514A-9AD4-7669BB7C97AB}" type="sibTrans" cxnId="{39FB8A25-FBC1-874A-9C69-C9BD65D01C78}">
      <dgm:prSet/>
      <dgm:spPr/>
      <dgm:t>
        <a:bodyPr/>
        <a:lstStyle/>
        <a:p>
          <a:endParaRPr lang="en-US"/>
        </a:p>
      </dgm:t>
    </dgm:pt>
    <dgm:pt modelId="{84BDDD97-B77D-924A-9C51-CAE360291A8B}">
      <dgm:prSet/>
      <dgm:spPr/>
      <dgm:t>
        <a:bodyPr/>
        <a:lstStyle/>
        <a:p>
          <a:r>
            <a:rPr lang="en-US" dirty="0" smtClean="0">
              <a:latin typeface="Optima"/>
              <a:cs typeface="Optima"/>
            </a:rPr>
            <a:t>Find all contributors to problems</a:t>
          </a:r>
          <a:endParaRPr lang="en-US" dirty="0">
            <a:latin typeface="Optima"/>
            <a:cs typeface="Optima"/>
          </a:endParaRPr>
        </a:p>
      </dgm:t>
    </dgm:pt>
    <dgm:pt modelId="{7365B8DE-43D3-FA43-9631-C512EB099AC7}" type="parTrans" cxnId="{B101010D-5DD7-524D-8C2C-BF9176A92C2E}">
      <dgm:prSet/>
      <dgm:spPr/>
      <dgm:t>
        <a:bodyPr/>
        <a:lstStyle/>
        <a:p>
          <a:endParaRPr lang="en-US"/>
        </a:p>
      </dgm:t>
    </dgm:pt>
    <dgm:pt modelId="{9807E9BC-C76A-5E41-8C01-9F39E8BC2D85}" type="sibTrans" cxnId="{B101010D-5DD7-524D-8C2C-BF9176A92C2E}">
      <dgm:prSet/>
      <dgm:spPr/>
      <dgm:t>
        <a:bodyPr/>
        <a:lstStyle/>
        <a:p>
          <a:endParaRPr lang="en-US"/>
        </a:p>
      </dgm:t>
    </dgm:pt>
    <dgm:pt modelId="{71C12792-694A-034E-AE3F-0D026CCE394B}">
      <dgm:prSet/>
      <dgm:spPr/>
      <dgm:t>
        <a:bodyPr/>
        <a:lstStyle/>
        <a:p>
          <a:r>
            <a:rPr lang="en-US" dirty="0" smtClean="0">
              <a:latin typeface="Optima"/>
              <a:cs typeface="Optima"/>
            </a:rPr>
            <a:t>ID primary contributor</a:t>
          </a:r>
          <a:endParaRPr lang="en-US" dirty="0">
            <a:latin typeface="Optima"/>
            <a:cs typeface="Optima"/>
          </a:endParaRPr>
        </a:p>
      </dgm:t>
    </dgm:pt>
    <dgm:pt modelId="{F7D27547-95DA-1140-AE3C-6D726883691E}" type="parTrans" cxnId="{8DAEEF2A-1A84-0941-8DA4-1C392B68FFC2}">
      <dgm:prSet/>
      <dgm:spPr/>
      <dgm:t>
        <a:bodyPr/>
        <a:lstStyle/>
        <a:p>
          <a:endParaRPr lang="en-US"/>
        </a:p>
      </dgm:t>
    </dgm:pt>
    <dgm:pt modelId="{1D845313-D9DF-4E4B-B5AC-F41590B917D9}" type="sibTrans" cxnId="{8DAEEF2A-1A84-0941-8DA4-1C392B68FFC2}">
      <dgm:prSet/>
      <dgm:spPr/>
      <dgm:t>
        <a:bodyPr/>
        <a:lstStyle/>
        <a:p>
          <a:endParaRPr lang="en-US"/>
        </a:p>
      </dgm:t>
    </dgm:pt>
    <dgm:pt modelId="{78845263-DA35-F146-BC78-278238C4BBD4}" type="pres">
      <dgm:prSet presAssocID="{64B68C8A-669B-8E4B-9445-FAFC7E61D53B}" presName="mainComposite" presStyleCnt="0">
        <dgm:presLayoutVars>
          <dgm:chPref val="1"/>
          <dgm:dir/>
          <dgm:animOne val="branch"/>
          <dgm:animLvl val="lvl"/>
          <dgm:resizeHandles val="exact"/>
        </dgm:presLayoutVars>
      </dgm:prSet>
      <dgm:spPr/>
      <dgm:t>
        <a:bodyPr/>
        <a:lstStyle/>
        <a:p>
          <a:endParaRPr lang="en-US"/>
        </a:p>
      </dgm:t>
    </dgm:pt>
    <dgm:pt modelId="{421FC898-7990-CA4F-8E34-FD41AA4E4CAF}" type="pres">
      <dgm:prSet presAssocID="{64B68C8A-669B-8E4B-9445-FAFC7E61D53B}" presName="hierFlow" presStyleCnt="0"/>
      <dgm:spPr/>
    </dgm:pt>
    <dgm:pt modelId="{52934B35-AB02-FA49-82E1-347AB75C7A6C}" type="pres">
      <dgm:prSet presAssocID="{64B68C8A-669B-8E4B-9445-FAFC7E61D53B}" presName="firstBuf" presStyleCnt="0"/>
      <dgm:spPr/>
    </dgm:pt>
    <dgm:pt modelId="{BED4CC23-3D3F-6E4E-8895-D04F9A7FAD35}" type="pres">
      <dgm:prSet presAssocID="{64B68C8A-669B-8E4B-9445-FAFC7E61D53B}" presName="hierChild1" presStyleCnt="0">
        <dgm:presLayoutVars>
          <dgm:chPref val="1"/>
          <dgm:animOne val="branch"/>
          <dgm:animLvl val="lvl"/>
        </dgm:presLayoutVars>
      </dgm:prSet>
      <dgm:spPr/>
    </dgm:pt>
    <dgm:pt modelId="{A009D6D7-B7B1-544A-BE87-BA38B9C493F1}" type="pres">
      <dgm:prSet presAssocID="{3FDD8243-7537-3144-872A-93B7EBBA4790}" presName="Name14" presStyleCnt="0"/>
      <dgm:spPr/>
    </dgm:pt>
    <dgm:pt modelId="{21D8D2F5-13EE-6C4E-AB8D-7992960DD729}" type="pres">
      <dgm:prSet presAssocID="{3FDD8243-7537-3144-872A-93B7EBBA4790}" presName="level1Shape" presStyleLbl="node0" presStyleIdx="0" presStyleCnt="1">
        <dgm:presLayoutVars>
          <dgm:chPref val="3"/>
        </dgm:presLayoutVars>
      </dgm:prSet>
      <dgm:spPr/>
      <dgm:t>
        <a:bodyPr/>
        <a:lstStyle/>
        <a:p>
          <a:endParaRPr lang="en-US"/>
        </a:p>
      </dgm:t>
    </dgm:pt>
    <dgm:pt modelId="{719406CB-ADAE-8F4E-BEDC-DCF6E04646AE}" type="pres">
      <dgm:prSet presAssocID="{3FDD8243-7537-3144-872A-93B7EBBA4790}" presName="hierChild2" presStyleCnt="0"/>
      <dgm:spPr/>
    </dgm:pt>
    <dgm:pt modelId="{8B6CF732-6B0A-3144-A387-0AE25A8A80F2}" type="pres">
      <dgm:prSet presAssocID="{F973FA1A-FE95-3446-B63B-3DF1CB548F67}" presName="Name19" presStyleLbl="parChTrans1D2" presStyleIdx="0" presStyleCnt="3"/>
      <dgm:spPr/>
      <dgm:t>
        <a:bodyPr/>
        <a:lstStyle/>
        <a:p>
          <a:endParaRPr lang="en-US"/>
        </a:p>
      </dgm:t>
    </dgm:pt>
    <dgm:pt modelId="{DEC0A3F9-2501-8244-939B-B27C30E99283}" type="pres">
      <dgm:prSet presAssocID="{11238857-5E61-D848-A21E-7B3F5F4A28A9}" presName="Name21" presStyleCnt="0"/>
      <dgm:spPr/>
    </dgm:pt>
    <dgm:pt modelId="{D50CBFCF-0647-C448-9725-D91119F98340}" type="pres">
      <dgm:prSet presAssocID="{11238857-5E61-D848-A21E-7B3F5F4A28A9}" presName="level2Shape" presStyleLbl="node2" presStyleIdx="0" presStyleCnt="3"/>
      <dgm:spPr/>
      <dgm:t>
        <a:bodyPr/>
        <a:lstStyle/>
        <a:p>
          <a:endParaRPr lang="en-US"/>
        </a:p>
      </dgm:t>
    </dgm:pt>
    <dgm:pt modelId="{4DE75095-77DB-5544-910A-BA18281BE9B3}" type="pres">
      <dgm:prSet presAssocID="{11238857-5E61-D848-A21E-7B3F5F4A28A9}" presName="hierChild3" presStyleCnt="0"/>
      <dgm:spPr/>
    </dgm:pt>
    <dgm:pt modelId="{073E9453-8278-DF41-BE37-5E66C7CF801C}" type="pres">
      <dgm:prSet presAssocID="{0B637203-133D-3846-B6F1-D9D26EB09E1D}" presName="Name19" presStyleLbl="parChTrans1D3" presStyleIdx="0" presStyleCnt="3"/>
      <dgm:spPr/>
      <dgm:t>
        <a:bodyPr/>
        <a:lstStyle/>
        <a:p>
          <a:endParaRPr lang="en-US"/>
        </a:p>
      </dgm:t>
    </dgm:pt>
    <dgm:pt modelId="{2F99FD7A-E4B8-3E4C-94AF-BB963859DACC}" type="pres">
      <dgm:prSet presAssocID="{CDC405FA-BE73-E347-83AA-D83007074BD8}" presName="Name21" presStyleCnt="0"/>
      <dgm:spPr/>
    </dgm:pt>
    <dgm:pt modelId="{3971BE63-FAF5-2042-8DEE-D3F78405C315}" type="pres">
      <dgm:prSet presAssocID="{CDC405FA-BE73-E347-83AA-D83007074BD8}" presName="level2Shape" presStyleLbl="node3" presStyleIdx="0" presStyleCnt="3"/>
      <dgm:spPr/>
      <dgm:t>
        <a:bodyPr/>
        <a:lstStyle/>
        <a:p>
          <a:endParaRPr lang="en-US"/>
        </a:p>
      </dgm:t>
    </dgm:pt>
    <dgm:pt modelId="{129724AD-946D-AA46-A258-BDCFD058CFFA}" type="pres">
      <dgm:prSet presAssocID="{CDC405FA-BE73-E347-83AA-D83007074BD8}" presName="hierChild3" presStyleCnt="0"/>
      <dgm:spPr/>
    </dgm:pt>
    <dgm:pt modelId="{23197D0D-EF68-594C-8937-5B75292AF360}" type="pres">
      <dgm:prSet presAssocID="{0CFD3E6B-15DD-C94E-A716-9F70BA13B974}" presName="Name19" presStyleLbl="parChTrans1D2" presStyleIdx="1" presStyleCnt="3"/>
      <dgm:spPr/>
      <dgm:t>
        <a:bodyPr/>
        <a:lstStyle/>
        <a:p>
          <a:endParaRPr lang="en-US"/>
        </a:p>
      </dgm:t>
    </dgm:pt>
    <dgm:pt modelId="{A238AC12-C86A-FE4A-B5DE-C194D26DA45D}" type="pres">
      <dgm:prSet presAssocID="{5EEF5FEA-B138-8247-9741-3808FCD2D025}" presName="Name21" presStyleCnt="0"/>
      <dgm:spPr/>
    </dgm:pt>
    <dgm:pt modelId="{21795F6F-7554-6142-9779-5ED165DD1A2F}" type="pres">
      <dgm:prSet presAssocID="{5EEF5FEA-B138-8247-9741-3808FCD2D025}" presName="level2Shape" presStyleLbl="node2" presStyleIdx="1" presStyleCnt="3"/>
      <dgm:spPr/>
      <dgm:t>
        <a:bodyPr/>
        <a:lstStyle/>
        <a:p>
          <a:endParaRPr lang="en-US"/>
        </a:p>
      </dgm:t>
    </dgm:pt>
    <dgm:pt modelId="{92875FAF-F9F1-1A4C-902A-31F541EC65BF}" type="pres">
      <dgm:prSet presAssocID="{5EEF5FEA-B138-8247-9741-3808FCD2D025}" presName="hierChild3" presStyleCnt="0"/>
      <dgm:spPr/>
    </dgm:pt>
    <dgm:pt modelId="{9587865F-A63F-D34B-80AE-53772FACD8F2}" type="pres">
      <dgm:prSet presAssocID="{7365B8DE-43D3-FA43-9631-C512EB099AC7}" presName="Name19" presStyleLbl="parChTrans1D3" presStyleIdx="1" presStyleCnt="3"/>
      <dgm:spPr/>
      <dgm:t>
        <a:bodyPr/>
        <a:lstStyle/>
        <a:p>
          <a:endParaRPr lang="en-US"/>
        </a:p>
      </dgm:t>
    </dgm:pt>
    <dgm:pt modelId="{3757A2E3-EBF7-3D45-B166-AFEB3A8C3855}" type="pres">
      <dgm:prSet presAssocID="{84BDDD97-B77D-924A-9C51-CAE360291A8B}" presName="Name21" presStyleCnt="0"/>
      <dgm:spPr/>
    </dgm:pt>
    <dgm:pt modelId="{2680B9AB-40C7-0D48-8976-1EDCE18901D7}" type="pres">
      <dgm:prSet presAssocID="{84BDDD97-B77D-924A-9C51-CAE360291A8B}" presName="level2Shape" presStyleLbl="node3" presStyleIdx="1" presStyleCnt="3"/>
      <dgm:spPr/>
      <dgm:t>
        <a:bodyPr/>
        <a:lstStyle/>
        <a:p>
          <a:endParaRPr lang="en-US"/>
        </a:p>
      </dgm:t>
    </dgm:pt>
    <dgm:pt modelId="{A5FC13E2-362C-FE4C-BD53-D2F3EFB3CD90}" type="pres">
      <dgm:prSet presAssocID="{84BDDD97-B77D-924A-9C51-CAE360291A8B}" presName="hierChild3" presStyleCnt="0"/>
      <dgm:spPr/>
    </dgm:pt>
    <dgm:pt modelId="{7BECBDDE-97DC-F246-9052-93C17DDAB885}" type="pres">
      <dgm:prSet presAssocID="{E7E5D13C-F314-5B48-BA7A-2CA0A63F61A7}" presName="Name19" presStyleLbl="parChTrans1D2" presStyleIdx="2" presStyleCnt="3"/>
      <dgm:spPr/>
      <dgm:t>
        <a:bodyPr/>
        <a:lstStyle/>
        <a:p>
          <a:endParaRPr lang="en-US"/>
        </a:p>
      </dgm:t>
    </dgm:pt>
    <dgm:pt modelId="{9F7C04E8-035A-E74C-80B2-72184201EFC5}" type="pres">
      <dgm:prSet presAssocID="{DD00A644-C00E-5D41-AD17-96993DFA6A9E}" presName="Name21" presStyleCnt="0"/>
      <dgm:spPr/>
    </dgm:pt>
    <dgm:pt modelId="{20583C2B-919B-164B-84AF-E26A165B1552}" type="pres">
      <dgm:prSet presAssocID="{DD00A644-C00E-5D41-AD17-96993DFA6A9E}" presName="level2Shape" presStyleLbl="node2" presStyleIdx="2" presStyleCnt="3"/>
      <dgm:spPr/>
      <dgm:t>
        <a:bodyPr/>
        <a:lstStyle/>
        <a:p>
          <a:endParaRPr lang="en-US"/>
        </a:p>
      </dgm:t>
    </dgm:pt>
    <dgm:pt modelId="{DF4FE5DD-E86C-6249-9DB9-2A9F9A53F5FC}" type="pres">
      <dgm:prSet presAssocID="{DD00A644-C00E-5D41-AD17-96993DFA6A9E}" presName="hierChild3" presStyleCnt="0"/>
      <dgm:spPr/>
    </dgm:pt>
    <dgm:pt modelId="{D472EF0D-6FA4-9A4A-AC9C-DC4475D793B8}" type="pres">
      <dgm:prSet presAssocID="{F7D27547-95DA-1140-AE3C-6D726883691E}" presName="Name19" presStyleLbl="parChTrans1D3" presStyleIdx="2" presStyleCnt="3"/>
      <dgm:spPr/>
      <dgm:t>
        <a:bodyPr/>
        <a:lstStyle/>
        <a:p>
          <a:endParaRPr lang="en-US"/>
        </a:p>
      </dgm:t>
    </dgm:pt>
    <dgm:pt modelId="{D3A4DBB3-AD95-1D42-885F-257A2A7067F1}" type="pres">
      <dgm:prSet presAssocID="{71C12792-694A-034E-AE3F-0D026CCE394B}" presName="Name21" presStyleCnt="0"/>
      <dgm:spPr/>
    </dgm:pt>
    <dgm:pt modelId="{B735A94F-427E-7C47-AD43-71EFD917FCD4}" type="pres">
      <dgm:prSet presAssocID="{71C12792-694A-034E-AE3F-0D026CCE394B}" presName="level2Shape" presStyleLbl="node3" presStyleIdx="2" presStyleCnt="3"/>
      <dgm:spPr/>
      <dgm:t>
        <a:bodyPr/>
        <a:lstStyle/>
        <a:p>
          <a:endParaRPr lang="en-US"/>
        </a:p>
      </dgm:t>
    </dgm:pt>
    <dgm:pt modelId="{8A2C693A-36CD-8742-8C42-6C54946A6920}" type="pres">
      <dgm:prSet presAssocID="{71C12792-694A-034E-AE3F-0D026CCE394B}" presName="hierChild3" presStyleCnt="0"/>
      <dgm:spPr/>
    </dgm:pt>
    <dgm:pt modelId="{76EAF994-6E9F-0B4F-99E7-F5EE80C8412A}" type="pres">
      <dgm:prSet presAssocID="{64B68C8A-669B-8E4B-9445-FAFC7E61D53B}" presName="bgShapesFlow" presStyleCnt="0"/>
      <dgm:spPr/>
    </dgm:pt>
    <dgm:pt modelId="{5B782C26-A1A1-9140-B98D-015776968395}" type="pres">
      <dgm:prSet presAssocID="{C6EB5F97-15C2-6C4C-AAA6-8FA833FA9213}" presName="rectComp" presStyleCnt="0"/>
      <dgm:spPr/>
    </dgm:pt>
    <dgm:pt modelId="{391C91B2-52F7-794B-A7CF-F76E931DF8E5}" type="pres">
      <dgm:prSet presAssocID="{C6EB5F97-15C2-6C4C-AAA6-8FA833FA9213}" presName="bgRect" presStyleLbl="bgShp" presStyleIdx="0" presStyleCnt="3"/>
      <dgm:spPr/>
      <dgm:t>
        <a:bodyPr/>
        <a:lstStyle/>
        <a:p>
          <a:endParaRPr lang="en-US"/>
        </a:p>
      </dgm:t>
    </dgm:pt>
    <dgm:pt modelId="{569EA61C-63C7-7445-8B99-97AFAF37D488}" type="pres">
      <dgm:prSet presAssocID="{C6EB5F97-15C2-6C4C-AAA6-8FA833FA9213}" presName="bgRectTx" presStyleLbl="bgShp" presStyleIdx="0" presStyleCnt="3">
        <dgm:presLayoutVars>
          <dgm:bulletEnabled val="1"/>
        </dgm:presLayoutVars>
      </dgm:prSet>
      <dgm:spPr/>
      <dgm:t>
        <a:bodyPr/>
        <a:lstStyle/>
        <a:p>
          <a:endParaRPr lang="en-US"/>
        </a:p>
      </dgm:t>
    </dgm:pt>
    <dgm:pt modelId="{C44C25F3-565F-CB49-903F-A8BC7ACBD543}" type="pres">
      <dgm:prSet presAssocID="{C6EB5F97-15C2-6C4C-AAA6-8FA833FA9213}" presName="spComp" presStyleCnt="0"/>
      <dgm:spPr/>
    </dgm:pt>
    <dgm:pt modelId="{5845D92C-0CAE-434D-A536-6B0E490D4B04}" type="pres">
      <dgm:prSet presAssocID="{C6EB5F97-15C2-6C4C-AAA6-8FA833FA9213}" presName="vSp" presStyleCnt="0"/>
      <dgm:spPr/>
    </dgm:pt>
    <dgm:pt modelId="{743ADEF7-59C3-034B-9ACB-BAE8812E2139}" type="pres">
      <dgm:prSet presAssocID="{D3302A5F-936B-8645-8D32-EE1F89D02052}" presName="rectComp" presStyleCnt="0"/>
      <dgm:spPr/>
    </dgm:pt>
    <dgm:pt modelId="{ABDB62E0-AE36-694A-B757-E94B22ECADAC}" type="pres">
      <dgm:prSet presAssocID="{D3302A5F-936B-8645-8D32-EE1F89D02052}" presName="bgRect" presStyleLbl="bgShp" presStyleIdx="1" presStyleCnt="3"/>
      <dgm:spPr/>
      <dgm:t>
        <a:bodyPr/>
        <a:lstStyle/>
        <a:p>
          <a:endParaRPr lang="en-US"/>
        </a:p>
      </dgm:t>
    </dgm:pt>
    <dgm:pt modelId="{F6507D85-7196-D649-8D6D-B5EE16CDC1C1}" type="pres">
      <dgm:prSet presAssocID="{D3302A5F-936B-8645-8D32-EE1F89D02052}" presName="bgRectTx" presStyleLbl="bgShp" presStyleIdx="1" presStyleCnt="3">
        <dgm:presLayoutVars>
          <dgm:bulletEnabled val="1"/>
        </dgm:presLayoutVars>
      </dgm:prSet>
      <dgm:spPr/>
      <dgm:t>
        <a:bodyPr/>
        <a:lstStyle/>
        <a:p>
          <a:endParaRPr lang="en-US"/>
        </a:p>
      </dgm:t>
    </dgm:pt>
    <dgm:pt modelId="{04E827AB-59F3-504C-B5F6-20B9E1872EDD}" type="pres">
      <dgm:prSet presAssocID="{D3302A5F-936B-8645-8D32-EE1F89D02052}" presName="spComp" presStyleCnt="0"/>
      <dgm:spPr/>
    </dgm:pt>
    <dgm:pt modelId="{FB7FC5E5-0F27-0841-B06C-C78A4B4B4026}" type="pres">
      <dgm:prSet presAssocID="{D3302A5F-936B-8645-8D32-EE1F89D02052}" presName="vSp" presStyleCnt="0"/>
      <dgm:spPr/>
    </dgm:pt>
    <dgm:pt modelId="{DF8824E3-8D58-454F-857D-BE65E6AFD14D}" type="pres">
      <dgm:prSet presAssocID="{5A3B9DA1-9C6F-FF4B-B3F2-31D99C09BCCD}" presName="rectComp" presStyleCnt="0"/>
      <dgm:spPr/>
    </dgm:pt>
    <dgm:pt modelId="{7E82B491-5508-6D49-B056-E47B2A2884EA}" type="pres">
      <dgm:prSet presAssocID="{5A3B9DA1-9C6F-FF4B-B3F2-31D99C09BCCD}" presName="bgRect" presStyleLbl="bgShp" presStyleIdx="2" presStyleCnt="3"/>
      <dgm:spPr/>
      <dgm:t>
        <a:bodyPr/>
        <a:lstStyle/>
        <a:p>
          <a:endParaRPr lang="en-US"/>
        </a:p>
      </dgm:t>
    </dgm:pt>
    <dgm:pt modelId="{1E70CDB1-3E16-9C45-9D6A-508EC770379E}" type="pres">
      <dgm:prSet presAssocID="{5A3B9DA1-9C6F-FF4B-B3F2-31D99C09BCCD}" presName="bgRectTx" presStyleLbl="bgShp" presStyleIdx="2" presStyleCnt="3">
        <dgm:presLayoutVars>
          <dgm:bulletEnabled val="1"/>
        </dgm:presLayoutVars>
      </dgm:prSet>
      <dgm:spPr/>
      <dgm:t>
        <a:bodyPr/>
        <a:lstStyle/>
        <a:p>
          <a:endParaRPr lang="en-US"/>
        </a:p>
      </dgm:t>
    </dgm:pt>
  </dgm:ptLst>
  <dgm:cxnLst>
    <dgm:cxn modelId="{379A7E39-655F-C240-8DD6-A62FA82D6B59}" srcId="{3FDD8243-7537-3144-872A-93B7EBBA4790}" destId="{11238857-5E61-D848-A21E-7B3F5F4A28A9}" srcOrd="0" destOrd="0" parTransId="{F973FA1A-FE95-3446-B63B-3DF1CB548F67}" sibTransId="{A58EB018-DCF2-3C42-8C61-ED5206F0E8C9}"/>
    <dgm:cxn modelId="{5A1777B2-0A32-4F48-92FD-6718EA082517}" type="presOf" srcId="{7365B8DE-43D3-FA43-9631-C512EB099AC7}" destId="{9587865F-A63F-D34B-80AE-53772FACD8F2}" srcOrd="0" destOrd="0" presId="urn:microsoft.com/office/officeart/2005/8/layout/hierarchy6"/>
    <dgm:cxn modelId="{D8910529-26C2-4A54-8F88-BFB6C27E5639}" type="presOf" srcId="{84BDDD97-B77D-924A-9C51-CAE360291A8B}" destId="{2680B9AB-40C7-0D48-8976-1EDCE18901D7}" srcOrd="0" destOrd="0" presId="urn:microsoft.com/office/officeart/2005/8/layout/hierarchy6"/>
    <dgm:cxn modelId="{BD31F185-4419-4E28-966C-B743B371DB0A}" type="presOf" srcId="{5A3B9DA1-9C6F-FF4B-B3F2-31D99C09BCCD}" destId="{1E70CDB1-3E16-9C45-9D6A-508EC770379E}" srcOrd="1" destOrd="0" presId="urn:microsoft.com/office/officeart/2005/8/layout/hierarchy6"/>
    <dgm:cxn modelId="{ABDB4954-4E8B-4C88-888C-9548F9E01AEE}" type="presOf" srcId="{64B68C8A-669B-8E4B-9445-FAFC7E61D53B}" destId="{78845263-DA35-F146-BC78-278238C4BBD4}" srcOrd="0" destOrd="0" presId="urn:microsoft.com/office/officeart/2005/8/layout/hierarchy6"/>
    <dgm:cxn modelId="{8CA5131D-857D-48CF-A3E6-B1E88A719823}" type="presOf" srcId="{C6EB5F97-15C2-6C4C-AAA6-8FA833FA9213}" destId="{391C91B2-52F7-794B-A7CF-F76E931DF8E5}" srcOrd="0" destOrd="0" presId="urn:microsoft.com/office/officeart/2005/8/layout/hierarchy6"/>
    <dgm:cxn modelId="{CFF386F9-5857-4691-8D4F-30891D7855BB}" type="presOf" srcId="{CDC405FA-BE73-E347-83AA-D83007074BD8}" destId="{3971BE63-FAF5-2042-8DEE-D3F78405C315}" srcOrd="0" destOrd="0" presId="urn:microsoft.com/office/officeart/2005/8/layout/hierarchy6"/>
    <dgm:cxn modelId="{8DAEEF2A-1A84-0941-8DA4-1C392B68FFC2}" srcId="{DD00A644-C00E-5D41-AD17-96993DFA6A9E}" destId="{71C12792-694A-034E-AE3F-0D026CCE394B}" srcOrd="0" destOrd="0" parTransId="{F7D27547-95DA-1140-AE3C-6D726883691E}" sibTransId="{1D845313-D9DF-4E4B-B5AC-F41590B917D9}"/>
    <dgm:cxn modelId="{6D61A176-892D-6D49-A77B-0B5FD1ACFB91}" srcId="{3FDD8243-7537-3144-872A-93B7EBBA4790}" destId="{5EEF5FEA-B138-8247-9741-3808FCD2D025}" srcOrd="1" destOrd="0" parTransId="{0CFD3E6B-15DD-C94E-A716-9F70BA13B974}" sibTransId="{2AA16E05-4EE3-124F-BD1D-25F9CDD2FAF3}"/>
    <dgm:cxn modelId="{CF79D89E-226F-4C93-B27D-E43D6120B639}" type="presOf" srcId="{D3302A5F-936B-8645-8D32-EE1F89D02052}" destId="{ABDB62E0-AE36-694A-B757-E94B22ECADAC}" srcOrd="0" destOrd="0" presId="urn:microsoft.com/office/officeart/2005/8/layout/hierarchy6"/>
    <dgm:cxn modelId="{8FD8EAAF-AC04-4858-928E-F3E64C5C26BF}" type="presOf" srcId="{5A3B9DA1-9C6F-FF4B-B3F2-31D99C09BCCD}" destId="{7E82B491-5508-6D49-B056-E47B2A2884EA}" srcOrd="0" destOrd="0" presId="urn:microsoft.com/office/officeart/2005/8/layout/hierarchy6"/>
    <dgm:cxn modelId="{0FD6B0D3-FA6C-A446-A492-626AD0B2B839}" srcId="{64B68C8A-669B-8E4B-9445-FAFC7E61D53B}" destId="{D3302A5F-936B-8645-8D32-EE1F89D02052}" srcOrd="2" destOrd="0" parTransId="{DF3F6577-FE15-8245-B57B-59690C13AAFB}" sibTransId="{F4A2657C-0B9C-0145-863B-AFF9A7313320}"/>
    <dgm:cxn modelId="{9E8E5D01-0D55-474D-9D9E-3E72DDCEDF6F}" type="presOf" srcId="{F973FA1A-FE95-3446-B63B-3DF1CB548F67}" destId="{8B6CF732-6B0A-3144-A387-0AE25A8A80F2}" srcOrd="0" destOrd="0" presId="urn:microsoft.com/office/officeart/2005/8/layout/hierarchy6"/>
    <dgm:cxn modelId="{A1DC66EA-6FBB-48CA-A3C5-AD491E0105F7}" type="presOf" srcId="{F7D27547-95DA-1140-AE3C-6D726883691E}" destId="{D472EF0D-6FA4-9A4A-AC9C-DC4475D793B8}" srcOrd="0" destOrd="0" presId="urn:microsoft.com/office/officeart/2005/8/layout/hierarchy6"/>
    <dgm:cxn modelId="{105C7ECD-C48B-4814-A43D-E308AABAF861}" type="presOf" srcId="{0B637203-133D-3846-B6F1-D9D26EB09E1D}" destId="{073E9453-8278-DF41-BE37-5E66C7CF801C}" srcOrd="0" destOrd="0" presId="urn:microsoft.com/office/officeart/2005/8/layout/hierarchy6"/>
    <dgm:cxn modelId="{39FB8A25-FBC1-874A-9C69-C9BD65D01C78}" srcId="{3FDD8243-7537-3144-872A-93B7EBBA4790}" destId="{DD00A644-C00E-5D41-AD17-96993DFA6A9E}" srcOrd="2" destOrd="0" parTransId="{E7E5D13C-F314-5B48-BA7A-2CA0A63F61A7}" sibTransId="{76EA0EF7-DE1A-514A-9AD4-7669BB7C97AB}"/>
    <dgm:cxn modelId="{6870DD01-E848-48C5-A228-2FFF74AC994C}" type="presOf" srcId="{C6EB5F97-15C2-6C4C-AAA6-8FA833FA9213}" destId="{569EA61C-63C7-7445-8B99-97AFAF37D488}" srcOrd="1" destOrd="0" presId="urn:microsoft.com/office/officeart/2005/8/layout/hierarchy6"/>
    <dgm:cxn modelId="{A871ABE0-C1CF-46CF-AD88-5B1203E48B60}" type="presOf" srcId="{5EEF5FEA-B138-8247-9741-3808FCD2D025}" destId="{21795F6F-7554-6142-9779-5ED165DD1A2F}" srcOrd="0" destOrd="0" presId="urn:microsoft.com/office/officeart/2005/8/layout/hierarchy6"/>
    <dgm:cxn modelId="{C8F9CB6D-C109-FD41-9C4B-FF610265B7FE}" srcId="{64B68C8A-669B-8E4B-9445-FAFC7E61D53B}" destId="{C6EB5F97-15C2-6C4C-AAA6-8FA833FA9213}" srcOrd="1" destOrd="0" parTransId="{D6BB9348-ECD6-2241-9148-1C78E4B8C6CD}" sibTransId="{70D16BF8-D0CD-D049-95B8-E8CC1686AE19}"/>
    <dgm:cxn modelId="{B101010D-5DD7-524D-8C2C-BF9176A92C2E}" srcId="{5EEF5FEA-B138-8247-9741-3808FCD2D025}" destId="{84BDDD97-B77D-924A-9C51-CAE360291A8B}" srcOrd="0" destOrd="0" parTransId="{7365B8DE-43D3-FA43-9631-C512EB099AC7}" sibTransId="{9807E9BC-C76A-5E41-8C01-9F39E8BC2D85}"/>
    <dgm:cxn modelId="{1BDD3678-8A83-4E0B-820C-5768E03A3902}" type="presOf" srcId="{0CFD3E6B-15DD-C94E-A716-9F70BA13B974}" destId="{23197D0D-EF68-594C-8937-5B75292AF360}" srcOrd="0" destOrd="0" presId="urn:microsoft.com/office/officeart/2005/8/layout/hierarchy6"/>
    <dgm:cxn modelId="{6A35C994-ABFD-4953-B37F-A62B6BD72B75}" type="presOf" srcId="{71C12792-694A-034E-AE3F-0D026CCE394B}" destId="{B735A94F-427E-7C47-AD43-71EFD917FCD4}" srcOrd="0" destOrd="0" presId="urn:microsoft.com/office/officeart/2005/8/layout/hierarchy6"/>
    <dgm:cxn modelId="{3A45FB1B-7777-45A3-AC18-647096256E79}" type="presOf" srcId="{3FDD8243-7537-3144-872A-93B7EBBA4790}" destId="{21D8D2F5-13EE-6C4E-AB8D-7992960DD729}" srcOrd="0" destOrd="0" presId="urn:microsoft.com/office/officeart/2005/8/layout/hierarchy6"/>
    <dgm:cxn modelId="{A17948A4-D8E3-4A93-B49F-25337E8114D9}" type="presOf" srcId="{D3302A5F-936B-8645-8D32-EE1F89D02052}" destId="{F6507D85-7196-D649-8D6D-B5EE16CDC1C1}" srcOrd="1" destOrd="0" presId="urn:microsoft.com/office/officeart/2005/8/layout/hierarchy6"/>
    <dgm:cxn modelId="{D49D0E7D-10E3-4C68-BA24-1DF6E5333FC8}" type="presOf" srcId="{11238857-5E61-D848-A21E-7B3F5F4A28A9}" destId="{D50CBFCF-0647-C448-9725-D91119F98340}" srcOrd="0" destOrd="0" presId="urn:microsoft.com/office/officeart/2005/8/layout/hierarchy6"/>
    <dgm:cxn modelId="{D33A3033-DEF3-4A03-9166-ABE44617D083}" type="presOf" srcId="{DD00A644-C00E-5D41-AD17-96993DFA6A9E}" destId="{20583C2B-919B-164B-84AF-E26A165B1552}" srcOrd="0" destOrd="0" presId="urn:microsoft.com/office/officeart/2005/8/layout/hierarchy6"/>
    <dgm:cxn modelId="{0B232E42-0C9A-5E47-8E4B-2AEF5DEA1F96}" srcId="{11238857-5E61-D848-A21E-7B3F5F4A28A9}" destId="{CDC405FA-BE73-E347-83AA-D83007074BD8}" srcOrd="0" destOrd="0" parTransId="{0B637203-133D-3846-B6F1-D9D26EB09E1D}" sibTransId="{5152BB82-7B69-EF47-B020-32B9487EB005}"/>
    <dgm:cxn modelId="{B7057BE5-C0BC-4E43-B127-D785E7AB4DE9}" srcId="{64B68C8A-669B-8E4B-9445-FAFC7E61D53B}" destId="{5A3B9DA1-9C6F-FF4B-B3F2-31D99C09BCCD}" srcOrd="3" destOrd="0" parTransId="{C5F98669-656C-EB4C-8AE6-18CB1FB14186}" sibTransId="{E81894EB-2E1C-D240-8BFD-388A30D369ED}"/>
    <dgm:cxn modelId="{511D450F-2A0C-4494-BB55-358090861F6B}" type="presOf" srcId="{E7E5D13C-F314-5B48-BA7A-2CA0A63F61A7}" destId="{7BECBDDE-97DC-F246-9052-93C17DDAB885}" srcOrd="0" destOrd="0" presId="urn:microsoft.com/office/officeart/2005/8/layout/hierarchy6"/>
    <dgm:cxn modelId="{9919381C-549D-CB45-9332-F39991056898}" srcId="{64B68C8A-669B-8E4B-9445-FAFC7E61D53B}" destId="{3FDD8243-7537-3144-872A-93B7EBBA4790}" srcOrd="0" destOrd="0" parTransId="{F305689C-3D4D-BE42-BB01-470D728065E2}" sibTransId="{C49084AD-47B6-9147-8103-58E0E12CE857}"/>
    <dgm:cxn modelId="{F20315A7-63E5-4D05-B683-DD14832C8057}" type="presParOf" srcId="{78845263-DA35-F146-BC78-278238C4BBD4}" destId="{421FC898-7990-CA4F-8E34-FD41AA4E4CAF}" srcOrd="0" destOrd="0" presId="urn:microsoft.com/office/officeart/2005/8/layout/hierarchy6"/>
    <dgm:cxn modelId="{D70CEEC0-4673-4E02-B78A-97D87EA01485}" type="presParOf" srcId="{421FC898-7990-CA4F-8E34-FD41AA4E4CAF}" destId="{52934B35-AB02-FA49-82E1-347AB75C7A6C}" srcOrd="0" destOrd="0" presId="urn:microsoft.com/office/officeart/2005/8/layout/hierarchy6"/>
    <dgm:cxn modelId="{6BC5AA5A-6C45-4680-AC52-82D598732A25}" type="presParOf" srcId="{421FC898-7990-CA4F-8E34-FD41AA4E4CAF}" destId="{BED4CC23-3D3F-6E4E-8895-D04F9A7FAD35}" srcOrd="1" destOrd="0" presId="urn:microsoft.com/office/officeart/2005/8/layout/hierarchy6"/>
    <dgm:cxn modelId="{45F1CF72-20D0-41DA-BAEA-6B96F15BF32B}" type="presParOf" srcId="{BED4CC23-3D3F-6E4E-8895-D04F9A7FAD35}" destId="{A009D6D7-B7B1-544A-BE87-BA38B9C493F1}" srcOrd="0" destOrd="0" presId="urn:microsoft.com/office/officeart/2005/8/layout/hierarchy6"/>
    <dgm:cxn modelId="{89C7AFED-C8C0-4E0B-BFBB-02079BEF588B}" type="presParOf" srcId="{A009D6D7-B7B1-544A-BE87-BA38B9C493F1}" destId="{21D8D2F5-13EE-6C4E-AB8D-7992960DD729}" srcOrd="0" destOrd="0" presId="urn:microsoft.com/office/officeart/2005/8/layout/hierarchy6"/>
    <dgm:cxn modelId="{E38F2BB1-C03D-4A26-B61E-1C6CD2927F7F}" type="presParOf" srcId="{A009D6D7-B7B1-544A-BE87-BA38B9C493F1}" destId="{719406CB-ADAE-8F4E-BEDC-DCF6E04646AE}" srcOrd="1" destOrd="0" presId="urn:microsoft.com/office/officeart/2005/8/layout/hierarchy6"/>
    <dgm:cxn modelId="{722D5112-B69B-4E0B-B60E-F7D92276CBEC}" type="presParOf" srcId="{719406CB-ADAE-8F4E-BEDC-DCF6E04646AE}" destId="{8B6CF732-6B0A-3144-A387-0AE25A8A80F2}" srcOrd="0" destOrd="0" presId="urn:microsoft.com/office/officeart/2005/8/layout/hierarchy6"/>
    <dgm:cxn modelId="{86EC129D-DBC4-4BB9-B8D4-E425B457E6E1}" type="presParOf" srcId="{719406CB-ADAE-8F4E-BEDC-DCF6E04646AE}" destId="{DEC0A3F9-2501-8244-939B-B27C30E99283}" srcOrd="1" destOrd="0" presId="urn:microsoft.com/office/officeart/2005/8/layout/hierarchy6"/>
    <dgm:cxn modelId="{27AAAB48-7CCD-4715-B238-D6F0CF906AFB}" type="presParOf" srcId="{DEC0A3F9-2501-8244-939B-B27C30E99283}" destId="{D50CBFCF-0647-C448-9725-D91119F98340}" srcOrd="0" destOrd="0" presId="urn:microsoft.com/office/officeart/2005/8/layout/hierarchy6"/>
    <dgm:cxn modelId="{7214058C-88F3-4B5B-9C82-146DA4E06238}" type="presParOf" srcId="{DEC0A3F9-2501-8244-939B-B27C30E99283}" destId="{4DE75095-77DB-5544-910A-BA18281BE9B3}" srcOrd="1" destOrd="0" presId="urn:microsoft.com/office/officeart/2005/8/layout/hierarchy6"/>
    <dgm:cxn modelId="{D1ADBEC4-F6E3-4013-B402-FD5C82AB3573}" type="presParOf" srcId="{4DE75095-77DB-5544-910A-BA18281BE9B3}" destId="{073E9453-8278-DF41-BE37-5E66C7CF801C}" srcOrd="0" destOrd="0" presId="urn:microsoft.com/office/officeart/2005/8/layout/hierarchy6"/>
    <dgm:cxn modelId="{95A9EBB7-8CFB-4873-B651-024A3062EB95}" type="presParOf" srcId="{4DE75095-77DB-5544-910A-BA18281BE9B3}" destId="{2F99FD7A-E4B8-3E4C-94AF-BB963859DACC}" srcOrd="1" destOrd="0" presId="urn:microsoft.com/office/officeart/2005/8/layout/hierarchy6"/>
    <dgm:cxn modelId="{C450A7DF-8016-49EB-8D69-7D35BC8B3259}" type="presParOf" srcId="{2F99FD7A-E4B8-3E4C-94AF-BB963859DACC}" destId="{3971BE63-FAF5-2042-8DEE-D3F78405C315}" srcOrd="0" destOrd="0" presId="urn:microsoft.com/office/officeart/2005/8/layout/hierarchy6"/>
    <dgm:cxn modelId="{10B7F6D2-386B-4DA7-96F8-D473DE0DE3D6}" type="presParOf" srcId="{2F99FD7A-E4B8-3E4C-94AF-BB963859DACC}" destId="{129724AD-946D-AA46-A258-BDCFD058CFFA}" srcOrd="1" destOrd="0" presId="urn:microsoft.com/office/officeart/2005/8/layout/hierarchy6"/>
    <dgm:cxn modelId="{E2ED0302-6D76-40EB-8F5B-075B87D5D753}" type="presParOf" srcId="{719406CB-ADAE-8F4E-BEDC-DCF6E04646AE}" destId="{23197D0D-EF68-594C-8937-5B75292AF360}" srcOrd="2" destOrd="0" presId="urn:microsoft.com/office/officeart/2005/8/layout/hierarchy6"/>
    <dgm:cxn modelId="{44235B6D-E154-4437-83E2-099750EA80DC}" type="presParOf" srcId="{719406CB-ADAE-8F4E-BEDC-DCF6E04646AE}" destId="{A238AC12-C86A-FE4A-B5DE-C194D26DA45D}" srcOrd="3" destOrd="0" presId="urn:microsoft.com/office/officeart/2005/8/layout/hierarchy6"/>
    <dgm:cxn modelId="{812BD107-0BDB-4FBD-B142-2140AE0BC095}" type="presParOf" srcId="{A238AC12-C86A-FE4A-B5DE-C194D26DA45D}" destId="{21795F6F-7554-6142-9779-5ED165DD1A2F}" srcOrd="0" destOrd="0" presId="urn:microsoft.com/office/officeart/2005/8/layout/hierarchy6"/>
    <dgm:cxn modelId="{87195D47-FF80-44B3-AC74-6A0E72D9EAD1}" type="presParOf" srcId="{A238AC12-C86A-FE4A-B5DE-C194D26DA45D}" destId="{92875FAF-F9F1-1A4C-902A-31F541EC65BF}" srcOrd="1" destOrd="0" presId="urn:microsoft.com/office/officeart/2005/8/layout/hierarchy6"/>
    <dgm:cxn modelId="{D3B1BA8F-D56A-4DF0-9B90-DDB6F4DE3BD1}" type="presParOf" srcId="{92875FAF-F9F1-1A4C-902A-31F541EC65BF}" destId="{9587865F-A63F-D34B-80AE-53772FACD8F2}" srcOrd="0" destOrd="0" presId="urn:microsoft.com/office/officeart/2005/8/layout/hierarchy6"/>
    <dgm:cxn modelId="{AB62C422-D9B0-49E0-865F-FB7BE68A37B3}" type="presParOf" srcId="{92875FAF-F9F1-1A4C-902A-31F541EC65BF}" destId="{3757A2E3-EBF7-3D45-B166-AFEB3A8C3855}" srcOrd="1" destOrd="0" presId="urn:microsoft.com/office/officeart/2005/8/layout/hierarchy6"/>
    <dgm:cxn modelId="{0B2789E4-994B-49FA-B804-F39D0D823C3F}" type="presParOf" srcId="{3757A2E3-EBF7-3D45-B166-AFEB3A8C3855}" destId="{2680B9AB-40C7-0D48-8976-1EDCE18901D7}" srcOrd="0" destOrd="0" presId="urn:microsoft.com/office/officeart/2005/8/layout/hierarchy6"/>
    <dgm:cxn modelId="{736CBF06-3BA1-448C-8765-02D89FCA8641}" type="presParOf" srcId="{3757A2E3-EBF7-3D45-B166-AFEB3A8C3855}" destId="{A5FC13E2-362C-FE4C-BD53-D2F3EFB3CD90}" srcOrd="1" destOrd="0" presId="urn:microsoft.com/office/officeart/2005/8/layout/hierarchy6"/>
    <dgm:cxn modelId="{2D5E454A-D44D-4324-93E4-9FACB36704A7}" type="presParOf" srcId="{719406CB-ADAE-8F4E-BEDC-DCF6E04646AE}" destId="{7BECBDDE-97DC-F246-9052-93C17DDAB885}" srcOrd="4" destOrd="0" presId="urn:microsoft.com/office/officeart/2005/8/layout/hierarchy6"/>
    <dgm:cxn modelId="{3A91A8DA-8F29-4FF1-BBD8-AD89E0943F97}" type="presParOf" srcId="{719406CB-ADAE-8F4E-BEDC-DCF6E04646AE}" destId="{9F7C04E8-035A-E74C-80B2-72184201EFC5}" srcOrd="5" destOrd="0" presId="urn:microsoft.com/office/officeart/2005/8/layout/hierarchy6"/>
    <dgm:cxn modelId="{6B49BDB8-A9EA-4569-80E0-9A12087025D2}" type="presParOf" srcId="{9F7C04E8-035A-E74C-80B2-72184201EFC5}" destId="{20583C2B-919B-164B-84AF-E26A165B1552}" srcOrd="0" destOrd="0" presId="urn:microsoft.com/office/officeart/2005/8/layout/hierarchy6"/>
    <dgm:cxn modelId="{F8FA1979-DF44-4B48-A103-0CD3D93D3924}" type="presParOf" srcId="{9F7C04E8-035A-E74C-80B2-72184201EFC5}" destId="{DF4FE5DD-E86C-6249-9DB9-2A9F9A53F5FC}" srcOrd="1" destOrd="0" presId="urn:microsoft.com/office/officeart/2005/8/layout/hierarchy6"/>
    <dgm:cxn modelId="{C825C172-283C-4284-8910-BD7DB764F574}" type="presParOf" srcId="{DF4FE5DD-E86C-6249-9DB9-2A9F9A53F5FC}" destId="{D472EF0D-6FA4-9A4A-AC9C-DC4475D793B8}" srcOrd="0" destOrd="0" presId="urn:microsoft.com/office/officeart/2005/8/layout/hierarchy6"/>
    <dgm:cxn modelId="{AE8839C2-F8E3-4A7A-9D2B-2909FD4B9DA1}" type="presParOf" srcId="{DF4FE5DD-E86C-6249-9DB9-2A9F9A53F5FC}" destId="{D3A4DBB3-AD95-1D42-885F-257A2A7067F1}" srcOrd="1" destOrd="0" presId="urn:microsoft.com/office/officeart/2005/8/layout/hierarchy6"/>
    <dgm:cxn modelId="{E9226A67-58D5-4D52-B17F-8D6F452A4FC8}" type="presParOf" srcId="{D3A4DBB3-AD95-1D42-885F-257A2A7067F1}" destId="{B735A94F-427E-7C47-AD43-71EFD917FCD4}" srcOrd="0" destOrd="0" presId="urn:microsoft.com/office/officeart/2005/8/layout/hierarchy6"/>
    <dgm:cxn modelId="{3896E916-4061-44AD-8D52-E9049F173483}" type="presParOf" srcId="{D3A4DBB3-AD95-1D42-885F-257A2A7067F1}" destId="{8A2C693A-36CD-8742-8C42-6C54946A6920}" srcOrd="1" destOrd="0" presId="urn:microsoft.com/office/officeart/2005/8/layout/hierarchy6"/>
    <dgm:cxn modelId="{6DC7FF4D-D328-4807-A36D-4365EB591623}" type="presParOf" srcId="{78845263-DA35-F146-BC78-278238C4BBD4}" destId="{76EAF994-6E9F-0B4F-99E7-F5EE80C8412A}" srcOrd="1" destOrd="0" presId="urn:microsoft.com/office/officeart/2005/8/layout/hierarchy6"/>
    <dgm:cxn modelId="{581F9E94-AC08-4A4E-8586-E33A5B5DB6E6}" type="presParOf" srcId="{76EAF994-6E9F-0B4F-99E7-F5EE80C8412A}" destId="{5B782C26-A1A1-9140-B98D-015776968395}" srcOrd="0" destOrd="0" presId="urn:microsoft.com/office/officeart/2005/8/layout/hierarchy6"/>
    <dgm:cxn modelId="{2338F2A8-7230-45C6-BCA7-489158335D4C}" type="presParOf" srcId="{5B782C26-A1A1-9140-B98D-015776968395}" destId="{391C91B2-52F7-794B-A7CF-F76E931DF8E5}" srcOrd="0" destOrd="0" presId="urn:microsoft.com/office/officeart/2005/8/layout/hierarchy6"/>
    <dgm:cxn modelId="{A10A8A00-EB82-44FB-83B4-6326D168B503}" type="presParOf" srcId="{5B782C26-A1A1-9140-B98D-015776968395}" destId="{569EA61C-63C7-7445-8B99-97AFAF37D488}" srcOrd="1" destOrd="0" presId="urn:microsoft.com/office/officeart/2005/8/layout/hierarchy6"/>
    <dgm:cxn modelId="{527D5BAA-B92F-4209-AD2F-B70B4F85C6BE}" type="presParOf" srcId="{76EAF994-6E9F-0B4F-99E7-F5EE80C8412A}" destId="{C44C25F3-565F-CB49-903F-A8BC7ACBD543}" srcOrd="1" destOrd="0" presId="urn:microsoft.com/office/officeart/2005/8/layout/hierarchy6"/>
    <dgm:cxn modelId="{2879F87D-6022-4BD5-8C09-C76E612AE1A2}" type="presParOf" srcId="{C44C25F3-565F-CB49-903F-A8BC7ACBD543}" destId="{5845D92C-0CAE-434D-A536-6B0E490D4B04}" srcOrd="0" destOrd="0" presId="urn:microsoft.com/office/officeart/2005/8/layout/hierarchy6"/>
    <dgm:cxn modelId="{BE9A2349-E279-4F62-908F-116798D89B62}" type="presParOf" srcId="{76EAF994-6E9F-0B4F-99E7-F5EE80C8412A}" destId="{743ADEF7-59C3-034B-9ACB-BAE8812E2139}" srcOrd="2" destOrd="0" presId="urn:microsoft.com/office/officeart/2005/8/layout/hierarchy6"/>
    <dgm:cxn modelId="{34DDAFA5-A842-4678-AF7A-257331609B0E}" type="presParOf" srcId="{743ADEF7-59C3-034B-9ACB-BAE8812E2139}" destId="{ABDB62E0-AE36-694A-B757-E94B22ECADAC}" srcOrd="0" destOrd="0" presId="urn:microsoft.com/office/officeart/2005/8/layout/hierarchy6"/>
    <dgm:cxn modelId="{69CCA552-1B4B-49FD-A5C4-F6849D1B02D4}" type="presParOf" srcId="{743ADEF7-59C3-034B-9ACB-BAE8812E2139}" destId="{F6507D85-7196-D649-8D6D-B5EE16CDC1C1}" srcOrd="1" destOrd="0" presId="urn:microsoft.com/office/officeart/2005/8/layout/hierarchy6"/>
    <dgm:cxn modelId="{BC8E30BF-3EC6-4A69-84C2-8F2041722FBB}" type="presParOf" srcId="{76EAF994-6E9F-0B4F-99E7-F5EE80C8412A}" destId="{04E827AB-59F3-504C-B5F6-20B9E1872EDD}" srcOrd="3" destOrd="0" presId="urn:microsoft.com/office/officeart/2005/8/layout/hierarchy6"/>
    <dgm:cxn modelId="{392EEFFA-5233-433F-8FF9-0AF7D3DE66C8}" type="presParOf" srcId="{04E827AB-59F3-504C-B5F6-20B9E1872EDD}" destId="{FB7FC5E5-0F27-0841-B06C-C78A4B4B4026}" srcOrd="0" destOrd="0" presId="urn:microsoft.com/office/officeart/2005/8/layout/hierarchy6"/>
    <dgm:cxn modelId="{1E8B6ECA-1342-4BA7-A89C-D1D030A48236}" type="presParOf" srcId="{76EAF994-6E9F-0B4F-99E7-F5EE80C8412A}" destId="{DF8824E3-8D58-454F-857D-BE65E6AFD14D}" srcOrd="4" destOrd="0" presId="urn:microsoft.com/office/officeart/2005/8/layout/hierarchy6"/>
    <dgm:cxn modelId="{8F2205B8-2A90-4875-A8D0-C9FD601EBE89}" type="presParOf" srcId="{DF8824E3-8D58-454F-857D-BE65E6AFD14D}" destId="{7E82B491-5508-6D49-B056-E47B2A2884EA}" srcOrd="0" destOrd="0" presId="urn:microsoft.com/office/officeart/2005/8/layout/hierarchy6"/>
    <dgm:cxn modelId="{E91CAEA2-80B4-4262-BE39-6C04512C3446}" type="presParOf" srcId="{DF8824E3-8D58-454F-857D-BE65E6AFD14D}" destId="{1E70CDB1-3E16-9C45-9D6A-508EC770379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B68C8A-669B-8E4B-9445-FAFC7E61D53B}" type="doc">
      <dgm:prSet loTypeId="urn:microsoft.com/office/officeart/2005/8/layout/hierarchy6" loCatId="hierarchy" qsTypeId="urn:microsoft.com/office/officeart/2005/8/quickstyle/simple4" qsCatId="simple" csTypeId="urn:microsoft.com/office/officeart/2005/8/colors/accent2_4" csCatId="accent2" phldr="1"/>
      <dgm:spPr/>
      <dgm:t>
        <a:bodyPr/>
        <a:lstStyle/>
        <a:p>
          <a:endParaRPr lang="en-US"/>
        </a:p>
      </dgm:t>
    </dgm:pt>
    <dgm:pt modelId="{3FDD8243-7537-3144-872A-93B7EBBA4790}">
      <dgm:prSet phldrT="[Text]"/>
      <dgm:spPr/>
      <dgm:t>
        <a:bodyPr/>
        <a:lstStyle/>
        <a:p>
          <a:r>
            <a:rPr lang="en-US" dirty="0" smtClean="0">
              <a:latin typeface="Optima"/>
              <a:cs typeface="Optima"/>
            </a:rPr>
            <a:t>Improve</a:t>
          </a:r>
          <a:endParaRPr lang="en-US" dirty="0">
            <a:latin typeface="Optima"/>
            <a:cs typeface="Optima"/>
          </a:endParaRPr>
        </a:p>
      </dgm:t>
    </dgm:pt>
    <dgm:pt modelId="{F305689C-3D4D-BE42-BB01-470D728065E2}" type="parTrans" cxnId="{9919381C-549D-CB45-9332-F39991056898}">
      <dgm:prSet/>
      <dgm:spPr/>
      <dgm:t>
        <a:bodyPr/>
        <a:lstStyle/>
        <a:p>
          <a:endParaRPr lang="en-US"/>
        </a:p>
      </dgm:t>
    </dgm:pt>
    <dgm:pt modelId="{C49084AD-47B6-9147-8103-58E0E12CE857}" type="sibTrans" cxnId="{9919381C-549D-CB45-9332-F39991056898}">
      <dgm:prSet/>
      <dgm:spPr/>
      <dgm:t>
        <a:bodyPr/>
        <a:lstStyle/>
        <a:p>
          <a:endParaRPr lang="en-US"/>
        </a:p>
      </dgm:t>
    </dgm:pt>
    <dgm:pt modelId="{11238857-5E61-D848-A21E-7B3F5F4A28A9}">
      <dgm:prSet phldrT="[Text]"/>
      <dgm:spPr/>
      <dgm:t>
        <a:bodyPr/>
        <a:lstStyle/>
        <a:p>
          <a:r>
            <a:rPr lang="en-US" dirty="0" smtClean="0">
              <a:latin typeface="Optima"/>
              <a:cs typeface="Optima"/>
            </a:rPr>
            <a:t>Implementation Plan</a:t>
          </a:r>
          <a:endParaRPr lang="en-US" dirty="0">
            <a:latin typeface="Optima"/>
            <a:cs typeface="Optima"/>
          </a:endParaRPr>
        </a:p>
      </dgm:t>
    </dgm:pt>
    <dgm:pt modelId="{F973FA1A-FE95-3446-B63B-3DF1CB548F67}" type="parTrans" cxnId="{379A7E39-655F-C240-8DD6-A62FA82D6B59}">
      <dgm:prSet/>
      <dgm:spPr/>
      <dgm:t>
        <a:bodyPr/>
        <a:lstStyle/>
        <a:p>
          <a:endParaRPr lang="en-US"/>
        </a:p>
      </dgm:t>
    </dgm:pt>
    <dgm:pt modelId="{A58EB018-DCF2-3C42-8C61-ED5206F0E8C9}" type="sibTrans" cxnId="{379A7E39-655F-C240-8DD6-A62FA82D6B59}">
      <dgm:prSet/>
      <dgm:spPr/>
      <dgm:t>
        <a:bodyPr/>
        <a:lstStyle/>
        <a:p>
          <a:endParaRPr lang="en-US"/>
        </a:p>
      </dgm:t>
    </dgm:pt>
    <dgm:pt modelId="{8D2EAAE6-8239-3F4A-82FC-35E0429302E5}">
      <dgm:prSet phldrT="[Text]"/>
      <dgm:spPr/>
      <dgm:t>
        <a:bodyPr/>
        <a:lstStyle/>
        <a:p>
          <a:r>
            <a:rPr lang="en-US" dirty="0" smtClean="0">
              <a:latin typeface="Optima"/>
              <a:cs typeface="Optima"/>
            </a:rPr>
            <a:t>Define how the solution will happen</a:t>
          </a:r>
          <a:endParaRPr lang="en-US" dirty="0">
            <a:latin typeface="Optima"/>
            <a:cs typeface="Optima"/>
          </a:endParaRPr>
        </a:p>
      </dgm:t>
    </dgm:pt>
    <dgm:pt modelId="{DCB8EC4E-3DD3-DC4B-89C3-E3E590214A2B}" type="parTrans" cxnId="{1801E9A4-ABB5-B643-BA99-BA5DDF83ECD7}">
      <dgm:prSet/>
      <dgm:spPr/>
      <dgm:t>
        <a:bodyPr/>
        <a:lstStyle/>
        <a:p>
          <a:endParaRPr lang="en-US"/>
        </a:p>
      </dgm:t>
    </dgm:pt>
    <dgm:pt modelId="{782E3FED-1D7D-3349-AC9F-DD6CFC26CAA9}" type="sibTrans" cxnId="{1801E9A4-ABB5-B643-BA99-BA5DDF83ECD7}">
      <dgm:prSet/>
      <dgm:spPr/>
      <dgm:t>
        <a:bodyPr/>
        <a:lstStyle/>
        <a:p>
          <a:endParaRPr lang="en-US"/>
        </a:p>
      </dgm:t>
    </dgm:pt>
    <dgm:pt modelId="{071FFD0F-6833-6F4C-9B0A-326602B3D924}">
      <dgm:prSet phldrT="[Text]"/>
      <dgm:spPr/>
      <dgm:t>
        <a:bodyPr/>
        <a:lstStyle/>
        <a:p>
          <a:r>
            <a:rPr lang="en-US" dirty="0" smtClean="0">
              <a:latin typeface="Optima"/>
              <a:cs typeface="Optima"/>
            </a:rPr>
            <a:t>Draft the end-goal for the process</a:t>
          </a:r>
          <a:endParaRPr lang="en-US" dirty="0">
            <a:latin typeface="Optima"/>
            <a:cs typeface="Optima"/>
          </a:endParaRPr>
        </a:p>
      </dgm:t>
    </dgm:pt>
    <dgm:pt modelId="{A0F82AC2-3C28-1741-AC19-27CF6C464F97}" type="parTrans" cxnId="{1064909A-F41C-4847-96D2-B3950BE78C25}">
      <dgm:prSet/>
      <dgm:spPr/>
      <dgm:t>
        <a:bodyPr/>
        <a:lstStyle/>
        <a:p>
          <a:endParaRPr lang="en-US"/>
        </a:p>
      </dgm:t>
    </dgm:pt>
    <dgm:pt modelId="{EDF214FA-8AA4-D247-8084-C2B2AE42C285}" type="sibTrans" cxnId="{1064909A-F41C-4847-96D2-B3950BE78C25}">
      <dgm:prSet/>
      <dgm:spPr/>
      <dgm:t>
        <a:bodyPr/>
        <a:lstStyle/>
        <a:p>
          <a:endParaRPr lang="en-US"/>
        </a:p>
      </dgm:t>
    </dgm:pt>
    <dgm:pt modelId="{C6EB5F97-15C2-6C4C-AAA6-8FA833FA9213}">
      <dgm:prSet phldrT="[Text]"/>
      <dgm:spPr>
        <a:solidFill>
          <a:schemeClr val="accent6">
            <a:lumMod val="20000"/>
            <a:lumOff val="80000"/>
          </a:schemeClr>
        </a:solidFill>
      </dgm:spPr>
      <dgm:t>
        <a:bodyPr/>
        <a:lstStyle/>
        <a:p>
          <a:r>
            <a:rPr lang="en-US" dirty="0" smtClean="0">
              <a:solidFill>
                <a:srgbClr val="2D00BB"/>
              </a:solidFill>
              <a:latin typeface="Optima"/>
              <a:cs typeface="Optima"/>
            </a:rPr>
            <a:t>Phase</a:t>
          </a:r>
          <a:endParaRPr lang="en-US" dirty="0">
            <a:solidFill>
              <a:srgbClr val="2D00BB"/>
            </a:solidFill>
            <a:latin typeface="Optima"/>
            <a:cs typeface="Optima"/>
          </a:endParaRPr>
        </a:p>
      </dgm:t>
    </dgm:pt>
    <dgm:pt modelId="{D6BB9348-ECD6-2241-9148-1C78E4B8C6CD}" type="parTrans" cxnId="{C8F9CB6D-C109-FD41-9C4B-FF610265B7FE}">
      <dgm:prSet/>
      <dgm:spPr/>
      <dgm:t>
        <a:bodyPr/>
        <a:lstStyle/>
        <a:p>
          <a:endParaRPr lang="en-US"/>
        </a:p>
      </dgm:t>
    </dgm:pt>
    <dgm:pt modelId="{70D16BF8-D0CD-D049-95B8-E8CC1686AE19}" type="sibTrans" cxnId="{C8F9CB6D-C109-FD41-9C4B-FF610265B7FE}">
      <dgm:prSet/>
      <dgm:spPr/>
      <dgm:t>
        <a:bodyPr/>
        <a:lstStyle/>
        <a:p>
          <a:endParaRPr lang="en-US"/>
        </a:p>
      </dgm:t>
    </dgm:pt>
    <dgm:pt modelId="{D3302A5F-936B-8645-8D32-EE1F89D02052}">
      <dgm:prSet phldrT="[Text]"/>
      <dgm:spPr>
        <a:solidFill>
          <a:schemeClr val="accent6">
            <a:lumMod val="20000"/>
            <a:lumOff val="80000"/>
          </a:schemeClr>
        </a:solidFill>
      </dgm:spPr>
      <dgm:t>
        <a:bodyPr/>
        <a:lstStyle/>
        <a:p>
          <a:r>
            <a:rPr lang="en-US" dirty="0" smtClean="0">
              <a:solidFill>
                <a:srgbClr val="2D00BB"/>
              </a:solidFill>
              <a:latin typeface="Optima"/>
              <a:cs typeface="Optima"/>
            </a:rPr>
            <a:t>Tool</a:t>
          </a:r>
          <a:endParaRPr lang="en-US" dirty="0">
            <a:solidFill>
              <a:srgbClr val="2D00BB"/>
            </a:solidFill>
            <a:latin typeface="Optima"/>
            <a:cs typeface="Optima"/>
          </a:endParaRPr>
        </a:p>
      </dgm:t>
    </dgm:pt>
    <dgm:pt modelId="{DF3F6577-FE15-8245-B57B-59690C13AAFB}" type="parTrans" cxnId="{0FD6B0D3-FA6C-A446-A492-626AD0B2B839}">
      <dgm:prSet/>
      <dgm:spPr/>
      <dgm:t>
        <a:bodyPr/>
        <a:lstStyle/>
        <a:p>
          <a:endParaRPr lang="en-US"/>
        </a:p>
      </dgm:t>
    </dgm:pt>
    <dgm:pt modelId="{F4A2657C-0B9C-0145-863B-AFF9A7313320}" type="sibTrans" cxnId="{0FD6B0D3-FA6C-A446-A492-626AD0B2B839}">
      <dgm:prSet/>
      <dgm:spPr/>
      <dgm:t>
        <a:bodyPr/>
        <a:lstStyle/>
        <a:p>
          <a:endParaRPr lang="en-US"/>
        </a:p>
      </dgm:t>
    </dgm:pt>
    <dgm:pt modelId="{5A3B9DA1-9C6F-FF4B-B3F2-31D99C09BCCD}">
      <dgm:prSet phldrT="[Text]"/>
      <dgm:spPr>
        <a:solidFill>
          <a:schemeClr val="accent6">
            <a:lumMod val="20000"/>
            <a:lumOff val="80000"/>
          </a:schemeClr>
        </a:solidFill>
      </dgm:spPr>
      <dgm:t>
        <a:bodyPr/>
        <a:lstStyle/>
        <a:p>
          <a:r>
            <a:rPr lang="en-US" dirty="0" smtClean="0">
              <a:solidFill>
                <a:srgbClr val="2D00BB"/>
              </a:solidFill>
              <a:latin typeface="Optima"/>
              <a:cs typeface="Optima"/>
            </a:rPr>
            <a:t>Step</a:t>
          </a:r>
          <a:endParaRPr lang="en-US" dirty="0">
            <a:solidFill>
              <a:srgbClr val="2D00BB"/>
            </a:solidFill>
            <a:latin typeface="Optima"/>
            <a:cs typeface="Optima"/>
          </a:endParaRPr>
        </a:p>
      </dgm:t>
    </dgm:pt>
    <dgm:pt modelId="{C5F98669-656C-EB4C-8AE6-18CB1FB14186}" type="parTrans" cxnId="{B7057BE5-C0BC-4E43-B127-D785E7AB4DE9}">
      <dgm:prSet/>
      <dgm:spPr/>
      <dgm:t>
        <a:bodyPr/>
        <a:lstStyle/>
        <a:p>
          <a:endParaRPr lang="en-US"/>
        </a:p>
      </dgm:t>
    </dgm:pt>
    <dgm:pt modelId="{E81894EB-2E1C-D240-8BFD-388A30D369ED}" type="sibTrans" cxnId="{B7057BE5-C0BC-4E43-B127-D785E7AB4DE9}">
      <dgm:prSet/>
      <dgm:spPr/>
      <dgm:t>
        <a:bodyPr/>
        <a:lstStyle/>
        <a:p>
          <a:endParaRPr lang="en-US"/>
        </a:p>
      </dgm:t>
    </dgm:pt>
    <dgm:pt modelId="{B2A1C063-4DB4-0A46-9476-A5E85AFDFDA9}">
      <dgm:prSet/>
      <dgm:spPr/>
      <dgm:t>
        <a:bodyPr/>
        <a:lstStyle/>
        <a:p>
          <a:r>
            <a:rPr lang="en-US" dirty="0" smtClean="0">
              <a:latin typeface="Optima"/>
              <a:cs typeface="Optima"/>
            </a:rPr>
            <a:t>Future State Map</a:t>
          </a:r>
          <a:endParaRPr lang="en-US" dirty="0">
            <a:latin typeface="Optima"/>
            <a:cs typeface="Optima"/>
          </a:endParaRPr>
        </a:p>
      </dgm:t>
    </dgm:pt>
    <dgm:pt modelId="{3B5E77CF-F656-C148-A1EC-751A4DEFE227}" type="parTrans" cxnId="{65662A81-345D-EA44-876E-5AD36FDCC2E1}">
      <dgm:prSet/>
      <dgm:spPr/>
      <dgm:t>
        <a:bodyPr/>
        <a:lstStyle/>
        <a:p>
          <a:endParaRPr lang="en-US"/>
        </a:p>
      </dgm:t>
    </dgm:pt>
    <dgm:pt modelId="{1D6B3A3A-3514-6543-B6B9-A0EA301CF9C2}" type="sibTrans" cxnId="{65662A81-345D-EA44-876E-5AD36FDCC2E1}">
      <dgm:prSet/>
      <dgm:spPr/>
      <dgm:t>
        <a:bodyPr/>
        <a:lstStyle/>
        <a:p>
          <a:endParaRPr lang="en-US"/>
        </a:p>
      </dgm:t>
    </dgm:pt>
    <dgm:pt modelId="{78845263-DA35-F146-BC78-278238C4BBD4}" type="pres">
      <dgm:prSet presAssocID="{64B68C8A-669B-8E4B-9445-FAFC7E61D53B}" presName="mainComposite" presStyleCnt="0">
        <dgm:presLayoutVars>
          <dgm:chPref val="1"/>
          <dgm:dir/>
          <dgm:animOne val="branch"/>
          <dgm:animLvl val="lvl"/>
          <dgm:resizeHandles val="exact"/>
        </dgm:presLayoutVars>
      </dgm:prSet>
      <dgm:spPr/>
      <dgm:t>
        <a:bodyPr/>
        <a:lstStyle/>
        <a:p>
          <a:endParaRPr lang="en-US"/>
        </a:p>
      </dgm:t>
    </dgm:pt>
    <dgm:pt modelId="{421FC898-7990-CA4F-8E34-FD41AA4E4CAF}" type="pres">
      <dgm:prSet presAssocID="{64B68C8A-669B-8E4B-9445-FAFC7E61D53B}" presName="hierFlow" presStyleCnt="0"/>
      <dgm:spPr/>
    </dgm:pt>
    <dgm:pt modelId="{52934B35-AB02-FA49-82E1-347AB75C7A6C}" type="pres">
      <dgm:prSet presAssocID="{64B68C8A-669B-8E4B-9445-FAFC7E61D53B}" presName="firstBuf" presStyleCnt="0"/>
      <dgm:spPr/>
    </dgm:pt>
    <dgm:pt modelId="{BED4CC23-3D3F-6E4E-8895-D04F9A7FAD35}" type="pres">
      <dgm:prSet presAssocID="{64B68C8A-669B-8E4B-9445-FAFC7E61D53B}" presName="hierChild1" presStyleCnt="0">
        <dgm:presLayoutVars>
          <dgm:chPref val="1"/>
          <dgm:animOne val="branch"/>
          <dgm:animLvl val="lvl"/>
        </dgm:presLayoutVars>
      </dgm:prSet>
      <dgm:spPr/>
    </dgm:pt>
    <dgm:pt modelId="{A009D6D7-B7B1-544A-BE87-BA38B9C493F1}" type="pres">
      <dgm:prSet presAssocID="{3FDD8243-7537-3144-872A-93B7EBBA4790}" presName="Name14" presStyleCnt="0"/>
      <dgm:spPr/>
    </dgm:pt>
    <dgm:pt modelId="{21D8D2F5-13EE-6C4E-AB8D-7992960DD729}" type="pres">
      <dgm:prSet presAssocID="{3FDD8243-7537-3144-872A-93B7EBBA4790}" presName="level1Shape" presStyleLbl="node0" presStyleIdx="0" presStyleCnt="1">
        <dgm:presLayoutVars>
          <dgm:chPref val="3"/>
        </dgm:presLayoutVars>
      </dgm:prSet>
      <dgm:spPr/>
      <dgm:t>
        <a:bodyPr/>
        <a:lstStyle/>
        <a:p>
          <a:endParaRPr lang="en-US"/>
        </a:p>
      </dgm:t>
    </dgm:pt>
    <dgm:pt modelId="{719406CB-ADAE-8F4E-BEDC-DCF6E04646AE}" type="pres">
      <dgm:prSet presAssocID="{3FDD8243-7537-3144-872A-93B7EBBA4790}" presName="hierChild2" presStyleCnt="0"/>
      <dgm:spPr/>
    </dgm:pt>
    <dgm:pt modelId="{8B6CF732-6B0A-3144-A387-0AE25A8A80F2}" type="pres">
      <dgm:prSet presAssocID="{F973FA1A-FE95-3446-B63B-3DF1CB548F67}" presName="Name19" presStyleLbl="parChTrans1D2" presStyleIdx="0" presStyleCnt="2"/>
      <dgm:spPr/>
      <dgm:t>
        <a:bodyPr/>
        <a:lstStyle/>
        <a:p>
          <a:endParaRPr lang="en-US"/>
        </a:p>
      </dgm:t>
    </dgm:pt>
    <dgm:pt modelId="{DEC0A3F9-2501-8244-939B-B27C30E99283}" type="pres">
      <dgm:prSet presAssocID="{11238857-5E61-D848-A21E-7B3F5F4A28A9}" presName="Name21" presStyleCnt="0"/>
      <dgm:spPr/>
    </dgm:pt>
    <dgm:pt modelId="{D50CBFCF-0647-C448-9725-D91119F98340}" type="pres">
      <dgm:prSet presAssocID="{11238857-5E61-D848-A21E-7B3F5F4A28A9}" presName="level2Shape" presStyleLbl="node2" presStyleIdx="0" presStyleCnt="2"/>
      <dgm:spPr/>
      <dgm:t>
        <a:bodyPr/>
        <a:lstStyle/>
        <a:p>
          <a:endParaRPr lang="en-US"/>
        </a:p>
      </dgm:t>
    </dgm:pt>
    <dgm:pt modelId="{4DE75095-77DB-5544-910A-BA18281BE9B3}" type="pres">
      <dgm:prSet presAssocID="{11238857-5E61-D848-A21E-7B3F5F4A28A9}" presName="hierChild3" presStyleCnt="0"/>
      <dgm:spPr/>
    </dgm:pt>
    <dgm:pt modelId="{F7A0E831-38CF-E441-A000-3B9A450F6B6F}" type="pres">
      <dgm:prSet presAssocID="{DCB8EC4E-3DD3-DC4B-89C3-E3E590214A2B}" presName="Name19" presStyleLbl="parChTrans1D3" presStyleIdx="0" presStyleCnt="2"/>
      <dgm:spPr/>
      <dgm:t>
        <a:bodyPr/>
        <a:lstStyle/>
        <a:p>
          <a:endParaRPr lang="en-US"/>
        </a:p>
      </dgm:t>
    </dgm:pt>
    <dgm:pt modelId="{0ACA457D-4064-5042-AAE0-D676F6CD7ABA}" type="pres">
      <dgm:prSet presAssocID="{8D2EAAE6-8239-3F4A-82FC-35E0429302E5}" presName="Name21" presStyleCnt="0"/>
      <dgm:spPr/>
    </dgm:pt>
    <dgm:pt modelId="{EA3F4F6C-EDE4-7C4F-B339-19A36EB12FC1}" type="pres">
      <dgm:prSet presAssocID="{8D2EAAE6-8239-3F4A-82FC-35E0429302E5}" presName="level2Shape" presStyleLbl="node3" presStyleIdx="0" presStyleCnt="2"/>
      <dgm:spPr/>
      <dgm:t>
        <a:bodyPr/>
        <a:lstStyle/>
        <a:p>
          <a:endParaRPr lang="en-US"/>
        </a:p>
      </dgm:t>
    </dgm:pt>
    <dgm:pt modelId="{EE8ADC91-B7E1-DF4E-93BF-0D99094C5E2B}" type="pres">
      <dgm:prSet presAssocID="{8D2EAAE6-8239-3F4A-82FC-35E0429302E5}" presName="hierChild3" presStyleCnt="0"/>
      <dgm:spPr/>
    </dgm:pt>
    <dgm:pt modelId="{DBAF49D4-2210-C74D-A4E1-0FA3C0A780D3}" type="pres">
      <dgm:prSet presAssocID="{3B5E77CF-F656-C148-A1EC-751A4DEFE227}" presName="Name19" presStyleLbl="parChTrans1D2" presStyleIdx="1" presStyleCnt="2"/>
      <dgm:spPr/>
      <dgm:t>
        <a:bodyPr/>
        <a:lstStyle/>
        <a:p>
          <a:endParaRPr lang="en-US"/>
        </a:p>
      </dgm:t>
    </dgm:pt>
    <dgm:pt modelId="{D7B09D76-B900-3F4D-A904-47A64FE329F2}" type="pres">
      <dgm:prSet presAssocID="{B2A1C063-4DB4-0A46-9476-A5E85AFDFDA9}" presName="Name21" presStyleCnt="0"/>
      <dgm:spPr/>
    </dgm:pt>
    <dgm:pt modelId="{7C2DFCCF-BCF5-274F-A995-719E907569D6}" type="pres">
      <dgm:prSet presAssocID="{B2A1C063-4DB4-0A46-9476-A5E85AFDFDA9}" presName="level2Shape" presStyleLbl="node2" presStyleIdx="1" presStyleCnt="2"/>
      <dgm:spPr/>
      <dgm:t>
        <a:bodyPr/>
        <a:lstStyle/>
        <a:p>
          <a:endParaRPr lang="en-US"/>
        </a:p>
      </dgm:t>
    </dgm:pt>
    <dgm:pt modelId="{EAF807DA-4DD6-FB42-AA4D-4A08D79D55CD}" type="pres">
      <dgm:prSet presAssocID="{B2A1C063-4DB4-0A46-9476-A5E85AFDFDA9}" presName="hierChild3" presStyleCnt="0"/>
      <dgm:spPr/>
    </dgm:pt>
    <dgm:pt modelId="{A2594ED6-E888-4643-8520-6AFA4ECD377F}" type="pres">
      <dgm:prSet presAssocID="{A0F82AC2-3C28-1741-AC19-27CF6C464F97}" presName="Name19" presStyleLbl="parChTrans1D3" presStyleIdx="1" presStyleCnt="2"/>
      <dgm:spPr/>
      <dgm:t>
        <a:bodyPr/>
        <a:lstStyle/>
        <a:p>
          <a:endParaRPr lang="en-US"/>
        </a:p>
      </dgm:t>
    </dgm:pt>
    <dgm:pt modelId="{3FD1B007-0203-DC47-8DAE-129D9414E55C}" type="pres">
      <dgm:prSet presAssocID="{071FFD0F-6833-6F4C-9B0A-326602B3D924}" presName="Name21" presStyleCnt="0"/>
      <dgm:spPr/>
    </dgm:pt>
    <dgm:pt modelId="{CD2442F9-F095-AE4F-BBC4-2A224583C4F1}" type="pres">
      <dgm:prSet presAssocID="{071FFD0F-6833-6F4C-9B0A-326602B3D924}" presName="level2Shape" presStyleLbl="node3" presStyleIdx="1" presStyleCnt="2"/>
      <dgm:spPr/>
      <dgm:t>
        <a:bodyPr/>
        <a:lstStyle/>
        <a:p>
          <a:endParaRPr lang="en-US"/>
        </a:p>
      </dgm:t>
    </dgm:pt>
    <dgm:pt modelId="{7DF264A1-8440-A841-AD25-E57FE7C83A98}" type="pres">
      <dgm:prSet presAssocID="{071FFD0F-6833-6F4C-9B0A-326602B3D924}" presName="hierChild3" presStyleCnt="0"/>
      <dgm:spPr/>
    </dgm:pt>
    <dgm:pt modelId="{76EAF994-6E9F-0B4F-99E7-F5EE80C8412A}" type="pres">
      <dgm:prSet presAssocID="{64B68C8A-669B-8E4B-9445-FAFC7E61D53B}" presName="bgShapesFlow" presStyleCnt="0"/>
      <dgm:spPr/>
    </dgm:pt>
    <dgm:pt modelId="{5B782C26-A1A1-9140-B98D-015776968395}" type="pres">
      <dgm:prSet presAssocID="{C6EB5F97-15C2-6C4C-AAA6-8FA833FA9213}" presName="rectComp" presStyleCnt="0"/>
      <dgm:spPr/>
    </dgm:pt>
    <dgm:pt modelId="{391C91B2-52F7-794B-A7CF-F76E931DF8E5}" type="pres">
      <dgm:prSet presAssocID="{C6EB5F97-15C2-6C4C-AAA6-8FA833FA9213}" presName="bgRect" presStyleLbl="bgShp" presStyleIdx="0" presStyleCnt="3"/>
      <dgm:spPr/>
      <dgm:t>
        <a:bodyPr/>
        <a:lstStyle/>
        <a:p>
          <a:endParaRPr lang="en-US"/>
        </a:p>
      </dgm:t>
    </dgm:pt>
    <dgm:pt modelId="{569EA61C-63C7-7445-8B99-97AFAF37D488}" type="pres">
      <dgm:prSet presAssocID="{C6EB5F97-15C2-6C4C-AAA6-8FA833FA9213}" presName="bgRectTx" presStyleLbl="bgShp" presStyleIdx="0" presStyleCnt="3">
        <dgm:presLayoutVars>
          <dgm:bulletEnabled val="1"/>
        </dgm:presLayoutVars>
      </dgm:prSet>
      <dgm:spPr/>
      <dgm:t>
        <a:bodyPr/>
        <a:lstStyle/>
        <a:p>
          <a:endParaRPr lang="en-US"/>
        </a:p>
      </dgm:t>
    </dgm:pt>
    <dgm:pt modelId="{C44C25F3-565F-CB49-903F-A8BC7ACBD543}" type="pres">
      <dgm:prSet presAssocID="{C6EB5F97-15C2-6C4C-AAA6-8FA833FA9213}" presName="spComp" presStyleCnt="0"/>
      <dgm:spPr/>
    </dgm:pt>
    <dgm:pt modelId="{5845D92C-0CAE-434D-A536-6B0E490D4B04}" type="pres">
      <dgm:prSet presAssocID="{C6EB5F97-15C2-6C4C-AAA6-8FA833FA9213}" presName="vSp" presStyleCnt="0"/>
      <dgm:spPr/>
    </dgm:pt>
    <dgm:pt modelId="{743ADEF7-59C3-034B-9ACB-BAE8812E2139}" type="pres">
      <dgm:prSet presAssocID="{D3302A5F-936B-8645-8D32-EE1F89D02052}" presName="rectComp" presStyleCnt="0"/>
      <dgm:spPr/>
    </dgm:pt>
    <dgm:pt modelId="{ABDB62E0-AE36-694A-B757-E94B22ECADAC}" type="pres">
      <dgm:prSet presAssocID="{D3302A5F-936B-8645-8D32-EE1F89D02052}" presName="bgRect" presStyleLbl="bgShp" presStyleIdx="1" presStyleCnt="3"/>
      <dgm:spPr/>
      <dgm:t>
        <a:bodyPr/>
        <a:lstStyle/>
        <a:p>
          <a:endParaRPr lang="en-US"/>
        </a:p>
      </dgm:t>
    </dgm:pt>
    <dgm:pt modelId="{F6507D85-7196-D649-8D6D-B5EE16CDC1C1}" type="pres">
      <dgm:prSet presAssocID="{D3302A5F-936B-8645-8D32-EE1F89D02052}" presName="bgRectTx" presStyleLbl="bgShp" presStyleIdx="1" presStyleCnt="3">
        <dgm:presLayoutVars>
          <dgm:bulletEnabled val="1"/>
        </dgm:presLayoutVars>
      </dgm:prSet>
      <dgm:spPr/>
      <dgm:t>
        <a:bodyPr/>
        <a:lstStyle/>
        <a:p>
          <a:endParaRPr lang="en-US"/>
        </a:p>
      </dgm:t>
    </dgm:pt>
    <dgm:pt modelId="{04E827AB-59F3-504C-B5F6-20B9E1872EDD}" type="pres">
      <dgm:prSet presAssocID="{D3302A5F-936B-8645-8D32-EE1F89D02052}" presName="spComp" presStyleCnt="0"/>
      <dgm:spPr/>
    </dgm:pt>
    <dgm:pt modelId="{FB7FC5E5-0F27-0841-B06C-C78A4B4B4026}" type="pres">
      <dgm:prSet presAssocID="{D3302A5F-936B-8645-8D32-EE1F89D02052}" presName="vSp" presStyleCnt="0"/>
      <dgm:spPr/>
    </dgm:pt>
    <dgm:pt modelId="{DF8824E3-8D58-454F-857D-BE65E6AFD14D}" type="pres">
      <dgm:prSet presAssocID="{5A3B9DA1-9C6F-FF4B-B3F2-31D99C09BCCD}" presName="rectComp" presStyleCnt="0"/>
      <dgm:spPr/>
    </dgm:pt>
    <dgm:pt modelId="{7E82B491-5508-6D49-B056-E47B2A2884EA}" type="pres">
      <dgm:prSet presAssocID="{5A3B9DA1-9C6F-FF4B-B3F2-31D99C09BCCD}" presName="bgRect" presStyleLbl="bgShp" presStyleIdx="2" presStyleCnt="3"/>
      <dgm:spPr/>
      <dgm:t>
        <a:bodyPr/>
        <a:lstStyle/>
        <a:p>
          <a:endParaRPr lang="en-US"/>
        </a:p>
      </dgm:t>
    </dgm:pt>
    <dgm:pt modelId="{1E70CDB1-3E16-9C45-9D6A-508EC770379E}" type="pres">
      <dgm:prSet presAssocID="{5A3B9DA1-9C6F-FF4B-B3F2-31D99C09BCCD}" presName="bgRectTx" presStyleLbl="bgShp" presStyleIdx="2" presStyleCnt="3">
        <dgm:presLayoutVars>
          <dgm:bulletEnabled val="1"/>
        </dgm:presLayoutVars>
      </dgm:prSet>
      <dgm:spPr/>
      <dgm:t>
        <a:bodyPr/>
        <a:lstStyle/>
        <a:p>
          <a:endParaRPr lang="en-US"/>
        </a:p>
      </dgm:t>
    </dgm:pt>
  </dgm:ptLst>
  <dgm:cxnLst>
    <dgm:cxn modelId="{B7057BE5-C0BC-4E43-B127-D785E7AB4DE9}" srcId="{64B68C8A-669B-8E4B-9445-FAFC7E61D53B}" destId="{5A3B9DA1-9C6F-FF4B-B3F2-31D99C09BCCD}" srcOrd="3" destOrd="0" parTransId="{C5F98669-656C-EB4C-8AE6-18CB1FB14186}" sibTransId="{E81894EB-2E1C-D240-8BFD-388A30D369ED}"/>
    <dgm:cxn modelId="{F199BF7A-64D9-408C-9B4C-0E87782AAC35}" type="presOf" srcId="{5A3B9DA1-9C6F-FF4B-B3F2-31D99C09BCCD}" destId="{7E82B491-5508-6D49-B056-E47B2A2884EA}" srcOrd="0" destOrd="0" presId="urn:microsoft.com/office/officeart/2005/8/layout/hierarchy6"/>
    <dgm:cxn modelId="{1305B775-4FDA-456B-8874-2D671ECA1F7C}" type="presOf" srcId="{5A3B9DA1-9C6F-FF4B-B3F2-31D99C09BCCD}" destId="{1E70CDB1-3E16-9C45-9D6A-508EC770379E}" srcOrd="1" destOrd="0" presId="urn:microsoft.com/office/officeart/2005/8/layout/hierarchy6"/>
    <dgm:cxn modelId="{1F46CF79-2311-42CA-B562-5DB21CC2E7DF}" type="presOf" srcId="{071FFD0F-6833-6F4C-9B0A-326602B3D924}" destId="{CD2442F9-F095-AE4F-BBC4-2A224583C4F1}" srcOrd="0" destOrd="0" presId="urn:microsoft.com/office/officeart/2005/8/layout/hierarchy6"/>
    <dgm:cxn modelId="{495F8867-857C-4E1C-9BAB-066F823C9620}" type="presOf" srcId="{D3302A5F-936B-8645-8D32-EE1F89D02052}" destId="{F6507D85-7196-D649-8D6D-B5EE16CDC1C1}" srcOrd="1" destOrd="0" presId="urn:microsoft.com/office/officeart/2005/8/layout/hierarchy6"/>
    <dgm:cxn modelId="{DD70386C-8A47-4F9C-9FDE-2D825280237E}" type="presOf" srcId="{3FDD8243-7537-3144-872A-93B7EBBA4790}" destId="{21D8D2F5-13EE-6C4E-AB8D-7992960DD729}" srcOrd="0" destOrd="0" presId="urn:microsoft.com/office/officeart/2005/8/layout/hierarchy6"/>
    <dgm:cxn modelId="{6362EE59-C11F-4C3C-B73C-E7AAC2B5C810}" type="presOf" srcId="{3B5E77CF-F656-C148-A1EC-751A4DEFE227}" destId="{DBAF49D4-2210-C74D-A4E1-0FA3C0A780D3}" srcOrd="0" destOrd="0" presId="urn:microsoft.com/office/officeart/2005/8/layout/hierarchy6"/>
    <dgm:cxn modelId="{6A2F9BC2-DB91-4D4D-B058-0DC8B8F0A5C1}" type="presOf" srcId="{C6EB5F97-15C2-6C4C-AAA6-8FA833FA9213}" destId="{569EA61C-63C7-7445-8B99-97AFAF37D488}" srcOrd="1" destOrd="0" presId="urn:microsoft.com/office/officeart/2005/8/layout/hierarchy6"/>
    <dgm:cxn modelId="{379A7E39-655F-C240-8DD6-A62FA82D6B59}" srcId="{3FDD8243-7537-3144-872A-93B7EBBA4790}" destId="{11238857-5E61-D848-A21E-7B3F5F4A28A9}" srcOrd="0" destOrd="0" parTransId="{F973FA1A-FE95-3446-B63B-3DF1CB548F67}" sibTransId="{A58EB018-DCF2-3C42-8C61-ED5206F0E8C9}"/>
    <dgm:cxn modelId="{B7B23540-EA80-45CB-BB1B-4A58EDA86B5A}" type="presOf" srcId="{D3302A5F-936B-8645-8D32-EE1F89D02052}" destId="{ABDB62E0-AE36-694A-B757-E94B22ECADAC}" srcOrd="0" destOrd="0" presId="urn:microsoft.com/office/officeart/2005/8/layout/hierarchy6"/>
    <dgm:cxn modelId="{886003A8-DA02-4F6D-A50A-D01E8485AA32}" type="presOf" srcId="{DCB8EC4E-3DD3-DC4B-89C3-E3E590214A2B}" destId="{F7A0E831-38CF-E441-A000-3B9A450F6B6F}" srcOrd="0" destOrd="0" presId="urn:microsoft.com/office/officeart/2005/8/layout/hierarchy6"/>
    <dgm:cxn modelId="{B72822F6-C494-4BED-B499-561DCE31C415}" type="presOf" srcId="{8D2EAAE6-8239-3F4A-82FC-35E0429302E5}" destId="{EA3F4F6C-EDE4-7C4F-B339-19A36EB12FC1}" srcOrd="0" destOrd="0" presId="urn:microsoft.com/office/officeart/2005/8/layout/hierarchy6"/>
    <dgm:cxn modelId="{1C13A7C9-D98E-4769-AAAC-9A4573E03E85}" type="presOf" srcId="{C6EB5F97-15C2-6C4C-AAA6-8FA833FA9213}" destId="{391C91B2-52F7-794B-A7CF-F76E931DF8E5}" srcOrd="0" destOrd="0" presId="urn:microsoft.com/office/officeart/2005/8/layout/hierarchy6"/>
    <dgm:cxn modelId="{C8F9CB6D-C109-FD41-9C4B-FF610265B7FE}" srcId="{64B68C8A-669B-8E4B-9445-FAFC7E61D53B}" destId="{C6EB5F97-15C2-6C4C-AAA6-8FA833FA9213}" srcOrd="1" destOrd="0" parTransId="{D6BB9348-ECD6-2241-9148-1C78E4B8C6CD}" sibTransId="{70D16BF8-D0CD-D049-95B8-E8CC1686AE19}"/>
    <dgm:cxn modelId="{0610C98F-E5FE-42E2-990B-CB2AB8D185F3}" type="presOf" srcId="{A0F82AC2-3C28-1741-AC19-27CF6C464F97}" destId="{A2594ED6-E888-4643-8520-6AFA4ECD377F}" srcOrd="0" destOrd="0" presId="urn:microsoft.com/office/officeart/2005/8/layout/hierarchy6"/>
    <dgm:cxn modelId="{C1A73714-943D-44F6-9F34-371439CB2558}" type="presOf" srcId="{64B68C8A-669B-8E4B-9445-FAFC7E61D53B}" destId="{78845263-DA35-F146-BC78-278238C4BBD4}" srcOrd="0" destOrd="0" presId="urn:microsoft.com/office/officeart/2005/8/layout/hierarchy6"/>
    <dgm:cxn modelId="{9919381C-549D-CB45-9332-F39991056898}" srcId="{64B68C8A-669B-8E4B-9445-FAFC7E61D53B}" destId="{3FDD8243-7537-3144-872A-93B7EBBA4790}" srcOrd="0" destOrd="0" parTransId="{F305689C-3D4D-BE42-BB01-470D728065E2}" sibTransId="{C49084AD-47B6-9147-8103-58E0E12CE857}"/>
    <dgm:cxn modelId="{5859007D-6745-4F73-AEB1-D365966D29C4}" type="presOf" srcId="{11238857-5E61-D848-A21E-7B3F5F4A28A9}" destId="{D50CBFCF-0647-C448-9725-D91119F98340}" srcOrd="0" destOrd="0" presId="urn:microsoft.com/office/officeart/2005/8/layout/hierarchy6"/>
    <dgm:cxn modelId="{E95E461D-4ED3-4981-9488-483CE453CCA1}" type="presOf" srcId="{F973FA1A-FE95-3446-B63B-3DF1CB548F67}" destId="{8B6CF732-6B0A-3144-A387-0AE25A8A80F2}" srcOrd="0" destOrd="0" presId="urn:microsoft.com/office/officeart/2005/8/layout/hierarchy6"/>
    <dgm:cxn modelId="{1801E9A4-ABB5-B643-BA99-BA5DDF83ECD7}" srcId="{11238857-5E61-D848-A21E-7B3F5F4A28A9}" destId="{8D2EAAE6-8239-3F4A-82FC-35E0429302E5}" srcOrd="0" destOrd="0" parTransId="{DCB8EC4E-3DD3-DC4B-89C3-E3E590214A2B}" sibTransId="{782E3FED-1D7D-3349-AC9F-DD6CFC26CAA9}"/>
    <dgm:cxn modelId="{65662A81-345D-EA44-876E-5AD36FDCC2E1}" srcId="{3FDD8243-7537-3144-872A-93B7EBBA4790}" destId="{B2A1C063-4DB4-0A46-9476-A5E85AFDFDA9}" srcOrd="1" destOrd="0" parTransId="{3B5E77CF-F656-C148-A1EC-751A4DEFE227}" sibTransId="{1D6B3A3A-3514-6543-B6B9-A0EA301CF9C2}"/>
    <dgm:cxn modelId="{1064909A-F41C-4847-96D2-B3950BE78C25}" srcId="{B2A1C063-4DB4-0A46-9476-A5E85AFDFDA9}" destId="{071FFD0F-6833-6F4C-9B0A-326602B3D924}" srcOrd="0" destOrd="0" parTransId="{A0F82AC2-3C28-1741-AC19-27CF6C464F97}" sibTransId="{EDF214FA-8AA4-D247-8084-C2B2AE42C285}"/>
    <dgm:cxn modelId="{9AEC69AD-41F8-4AC4-87F2-588AABC4F557}" type="presOf" srcId="{B2A1C063-4DB4-0A46-9476-A5E85AFDFDA9}" destId="{7C2DFCCF-BCF5-274F-A995-719E907569D6}" srcOrd="0" destOrd="0" presId="urn:microsoft.com/office/officeart/2005/8/layout/hierarchy6"/>
    <dgm:cxn modelId="{0FD6B0D3-FA6C-A446-A492-626AD0B2B839}" srcId="{64B68C8A-669B-8E4B-9445-FAFC7E61D53B}" destId="{D3302A5F-936B-8645-8D32-EE1F89D02052}" srcOrd="2" destOrd="0" parTransId="{DF3F6577-FE15-8245-B57B-59690C13AAFB}" sibTransId="{F4A2657C-0B9C-0145-863B-AFF9A7313320}"/>
    <dgm:cxn modelId="{1161B12B-8240-46C9-96E3-5793AB68B935}" type="presParOf" srcId="{78845263-DA35-F146-BC78-278238C4BBD4}" destId="{421FC898-7990-CA4F-8E34-FD41AA4E4CAF}" srcOrd="0" destOrd="0" presId="urn:microsoft.com/office/officeart/2005/8/layout/hierarchy6"/>
    <dgm:cxn modelId="{0351A0BF-CDB3-4689-9713-E57B947FE2EF}" type="presParOf" srcId="{421FC898-7990-CA4F-8E34-FD41AA4E4CAF}" destId="{52934B35-AB02-FA49-82E1-347AB75C7A6C}" srcOrd="0" destOrd="0" presId="urn:microsoft.com/office/officeart/2005/8/layout/hierarchy6"/>
    <dgm:cxn modelId="{32A492F2-432B-45E3-AE5D-9474954E2C0A}" type="presParOf" srcId="{421FC898-7990-CA4F-8E34-FD41AA4E4CAF}" destId="{BED4CC23-3D3F-6E4E-8895-D04F9A7FAD35}" srcOrd="1" destOrd="0" presId="urn:microsoft.com/office/officeart/2005/8/layout/hierarchy6"/>
    <dgm:cxn modelId="{F14948CB-5A53-4A08-8D96-9DBCEFA3A766}" type="presParOf" srcId="{BED4CC23-3D3F-6E4E-8895-D04F9A7FAD35}" destId="{A009D6D7-B7B1-544A-BE87-BA38B9C493F1}" srcOrd="0" destOrd="0" presId="urn:microsoft.com/office/officeart/2005/8/layout/hierarchy6"/>
    <dgm:cxn modelId="{7B37223A-2292-4750-AE48-FE1D9FDA43A4}" type="presParOf" srcId="{A009D6D7-B7B1-544A-BE87-BA38B9C493F1}" destId="{21D8D2F5-13EE-6C4E-AB8D-7992960DD729}" srcOrd="0" destOrd="0" presId="urn:microsoft.com/office/officeart/2005/8/layout/hierarchy6"/>
    <dgm:cxn modelId="{70C03863-BE78-420D-98BC-0A92F783C671}" type="presParOf" srcId="{A009D6D7-B7B1-544A-BE87-BA38B9C493F1}" destId="{719406CB-ADAE-8F4E-BEDC-DCF6E04646AE}" srcOrd="1" destOrd="0" presId="urn:microsoft.com/office/officeart/2005/8/layout/hierarchy6"/>
    <dgm:cxn modelId="{35C2278E-9AA8-4806-9214-DD87F7F0D211}" type="presParOf" srcId="{719406CB-ADAE-8F4E-BEDC-DCF6E04646AE}" destId="{8B6CF732-6B0A-3144-A387-0AE25A8A80F2}" srcOrd="0" destOrd="0" presId="urn:microsoft.com/office/officeart/2005/8/layout/hierarchy6"/>
    <dgm:cxn modelId="{64E92EE7-7593-43FF-AEF5-2D58997AC656}" type="presParOf" srcId="{719406CB-ADAE-8F4E-BEDC-DCF6E04646AE}" destId="{DEC0A3F9-2501-8244-939B-B27C30E99283}" srcOrd="1" destOrd="0" presId="urn:microsoft.com/office/officeart/2005/8/layout/hierarchy6"/>
    <dgm:cxn modelId="{CEC299F9-4061-4B03-8803-232458FD3EEC}" type="presParOf" srcId="{DEC0A3F9-2501-8244-939B-B27C30E99283}" destId="{D50CBFCF-0647-C448-9725-D91119F98340}" srcOrd="0" destOrd="0" presId="urn:microsoft.com/office/officeart/2005/8/layout/hierarchy6"/>
    <dgm:cxn modelId="{DAA31943-C991-49CB-85F9-9E570E20F7EE}" type="presParOf" srcId="{DEC0A3F9-2501-8244-939B-B27C30E99283}" destId="{4DE75095-77DB-5544-910A-BA18281BE9B3}" srcOrd="1" destOrd="0" presId="urn:microsoft.com/office/officeart/2005/8/layout/hierarchy6"/>
    <dgm:cxn modelId="{80418F97-5D51-4CEE-A952-FFFC69583C67}" type="presParOf" srcId="{4DE75095-77DB-5544-910A-BA18281BE9B3}" destId="{F7A0E831-38CF-E441-A000-3B9A450F6B6F}" srcOrd="0" destOrd="0" presId="urn:microsoft.com/office/officeart/2005/8/layout/hierarchy6"/>
    <dgm:cxn modelId="{998DBC2F-8438-4CAB-950F-096311F8BA03}" type="presParOf" srcId="{4DE75095-77DB-5544-910A-BA18281BE9B3}" destId="{0ACA457D-4064-5042-AAE0-D676F6CD7ABA}" srcOrd="1" destOrd="0" presId="urn:microsoft.com/office/officeart/2005/8/layout/hierarchy6"/>
    <dgm:cxn modelId="{0F6D78F7-75C2-4691-BD5B-40F8D28BB848}" type="presParOf" srcId="{0ACA457D-4064-5042-AAE0-D676F6CD7ABA}" destId="{EA3F4F6C-EDE4-7C4F-B339-19A36EB12FC1}" srcOrd="0" destOrd="0" presId="urn:microsoft.com/office/officeart/2005/8/layout/hierarchy6"/>
    <dgm:cxn modelId="{55123103-3E3B-47DE-9D07-6F4C018D98B8}" type="presParOf" srcId="{0ACA457D-4064-5042-AAE0-D676F6CD7ABA}" destId="{EE8ADC91-B7E1-DF4E-93BF-0D99094C5E2B}" srcOrd="1" destOrd="0" presId="urn:microsoft.com/office/officeart/2005/8/layout/hierarchy6"/>
    <dgm:cxn modelId="{D4223CD1-A1E9-42DA-8FEA-ACEA7E6F14BD}" type="presParOf" srcId="{719406CB-ADAE-8F4E-BEDC-DCF6E04646AE}" destId="{DBAF49D4-2210-C74D-A4E1-0FA3C0A780D3}" srcOrd="2" destOrd="0" presId="urn:microsoft.com/office/officeart/2005/8/layout/hierarchy6"/>
    <dgm:cxn modelId="{4E458D9A-62F8-48F1-8DA5-0689EA39CED2}" type="presParOf" srcId="{719406CB-ADAE-8F4E-BEDC-DCF6E04646AE}" destId="{D7B09D76-B900-3F4D-A904-47A64FE329F2}" srcOrd="3" destOrd="0" presId="urn:microsoft.com/office/officeart/2005/8/layout/hierarchy6"/>
    <dgm:cxn modelId="{7BAF0FE3-0693-4E75-B70E-8F267C4CA1B1}" type="presParOf" srcId="{D7B09D76-B900-3F4D-A904-47A64FE329F2}" destId="{7C2DFCCF-BCF5-274F-A995-719E907569D6}" srcOrd="0" destOrd="0" presId="urn:microsoft.com/office/officeart/2005/8/layout/hierarchy6"/>
    <dgm:cxn modelId="{76C2EE85-E137-464C-8E6F-17A00D9D5714}" type="presParOf" srcId="{D7B09D76-B900-3F4D-A904-47A64FE329F2}" destId="{EAF807DA-4DD6-FB42-AA4D-4A08D79D55CD}" srcOrd="1" destOrd="0" presId="urn:microsoft.com/office/officeart/2005/8/layout/hierarchy6"/>
    <dgm:cxn modelId="{11C7B58D-FA9D-4CA9-876F-0B9DBBA23B70}" type="presParOf" srcId="{EAF807DA-4DD6-FB42-AA4D-4A08D79D55CD}" destId="{A2594ED6-E888-4643-8520-6AFA4ECD377F}" srcOrd="0" destOrd="0" presId="urn:microsoft.com/office/officeart/2005/8/layout/hierarchy6"/>
    <dgm:cxn modelId="{241E6BB4-F920-4DAC-8899-E56506E3AA31}" type="presParOf" srcId="{EAF807DA-4DD6-FB42-AA4D-4A08D79D55CD}" destId="{3FD1B007-0203-DC47-8DAE-129D9414E55C}" srcOrd="1" destOrd="0" presId="urn:microsoft.com/office/officeart/2005/8/layout/hierarchy6"/>
    <dgm:cxn modelId="{7A993B1E-F24B-4E03-9478-9EC117EFD1CE}" type="presParOf" srcId="{3FD1B007-0203-DC47-8DAE-129D9414E55C}" destId="{CD2442F9-F095-AE4F-BBC4-2A224583C4F1}" srcOrd="0" destOrd="0" presId="urn:microsoft.com/office/officeart/2005/8/layout/hierarchy6"/>
    <dgm:cxn modelId="{55FA4232-6B6E-496F-BAD0-EAC7547C7CBB}" type="presParOf" srcId="{3FD1B007-0203-DC47-8DAE-129D9414E55C}" destId="{7DF264A1-8440-A841-AD25-E57FE7C83A98}" srcOrd="1" destOrd="0" presId="urn:microsoft.com/office/officeart/2005/8/layout/hierarchy6"/>
    <dgm:cxn modelId="{CFC4BADE-AE92-4571-BD94-0839D36C0A6C}" type="presParOf" srcId="{78845263-DA35-F146-BC78-278238C4BBD4}" destId="{76EAF994-6E9F-0B4F-99E7-F5EE80C8412A}" srcOrd="1" destOrd="0" presId="urn:microsoft.com/office/officeart/2005/8/layout/hierarchy6"/>
    <dgm:cxn modelId="{D0180236-A3FF-4F7E-A164-231BEF800F09}" type="presParOf" srcId="{76EAF994-6E9F-0B4F-99E7-F5EE80C8412A}" destId="{5B782C26-A1A1-9140-B98D-015776968395}" srcOrd="0" destOrd="0" presId="urn:microsoft.com/office/officeart/2005/8/layout/hierarchy6"/>
    <dgm:cxn modelId="{964B367D-D625-4128-AF70-468D61D43BD4}" type="presParOf" srcId="{5B782C26-A1A1-9140-B98D-015776968395}" destId="{391C91B2-52F7-794B-A7CF-F76E931DF8E5}" srcOrd="0" destOrd="0" presId="urn:microsoft.com/office/officeart/2005/8/layout/hierarchy6"/>
    <dgm:cxn modelId="{37B48BD3-C321-47E9-9CBE-2E8C65816A40}" type="presParOf" srcId="{5B782C26-A1A1-9140-B98D-015776968395}" destId="{569EA61C-63C7-7445-8B99-97AFAF37D488}" srcOrd="1" destOrd="0" presId="urn:microsoft.com/office/officeart/2005/8/layout/hierarchy6"/>
    <dgm:cxn modelId="{B62772BB-8CB2-4E4D-9504-F1718EAE3252}" type="presParOf" srcId="{76EAF994-6E9F-0B4F-99E7-F5EE80C8412A}" destId="{C44C25F3-565F-CB49-903F-A8BC7ACBD543}" srcOrd="1" destOrd="0" presId="urn:microsoft.com/office/officeart/2005/8/layout/hierarchy6"/>
    <dgm:cxn modelId="{78F9B85C-8665-4CFD-9A1F-E63471FAE9A8}" type="presParOf" srcId="{C44C25F3-565F-CB49-903F-A8BC7ACBD543}" destId="{5845D92C-0CAE-434D-A536-6B0E490D4B04}" srcOrd="0" destOrd="0" presId="urn:microsoft.com/office/officeart/2005/8/layout/hierarchy6"/>
    <dgm:cxn modelId="{1CAB68BE-8FF6-4242-A00E-1C5B16771043}" type="presParOf" srcId="{76EAF994-6E9F-0B4F-99E7-F5EE80C8412A}" destId="{743ADEF7-59C3-034B-9ACB-BAE8812E2139}" srcOrd="2" destOrd="0" presId="urn:microsoft.com/office/officeart/2005/8/layout/hierarchy6"/>
    <dgm:cxn modelId="{8A6B8AC4-D3F4-4CFF-9B3E-B7F4A031CA37}" type="presParOf" srcId="{743ADEF7-59C3-034B-9ACB-BAE8812E2139}" destId="{ABDB62E0-AE36-694A-B757-E94B22ECADAC}" srcOrd="0" destOrd="0" presId="urn:microsoft.com/office/officeart/2005/8/layout/hierarchy6"/>
    <dgm:cxn modelId="{64809CF7-D41B-406F-8757-1FE30ABCA113}" type="presParOf" srcId="{743ADEF7-59C3-034B-9ACB-BAE8812E2139}" destId="{F6507D85-7196-D649-8D6D-B5EE16CDC1C1}" srcOrd="1" destOrd="0" presId="urn:microsoft.com/office/officeart/2005/8/layout/hierarchy6"/>
    <dgm:cxn modelId="{A535F5F0-BDA4-418E-8C47-31216B9946C9}" type="presParOf" srcId="{76EAF994-6E9F-0B4F-99E7-F5EE80C8412A}" destId="{04E827AB-59F3-504C-B5F6-20B9E1872EDD}" srcOrd="3" destOrd="0" presId="urn:microsoft.com/office/officeart/2005/8/layout/hierarchy6"/>
    <dgm:cxn modelId="{15BBDEF2-C009-435A-B3C8-D3F23C4A85BA}" type="presParOf" srcId="{04E827AB-59F3-504C-B5F6-20B9E1872EDD}" destId="{FB7FC5E5-0F27-0841-B06C-C78A4B4B4026}" srcOrd="0" destOrd="0" presId="urn:microsoft.com/office/officeart/2005/8/layout/hierarchy6"/>
    <dgm:cxn modelId="{E43DE704-24DE-48FC-8EB3-9C836BB7C3D2}" type="presParOf" srcId="{76EAF994-6E9F-0B4F-99E7-F5EE80C8412A}" destId="{DF8824E3-8D58-454F-857D-BE65E6AFD14D}" srcOrd="4" destOrd="0" presId="urn:microsoft.com/office/officeart/2005/8/layout/hierarchy6"/>
    <dgm:cxn modelId="{6232B61A-8BB0-408E-B6B1-9E616D3D2E1E}" type="presParOf" srcId="{DF8824E3-8D58-454F-857D-BE65E6AFD14D}" destId="{7E82B491-5508-6D49-B056-E47B2A2884EA}" srcOrd="0" destOrd="0" presId="urn:microsoft.com/office/officeart/2005/8/layout/hierarchy6"/>
    <dgm:cxn modelId="{A37C6A30-84E4-4D3C-8517-C61B7A9B3D6F}" type="presParOf" srcId="{DF8824E3-8D58-454F-857D-BE65E6AFD14D}" destId="{1E70CDB1-3E16-9C45-9D6A-508EC770379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0658B8-8453-7C4A-A0E1-F13046773253}" type="doc">
      <dgm:prSet loTypeId="urn:microsoft.com/office/officeart/2005/8/layout/hierarchy5" loCatId="hierarchy" qsTypeId="urn:microsoft.com/office/officeart/2005/8/quickstyle/simple4" qsCatId="simple" csTypeId="urn:microsoft.com/office/officeart/2005/8/colors/accent2_4" csCatId="accent2" phldr="1"/>
      <dgm:spPr/>
      <dgm:t>
        <a:bodyPr/>
        <a:lstStyle/>
        <a:p>
          <a:endParaRPr lang="en-US"/>
        </a:p>
      </dgm:t>
    </dgm:pt>
    <dgm:pt modelId="{A42E8C51-7ED4-CC45-8E3D-C872BCBAD751}">
      <dgm:prSet phldrT="[Text]"/>
      <dgm:spPr/>
      <dgm:t>
        <a:bodyPr/>
        <a:lstStyle/>
        <a:p>
          <a:r>
            <a:rPr lang="en-US" dirty="0" smtClean="0">
              <a:latin typeface="Optima"/>
              <a:cs typeface="Optima"/>
            </a:rPr>
            <a:t>Change Management Plan</a:t>
          </a:r>
          <a:endParaRPr lang="en-US" dirty="0">
            <a:latin typeface="Optima"/>
            <a:cs typeface="Optima"/>
          </a:endParaRPr>
        </a:p>
      </dgm:t>
    </dgm:pt>
    <dgm:pt modelId="{6676CF77-9A87-0A4D-B21E-53A7F6C2A5CE}" type="parTrans" cxnId="{62860271-56D7-4248-AFA2-6F6E74836D70}">
      <dgm:prSet/>
      <dgm:spPr/>
      <dgm:t>
        <a:bodyPr/>
        <a:lstStyle/>
        <a:p>
          <a:endParaRPr lang="en-US"/>
        </a:p>
      </dgm:t>
    </dgm:pt>
    <dgm:pt modelId="{EB1A3D18-4507-D347-8970-2FD0D774A1F7}" type="sibTrans" cxnId="{62860271-56D7-4248-AFA2-6F6E74836D70}">
      <dgm:prSet/>
      <dgm:spPr/>
      <dgm:t>
        <a:bodyPr/>
        <a:lstStyle/>
        <a:p>
          <a:endParaRPr lang="en-US"/>
        </a:p>
      </dgm:t>
    </dgm:pt>
    <dgm:pt modelId="{15417219-5E6C-4444-9F8D-CCD0D92C248C}">
      <dgm:prSet phldrT="[Text]"/>
      <dgm:spPr/>
      <dgm:t>
        <a:bodyPr/>
        <a:lstStyle/>
        <a:p>
          <a:r>
            <a:rPr lang="en-US" dirty="0" smtClean="0">
              <a:latin typeface="Optima"/>
              <a:cs typeface="Optima"/>
            </a:rPr>
            <a:t>Help stakeholders accept and embrace change</a:t>
          </a:r>
          <a:endParaRPr lang="en-US" dirty="0">
            <a:latin typeface="Optima"/>
            <a:cs typeface="Optima"/>
          </a:endParaRPr>
        </a:p>
      </dgm:t>
    </dgm:pt>
    <dgm:pt modelId="{A2476412-01A6-6147-9948-DF09D12F4176}" type="parTrans" cxnId="{FF7A9762-4115-6E4D-B62A-C9C1B117CFFB}">
      <dgm:prSet/>
      <dgm:spPr/>
      <dgm:t>
        <a:bodyPr/>
        <a:lstStyle/>
        <a:p>
          <a:endParaRPr lang="en-US"/>
        </a:p>
      </dgm:t>
    </dgm:pt>
    <dgm:pt modelId="{605E9839-126B-8E4C-8662-AFB6332D8B04}" type="sibTrans" cxnId="{FF7A9762-4115-6E4D-B62A-C9C1B117CFFB}">
      <dgm:prSet/>
      <dgm:spPr/>
      <dgm:t>
        <a:bodyPr/>
        <a:lstStyle/>
        <a:p>
          <a:endParaRPr lang="en-US"/>
        </a:p>
      </dgm:t>
    </dgm:pt>
    <dgm:pt modelId="{77C405C3-1B39-114A-B563-E7A0717661A6}">
      <dgm:prSet phldrT="[Text]"/>
      <dgm:spPr/>
      <dgm:t>
        <a:bodyPr/>
        <a:lstStyle/>
        <a:p>
          <a:r>
            <a:rPr lang="en-US" dirty="0" smtClean="0">
              <a:latin typeface="Optima"/>
              <a:cs typeface="Optima"/>
            </a:rPr>
            <a:t>Communication Plan</a:t>
          </a:r>
          <a:endParaRPr lang="en-US" dirty="0">
            <a:latin typeface="Optima"/>
            <a:cs typeface="Optima"/>
          </a:endParaRPr>
        </a:p>
      </dgm:t>
    </dgm:pt>
    <dgm:pt modelId="{13850839-043E-CF47-8831-62C42E001946}" type="parTrans" cxnId="{692BCAC6-CFEF-2E48-A4F6-912C0C3A501E}">
      <dgm:prSet/>
      <dgm:spPr/>
      <dgm:t>
        <a:bodyPr/>
        <a:lstStyle/>
        <a:p>
          <a:endParaRPr lang="en-US"/>
        </a:p>
      </dgm:t>
    </dgm:pt>
    <dgm:pt modelId="{FF4813FE-03B0-5C4B-B0B4-CF127E0B2960}" type="sibTrans" cxnId="{692BCAC6-CFEF-2E48-A4F6-912C0C3A501E}">
      <dgm:prSet/>
      <dgm:spPr/>
      <dgm:t>
        <a:bodyPr/>
        <a:lstStyle/>
        <a:p>
          <a:endParaRPr lang="en-US"/>
        </a:p>
      </dgm:t>
    </dgm:pt>
    <dgm:pt modelId="{24B8E145-6942-B741-922C-402DA004A9F2}">
      <dgm:prSet phldrT="[Text]"/>
      <dgm:spPr/>
      <dgm:t>
        <a:bodyPr/>
        <a:lstStyle/>
        <a:p>
          <a:r>
            <a:rPr lang="en-US" dirty="0" smtClean="0">
              <a:latin typeface="Optima"/>
              <a:cs typeface="Optima"/>
            </a:rPr>
            <a:t>Define what stakeholders need to know</a:t>
          </a:r>
          <a:endParaRPr lang="en-US" dirty="0">
            <a:latin typeface="Optima"/>
            <a:cs typeface="Optima"/>
          </a:endParaRPr>
        </a:p>
      </dgm:t>
    </dgm:pt>
    <dgm:pt modelId="{CDECE8E7-42CB-894F-AB0F-8B98F1E253CE}" type="parTrans" cxnId="{E0DF2D69-EFD2-4048-AB20-FB62BDEDCC84}">
      <dgm:prSet/>
      <dgm:spPr/>
      <dgm:t>
        <a:bodyPr/>
        <a:lstStyle/>
        <a:p>
          <a:endParaRPr lang="en-US"/>
        </a:p>
      </dgm:t>
    </dgm:pt>
    <dgm:pt modelId="{B26CE74B-9EB3-9F40-BB90-7A516F4089B4}" type="sibTrans" cxnId="{E0DF2D69-EFD2-4048-AB20-FB62BDEDCC84}">
      <dgm:prSet/>
      <dgm:spPr/>
      <dgm:t>
        <a:bodyPr/>
        <a:lstStyle/>
        <a:p>
          <a:endParaRPr lang="en-US"/>
        </a:p>
      </dgm:t>
    </dgm:pt>
    <dgm:pt modelId="{1295A818-6928-5A4E-8273-7FBF848DC3AC}">
      <dgm:prSet phldrT="[Text]"/>
      <dgm:spPr/>
      <dgm:t>
        <a:bodyPr/>
        <a:lstStyle/>
        <a:p>
          <a:r>
            <a:rPr lang="en-US" b="1" i="0" dirty="0" smtClean="0">
              <a:latin typeface="Optima"/>
              <a:cs typeface="Optima"/>
            </a:rPr>
            <a:t>Leadership</a:t>
          </a:r>
          <a:endParaRPr lang="en-US" b="1" i="0" dirty="0">
            <a:latin typeface="Optima"/>
            <a:cs typeface="Optima"/>
          </a:endParaRPr>
        </a:p>
      </dgm:t>
    </dgm:pt>
    <dgm:pt modelId="{A2A8CFBF-23FA-824E-8FB8-7CD8ABA28903}" type="sibTrans" cxnId="{196A2A6D-27FF-BB46-91E8-5BB467674E0E}">
      <dgm:prSet/>
      <dgm:spPr/>
      <dgm:t>
        <a:bodyPr/>
        <a:lstStyle/>
        <a:p>
          <a:endParaRPr lang="en-US"/>
        </a:p>
      </dgm:t>
    </dgm:pt>
    <dgm:pt modelId="{502DB0C9-D915-004C-9E47-0B2786FA09DE}" type="parTrans" cxnId="{196A2A6D-27FF-BB46-91E8-5BB467674E0E}">
      <dgm:prSet/>
      <dgm:spPr/>
      <dgm:t>
        <a:bodyPr/>
        <a:lstStyle/>
        <a:p>
          <a:endParaRPr lang="en-US"/>
        </a:p>
      </dgm:t>
    </dgm:pt>
    <dgm:pt modelId="{F1E426DE-D3ED-104D-B97E-5580CCC70438}">
      <dgm:prSet phldrT="[Text]"/>
      <dgm:spPr/>
      <dgm:t>
        <a:bodyPr/>
        <a:lstStyle/>
        <a:p>
          <a:r>
            <a:rPr lang="en-US" dirty="0" smtClean="0">
              <a:latin typeface="Optima"/>
              <a:cs typeface="Optima"/>
            </a:rPr>
            <a:t>Set up ways to inform and engage stakeholders</a:t>
          </a:r>
          <a:endParaRPr lang="en-US" dirty="0">
            <a:latin typeface="Optima"/>
            <a:cs typeface="Optima"/>
          </a:endParaRPr>
        </a:p>
      </dgm:t>
    </dgm:pt>
    <dgm:pt modelId="{16E50901-1490-434C-81F6-9DCB7353F264}" type="parTrans" cxnId="{EDAF4E81-CF6E-0C47-8B13-0731892B3205}">
      <dgm:prSet/>
      <dgm:spPr/>
      <dgm:t>
        <a:bodyPr/>
        <a:lstStyle/>
        <a:p>
          <a:endParaRPr lang="en-US"/>
        </a:p>
      </dgm:t>
    </dgm:pt>
    <dgm:pt modelId="{395CF4D1-AC2B-644E-8642-975F134B9E9D}" type="sibTrans" cxnId="{EDAF4E81-CF6E-0C47-8B13-0731892B3205}">
      <dgm:prSet/>
      <dgm:spPr/>
      <dgm:t>
        <a:bodyPr/>
        <a:lstStyle/>
        <a:p>
          <a:endParaRPr lang="en-US"/>
        </a:p>
      </dgm:t>
    </dgm:pt>
    <dgm:pt modelId="{43DE0A9C-5D1F-BF46-8999-043778174035}">
      <dgm:prSet phldrT="[Text]"/>
      <dgm:spPr/>
      <dgm:t>
        <a:bodyPr/>
        <a:lstStyle/>
        <a:p>
          <a:r>
            <a:rPr lang="en-US" dirty="0" smtClean="0">
              <a:latin typeface="Optima"/>
              <a:cs typeface="Optima"/>
            </a:rPr>
            <a:t>Project Charter</a:t>
          </a:r>
          <a:endParaRPr lang="en-US" dirty="0">
            <a:latin typeface="Optima"/>
            <a:cs typeface="Optima"/>
          </a:endParaRPr>
        </a:p>
      </dgm:t>
    </dgm:pt>
    <dgm:pt modelId="{D9FA29A0-1537-F244-B0F7-E1C91D1EE3F6}" type="parTrans" cxnId="{BB688B36-4F20-174E-97E7-3B53067939B6}">
      <dgm:prSet/>
      <dgm:spPr/>
      <dgm:t>
        <a:bodyPr/>
        <a:lstStyle/>
        <a:p>
          <a:endParaRPr lang="en-US"/>
        </a:p>
      </dgm:t>
    </dgm:pt>
    <dgm:pt modelId="{172841DD-5224-4041-94AB-2FF1DE85ADBD}" type="sibTrans" cxnId="{BB688B36-4F20-174E-97E7-3B53067939B6}">
      <dgm:prSet/>
      <dgm:spPr/>
      <dgm:t>
        <a:bodyPr/>
        <a:lstStyle/>
        <a:p>
          <a:endParaRPr lang="en-US"/>
        </a:p>
      </dgm:t>
    </dgm:pt>
    <dgm:pt modelId="{94F34172-ECCD-8C4E-933D-E786A7A345E4}">
      <dgm:prSet phldrT="[Text]"/>
      <dgm:spPr/>
      <dgm:t>
        <a:bodyPr/>
        <a:lstStyle/>
        <a:p>
          <a:r>
            <a:rPr lang="en-US" dirty="0" smtClean="0">
              <a:latin typeface="Optima"/>
              <a:cs typeface="Optima"/>
            </a:rPr>
            <a:t>Revise and update quarterly</a:t>
          </a:r>
          <a:endParaRPr lang="en-US" dirty="0">
            <a:latin typeface="Optima"/>
            <a:cs typeface="Optima"/>
          </a:endParaRPr>
        </a:p>
      </dgm:t>
    </dgm:pt>
    <dgm:pt modelId="{B691F9A8-CC44-CA49-988D-6A54873F6604}" type="parTrans" cxnId="{D77D1EA0-1BA7-6349-922E-EE895AEF6A44}">
      <dgm:prSet/>
      <dgm:spPr/>
      <dgm:t>
        <a:bodyPr/>
        <a:lstStyle/>
        <a:p>
          <a:endParaRPr lang="en-US"/>
        </a:p>
      </dgm:t>
    </dgm:pt>
    <dgm:pt modelId="{8661B0BA-F1D2-3742-8BF5-8BF5707D59B2}" type="sibTrans" cxnId="{D77D1EA0-1BA7-6349-922E-EE895AEF6A44}">
      <dgm:prSet/>
      <dgm:spPr/>
      <dgm:t>
        <a:bodyPr/>
        <a:lstStyle/>
        <a:p>
          <a:endParaRPr lang="en-US"/>
        </a:p>
      </dgm:t>
    </dgm:pt>
    <dgm:pt modelId="{C0FD160D-63E9-D04D-A271-971495446C22}" type="pres">
      <dgm:prSet presAssocID="{2E0658B8-8453-7C4A-A0E1-F13046773253}" presName="mainComposite" presStyleCnt="0">
        <dgm:presLayoutVars>
          <dgm:chPref val="1"/>
          <dgm:dir/>
          <dgm:animOne val="branch"/>
          <dgm:animLvl val="lvl"/>
          <dgm:resizeHandles val="exact"/>
        </dgm:presLayoutVars>
      </dgm:prSet>
      <dgm:spPr/>
      <dgm:t>
        <a:bodyPr/>
        <a:lstStyle/>
        <a:p>
          <a:endParaRPr lang="en-US"/>
        </a:p>
      </dgm:t>
    </dgm:pt>
    <dgm:pt modelId="{278FCB8D-B292-E648-B80A-73BAD6CD9BC5}" type="pres">
      <dgm:prSet presAssocID="{2E0658B8-8453-7C4A-A0E1-F13046773253}" presName="hierFlow" presStyleCnt="0"/>
      <dgm:spPr/>
    </dgm:pt>
    <dgm:pt modelId="{4CF2B9ED-4EAE-0549-8C91-279A2087E7C4}" type="pres">
      <dgm:prSet presAssocID="{2E0658B8-8453-7C4A-A0E1-F13046773253}" presName="hierChild1" presStyleCnt="0">
        <dgm:presLayoutVars>
          <dgm:chPref val="1"/>
          <dgm:animOne val="branch"/>
          <dgm:animLvl val="lvl"/>
        </dgm:presLayoutVars>
      </dgm:prSet>
      <dgm:spPr/>
    </dgm:pt>
    <dgm:pt modelId="{44BC07D4-FC7A-214D-920F-F762713ADBAE}" type="pres">
      <dgm:prSet presAssocID="{1295A818-6928-5A4E-8273-7FBF848DC3AC}" presName="Name17" presStyleCnt="0"/>
      <dgm:spPr/>
    </dgm:pt>
    <dgm:pt modelId="{C4754E2D-A635-B24B-846F-7FF6D06EF04C}" type="pres">
      <dgm:prSet presAssocID="{1295A818-6928-5A4E-8273-7FBF848DC3AC}" presName="level1Shape" presStyleLbl="node0" presStyleIdx="0" presStyleCnt="1">
        <dgm:presLayoutVars>
          <dgm:chPref val="3"/>
        </dgm:presLayoutVars>
      </dgm:prSet>
      <dgm:spPr/>
      <dgm:t>
        <a:bodyPr/>
        <a:lstStyle/>
        <a:p>
          <a:endParaRPr lang="en-US"/>
        </a:p>
      </dgm:t>
    </dgm:pt>
    <dgm:pt modelId="{FF9F6D71-4954-8E4D-92EB-C1647CC75820}" type="pres">
      <dgm:prSet presAssocID="{1295A818-6928-5A4E-8273-7FBF848DC3AC}" presName="hierChild2" presStyleCnt="0"/>
      <dgm:spPr/>
    </dgm:pt>
    <dgm:pt modelId="{2F3BAD92-3198-3247-9CFD-EC7B92CBAE9E}" type="pres">
      <dgm:prSet presAssocID="{6676CF77-9A87-0A4D-B21E-53A7F6C2A5CE}" presName="Name25" presStyleLbl="parChTrans1D2" presStyleIdx="0" presStyleCnt="3"/>
      <dgm:spPr/>
      <dgm:t>
        <a:bodyPr/>
        <a:lstStyle/>
        <a:p>
          <a:endParaRPr lang="en-US"/>
        </a:p>
      </dgm:t>
    </dgm:pt>
    <dgm:pt modelId="{EE538095-22FA-DE4C-973D-06DBEFC486A4}" type="pres">
      <dgm:prSet presAssocID="{6676CF77-9A87-0A4D-B21E-53A7F6C2A5CE}" presName="connTx" presStyleLbl="parChTrans1D2" presStyleIdx="0" presStyleCnt="3"/>
      <dgm:spPr/>
      <dgm:t>
        <a:bodyPr/>
        <a:lstStyle/>
        <a:p>
          <a:endParaRPr lang="en-US"/>
        </a:p>
      </dgm:t>
    </dgm:pt>
    <dgm:pt modelId="{BD55E029-4929-164A-BCF7-A4167D228481}" type="pres">
      <dgm:prSet presAssocID="{A42E8C51-7ED4-CC45-8E3D-C872BCBAD751}" presName="Name30" presStyleCnt="0"/>
      <dgm:spPr/>
    </dgm:pt>
    <dgm:pt modelId="{5D9EDF37-DE03-F94F-8EE1-77D96ED08961}" type="pres">
      <dgm:prSet presAssocID="{A42E8C51-7ED4-CC45-8E3D-C872BCBAD751}" presName="level2Shape" presStyleLbl="node2" presStyleIdx="0" presStyleCnt="3"/>
      <dgm:spPr/>
      <dgm:t>
        <a:bodyPr/>
        <a:lstStyle/>
        <a:p>
          <a:endParaRPr lang="en-US"/>
        </a:p>
      </dgm:t>
    </dgm:pt>
    <dgm:pt modelId="{44F40F0A-3B09-3A4B-8F57-2E4D8676EE71}" type="pres">
      <dgm:prSet presAssocID="{A42E8C51-7ED4-CC45-8E3D-C872BCBAD751}" presName="hierChild3" presStyleCnt="0"/>
      <dgm:spPr/>
    </dgm:pt>
    <dgm:pt modelId="{8D676C11-0BA2-C549-827C-438574DCAB02}" type="pres">
      <dgm:prSet presAssocID="{A2476412-01A6-6147-9948-DF09D12F4176}" presName="Name25" presStyleLbl="parChTrans1D3" presStyleIdx="0" presStyleCnt="4"/>
      <dgm:spPr/>
      <dgm:t>
        <a:bodyPr/>
        <a:lstStyle/>
        <a:p>
          <a:endParaRPr lang="en-US"/>
        </a:p>
      </dgm:t>
    </dgm:pt>
    <dgm:pt modelId="{AC69D6D9-34AB-B643-A0F4-18D15E6E2141}" type="pres">
      <dgm:prSet presAssocID="{A2476412-01A6-6147-9948-DF09D12F4176}" presName="connTx" presStyleLbl="parChTrans1D3" presStyleIdx="0" presStyleCnt="4"/>
      <dgm:spPr/>
      <dgm:t>
        <a:bodyPr/>
        <a:lstStyle/>
        <a:p>
          <a:endParaRPr lang="en-US"/>
        </a:p>
      </dgm:t>
    </dgm:pt>
    <dgm:pt modelId="{AEF041AB-FFDA-B241-B7DF-46087D0EFB05}" type="pres">
      <dgm:prSet presAssocID="{15417219-5E6C-4444-9F8D-CCD0D92C248C}" presName="Name30" presStyleCnt="0"/>
      <dgm:spPr/>
    </dgm:pt>
    <dgm:pt modelId="{8BB79342-5B2E-D146-BB98-6F03BD15B618}" type="pres">
      <dgm:prSet presAssocID="{15417219-5E6C-4444-9F8D-CCD0D92C248C}" presName="level2Shape" presStyleLbl="node3" presStyleIdx="0" presStyleCnt="4"/>
      <dgm:spPr/>
      <dgm:t>
        <a:bodyPr/>
        <a:lstStyle/>
        <a:p>
          <a:endParaRPr lang="en-US"/>
        </a:p>
      </dgm:t>
    </dgm:pt>
    <dgm:pt modelId="{FCA91BA1-711A-004B-B136-C79E3EECFE6B}" type="pres">
      <dgm:prSet presAssocID="{15417219-5E6C-4444-9F8D-CCD0D92C248C}" presName="hierChild3" presStyleCnt="0"/>
      <dgm:spPr/>
    </dgm:pt>
    <dgm:pt modelId="{354505AC-BDF7-A54B-B9FB-1D8982D4C8EB}" type="pres">
      <dgm:prSet presAssocID="{13850839-043E-CF47-8831-62C42E001946}" presName="Name25" presStyleLbl="parChTrans1D2" presStyleIdx="1" presStyleCnt="3"/>
      <dgm:spPr/>
      <dgm:t>
        <a:bodyPr/>
        <a:lstStyle/>
        <a:p>
          <a:endParaRPr lang="en-US"/>
        </a:p>
      </dgm:t>
    </dgm:pt>
    <dgm:pt modelId="{16BFF819-10C0-AF4D-A9CB-FE3216757177}" type="pres">
      <dgm:prSet presAssocID="{13850839-043E-CF47-8831-62C42E001946}" presName="connTx" presStyleLbl="parChTrans1D2" presStyleIdx="1" presStyleCnt="3"/>
      <dgm:spPr/>
      <dgm:t>
        <a:bodyPr/>
        <a:lstStyle/>
        <a:p>
          <a:endParaRPr lang="en-US"/>
        </a:p>
      </dgm:t>
    </dgm:pt>
    <dgm:pt modelId="{44FAEA0C-3827-9945-A14E-5B73C7E110CB}" type="pres">
      <dgm:prSet presAssocID="{77C405C3-1B39-114A-B563-E7A0717661A6}" presName="Name30" presStyleCnt="0"/>
      <dgm:spPr/>
    </dgm:pt>
    <dgm:pt modelId="{C9834CA7-9BB4-BE44-81D0-FB657270E525}" type="pres">
      <dgm:prSet presAssocID="{77C405C3-1B39-114A-B563-E7A0717661A6}" presName="level2Shape" presStyleLbl="node2" presStyleIdx="1" presStyleCnt="3"/>
      <dgm:spPr/>
      <dgm:t>
        <a:bodyPr/>
        <a:lstStyle/>
        <a:p>
          <a:endParaRPr lang="en-US"/>
        </a:p>
      </dgm:t>
    </dgm:pt>
    <dgm:pt modelId="{3C292F32-C1F0-0E4F-B6DE-91C73B6BE233}" type="pres">
      <dgm:prSet presAssocID="{77C405C3-1B39-114A-B563-E7A0717661A6}" presName="hierChild3" presStyleCnt="0"/>
      <dgm:spPr/>
    </dgm:pt>
    <dgm:pt modelId="{6402B650-724A-3C42-BF2A-F0F7F6F785B0}" type="pres">
      <dgm:prSet presAssocID="{CDECE8E7-42CB-894F-AB0F-8B98F1E253CE}" presName="Name25" presStyleLbl="parChTrans1D3" presStyleIdx="1" presStyleCnt="4"/>
      <dgm:spPr/>
      <dgm:t>
        <a:bodyPr/>
        <a:lstStyle/>
        <a:p>
          <a:endParaRPr lang="en-US"/>
        </a:p>
      </dgm:t>
    </dgm:pt>
    <dgm:pt modelId="{2930A6EC-FCCA-A847-9FE2-C67410DC2933}" type="pres">
      <dgm:prSet presAssocID="{CDECE8E7-42CB-894F-AB0F-8B98F1E253CE}" presName="connTx" presStyleLbl="parChTrans1D3" presStyleIdx="1" presStyleCnt="4"/>
      <dgm:spPr/>
      <dgm:t>
        <a:bodyPr/>
        <a:lstStyle/>
        <a:p>
          <a:endParaRPr lang="en-US"/>
        </a:p>
      </dgm:t>
    </dgm:pt>
    <dgm:pt modelId="{B94B763C-AF05-5742-84A7-CA885D3097F9}" type="pres">
      <dgm:prSet presAssocID="{24B8E145-6942-B741-922C-402DA004A9F2}" presName="Name30" presStyleCnt="0"/>
      <dgm:spPr/>
    </dgm:pt>
    <dgm:pt modelId="{2374AD7B-B0CB-CA4B-8BDB-7DF85E55E904}" type="pres">
      <dgm:prSet presAssocID="{24B8E145-6942-B741-922C-402DA004A9F2}" presName="level2Shape" presStyleLbl="node3" presStyleIdx="1" presStyleCnt="4"/>
      <dgm:spPr/>
      <dgm:t>
        <a:bodyPr/>
        <a:lstStyle/>
        <a:p>
          <a:endParaRPr lang="en-US"/>
        </a:p>
      </dgm:t>
    </dgm:pt>
    <dgm:pt modelId="{64504C46-5471-B24D-95EE-483A5A5BFF4B}" type="pres">
      <dgm:prSet presAssocID="{24B8E145-6942-B741-922C-402DA004A9F2}" presName="hierChild3" presStyleCnt="0"/>
      <dgm:spPr/>
    </dgm:pt>
    <dgm:pt modelId="{5B811458-B6D4-6E4D-A45D-5B61B4718FD8}" type="pres">
      <dgm:prSet presAssocID="{16E50901-1490-434C-81F6-9DCB7353F264}" presName="Name25" presStyleLbl="parChTrans1D3" presStyleIdx="2" presStyleCnt="4"/>
      <dgm:spPr/>
      <dgm:t>
        <a:bodyPr/>
        <a:lstStyle/>
        <a:p>
          <a:endParaRPr lang="en-US"/>
        </a:p>
      </dgm:t>
    </dgm:pt>
    <dgm:pt modelId="{458826ED-61EB-224E-8A25-6047FF94A00D}" type="pres">
      <dgm:prSet presAssocID="{16E50901-1490-434C-81F6-9DCB7353F264}" presName="connTx" presStyleLbl="parChTrans1D3" presStyleIdx="2" presStyleCnt="4"/>
      <dgm:spPr/>
      <dgm:t>
        <a:bodyPr/>
        <a:lstStyle/>
        <a:p>
          <a:endParaRPr lang="en-US"/>
        </a:p>
      </dgm:t>
    </dgm:pt>
    <dgm:pt modelId="{2071F866-0123-B54F-8EB6-5BF37FD8F3F5}" type="pres">
      <dgm:prSet presAssocID="{F1E426DE-D3ED-104D-B97E-5580CCC70438}" presName="Name30" presStyleCnt="0"/>
      <dgm:spPr/>
    </dgm:pt>
    <dgm:pt modelId="{00967F2D-D7D2-2E43-8D40-C5FED887212C}" type="pres">
      <dgm:prSet presAssocID="{F1E426DE-D3ED-104D-B97E-5580CCC70438}" presName="level2Shape" presStyleLbl="node3" presStyleIdx="2" presStyleCnt="4"/>
      <dgm:spPr/>
      <dgm:t>
        <a:bodyPr/>
        <a:lstStyle/>
        <a:p>
          <a:endParaRPr lang="en-US"/>
        </a:p>
      </dgm:t>
    </dgm:pt>
    <dgm:pt modelId="{9889F2CE-D954-F645-B743-C5B43D91F4B5}" type="pres">
      <dgm:prSet presAssocID="{F1E426DE-D3ED-104D-B97E-5580CCC70438}" presName="hierChild3" presStyleCnt="0"/>
      <dgm:spPr/>
    </dgm:pt>
    <dgm:pt modelId="{598245A2-879E-014D-95FB-06E10DBBB134}" type="pres">
      <dgm:prSet presAssocID="{D9FA29A0-1537-F244-B0F7-E1C91D1EE3F6}" presName="Name25" presStyleLbl="parChTrans1D2" presStyleIdx="2" presStyleCnt="3"/>
      <dgm:spPr/>
      <dgm:t>
        <a:bodyPr/>
        <a:lstStyle/>
        <a:p>
          <a:endParaRPr lang="en-US"/>
        </a:p>
      </dgm:t>
    </dgm:pt>
    <dgm:pt modelId="{36A7E280-0C55-AE4B-A1E3-F21E7B4A48D3}" type="pres">
      <dgm:prSet presAssocID="{D9FA29A0-1537-F244-B0F7-E1C91D1EE3F6}" presName="connTx" presStyleLbl="parChTrans1D2" presStyleIdx="2" presStyleCnt="3"/>
      <dgm:spPr/>
      <dgm:t>
        <a:bodyPr/>
        <a:lstStyle/>
        <a:p>
          <a:endParaRPr lang="en-US"/>
        </a:p>
      </dgm:t>
    </dgm:pt>
    <dgm:pt modelId="{26EADFB3-C419-684D-92F1-AD6CBE737CFA}" type="pres">
      <dgm:prSet presAssocID="{43DE0A9C-5D1F-BF46-8999-043778174035}" presName="Name30" presStyleCnt="0"/>
      <dgm:spPr/>
    </dgm:pt>
    <dgm:pt modelId="{310B3017-751B-7A4D-BE3E-8DD9D8EBC68A}" type="pres">
      <dgm:prSet presAssocID="{43DE0A9C-5D1F-BF46-8999-043778174035}" presName="level2Shape" presStyleLbl="node2" presStyleIdx="2" presStyleCnt="3"/>
      <dgm:spPr/>
      <dgm:t>
        <a:bodyPr/>
        <a:lstStyle/>
        <a:p>
          <a:endParaRPr lang="en-US"/>
        </a:p>
      </dgm:t>
    </dgm:pt>
    <dgm:pt modelId="{07B69887-2C8F-7A42-955C-CEE864A1EDB5}" type="pres">
      <dgm:prSet presAssocID="{43DE0A9C-5D1F-BF46-8999-043778174035}" presName="hierChild3" presStyleCnt="0"/>
      <dgm:spPr/>
    </dgm:pt>
    <dgm:pt modelId="{B3AEDDF4-A47C-094A-928E-57A55C9BCAAB}" type="pres">
      <dgm:prSet presAssocID="{B691F9A8-CC44-CA49-988D-6A54873F6604}" presName="Name25" presStyleLbl="parChTrans1D3" presStyleIdx="3" presStyleCnt="4"/>
      <dgm:spPr/>
      <dgm:t>
        <a:bodyPr/>
        <a:lstStyle/>
        <a:p>
          <a:endParaRPr lang="en-US"/>
        </a:p>
      </dgm:t>
    </dgm:pt>
    <dgm:pt modelId="{48A4E62E-6EF5-F646-A424-EA33F3795CC2}" type="pres">
      <dgm:prSet presAssocID="{B691F9A8-CC44-CA49-988D-6A54873F6604}" presName="connTx" presStyleLbl="parChTrans1D3" presStyleIdx="3" presStyleCnt="4"/>
      <dgm:spPr/>
      <dgm:t>
        <a:bodyPr/>
        <a:lstStyle/>
        <a:p>
          <a:endParaRPr lang="en-US"/>
        </a:p>
      </dgm:t>
    </dgm:pt>
    <dgm:pt modelId="{770A3897-C6A7-3A4E-BB1A-588844191ABE}" type="pres">
      <dgm:prSet presAssocID="{94F34172-ECCD-8C4E-933D-E786A7A345E4}" presName="Name30" presStyleCnt="0"/>
      <dgm:spPr/>
    </dgm:pt>
    <dgm:pt modelId="{3BDFBEA8-743A-344B-BBED-3ADECE0D9D20}" type="pres">
      <dgm:prSet presAssocID="{94F34172-ECCD-8C4E-933D-E786A7A345E4}" presName="level2Shape" presStyleLbl="node3" presStyleIdx="3" presStyleCnt="4"/>
      <dgm:spPr/>
      <dgm:t>
        <a:bodyPr/>
        <a:lstStyle/>
        <a:p>
          <a:endParaRPr lang="en-US"/>
        </a:p>
      </dgm:t>
    </dgm:pt>
    <dgm:pt modelId="{75229538-F68B-B04C-B9F6-B433790A7200}" type="pres">
      <dgm:prSet presAssocID="{94F34172-ECCD-8C4E-933D-E786A7A345E4}" presName="hierChild3" presStyleCnt="0"/>
      <dgm:spPr/>
    </dgm:pt>
    <dgm:pt modelId="{F6B39147-2209-0946-9296-A9C32D5E8232}" type="pres">
      <dgm:prSet presAssocID="{2E0658B8-8453-7C4A-A0E1-F13046773253}" presName="bgShapesFlow" presStyleCnt="0"/>
      <dgm:spPr/>
    </dgm:pt>
  </dgm:ptLst>
  <dgm:cxnLst>
    <dgm:cxn modelId="{C4F62CA4-2CFD-4FAF-99A9-B33B16F42D81}" type="presOf" srcId="{F1E426DE-D3ED-104D-B97E-5580CCC70438}" destId="{00967F2D-D7D2-2E43-8D40-C5FED887212C}" srcOrd="0" destOrd="0" presId="urn:microsoft.com/office/officeart/2005/8/layout/hierarchy5"/>
    <dgm:cxn modelId="{57810942-505D-4572-94EE-1E26FA4B22E3}" type="presOf" srcId="{D9FA29A0-1537-F244-B0F7-E1C91D1EE3F6}" destId="{598245A2-879E-014D-95FB-06E10DBBB134}" srcOrd="0" destOrd="0" presId="urn:microsoft.com/office/officeart/2005/8/layout/hierarchy5"/>
    <dgm:cxn modelId="{F11A1597-135C-4FF6-8268-5509D2560F61}" type="presOf" srcId="{A42E8C51-7ED4-CC45-8E3D-C872BCBAD751}" destId="{5D9EDF37-DE03-F94F-8EE1-77D96ED08961}" srcOrd="0" destOrd="0" presId="urn:microsoft.com/office/officeart/2005/8/layout/hierarchy5"/>
    <dgm:cxn modelId="{EDAF4E81-CF6E-0C47-8B13-0731892B3205}" srcId="{77C405C3-1B39-114A-B563-E7A0717661A6}" destId="{F1E426DE-D3ED-104D-B97E-5580CCC70438}" srcOrd="1" destOrd="0" parTransId="{16E50901-1490-434C-81F6-9DCB7353F264}" sibTransId="{395CF4D1-AC2B-644E-8642-975F134B9E9D}"/>
    <dgm:cxn modelId="{09B9E2EB-69EC-4348-9520-9DF2C8AD1395}" type="presOf" srcId="{15417219-5E6C-4444-9F8D-CCD0D92C248C}" destId="{8BB79342-5B2E-D146-BB98-6F03BD15B618}" srcOrd="0" destOrd="0" presId="urn:microsoft.com/office/officeart/2005/8/layout/hierarchy5"/>
    <dgm:cxn modelId="{F5D6EF14-9FC7-4327-9376-D67DA62E7EEA}" type="presOf" srcId="{D9FA29A0-1537-F244-B0F7-E1C91D1EE3F6}" destId="{36A7E280-0C55-AE4B-A1E3-F21E7B4A48D3}" srcOrd="1" destOrd="0" presId="urn:microsoft.com/office/officeart/2005/8/layout/hierarchy5"/>
    <dgm:cxn modelId="{BB688B36-4F20-174E-97E7-3B53067939B6}" srcId="{1295A818-6928-5A4E-8273-7FBF848DC3AC}" destId="{43DE0A9C-5D1F-BF46-8999-043778174035}" srcOrd="2" destOrd="0" parTransId="{D9FA29A0-1537-F244-B0F7-E1C91D1EE3F6}" sibTransId="{172841DD-5224-4041-94AB-2FF1DE85ADBD}"/>
    <dgm:cxn modelId="{D376B99D-C5F2-47BE-944B-43B868954CFB}" type="presOf" srcId="{94F34172-ECCD-8C4E-933D-E786A7A345E4}" destId="{3BDFBEA8-743A-344B-BBED-3ADECE0D9D20}" srcOrd="0" destOrd="0" presId="urn:microsoft.com/office/officeart/2005/8/layout/hierarchy5"/>
    <dgm:cxn modelId="{D667ED2E-BECB-410A-A33E-4B9228C9D95E}" type="presOf" srcId="{13850839-043E-CF47-8831-62C42E001946}" destId="{16BFF819-10C0-AF4D-A9CB-FE3216757177}" srcOrd="1" destOrd="0" presId="urn:microsoft.com/office/officeart/2005/8/layout/hierarchy5"/>
    <dgm:cxn modelId="{9E4F6329-843E-4C71-99C8-E824B970172A}" type="presOf" srcId="{CDECE8E7-42CB-894F-AB0F-8B98F1E253CE}" destId="{2930A6EC-FCCA-A847-9FE2-C67410DC2933}" srcOrd="1" destOrd="0" presId="urn:microsoft.com/office/officeart/2005/8/layout/hierarchy5"/>
    <dgm:cxn modelId="{D77D1EA0-1BA7-6349-922E-EE895AEF6A44}" srcId="{43DE0A9C-5D1F-BF46-8999-043778174035}" destId="{94F34172-ECCD-8C4E-933D-E786A7A345E4}" srcOrd="0" destOrd="0" parTransId="{B691F9A8-CC44-CA49-988D-6A54873F6604}" sibTransId="{8661B0BA-F1D2-3742-8BF5-8BF5707D59B2}"/>
    <dgm:cxn modelId="{0614B087-C683-4945-B016-9238F29570BF}" type="presOf" srcId="{A2476412-01A6-6147-9948-DF09D12F4176}" destId="{AC69D6D9-34AB-B643-A0F4-18D15E6E2141}" srcOrd="1" destOrd="0" presId="urn:microsoft.com/office/officeart/2005/8/layout/hierarchy5"/>
    <dgm:cxn modelId="{5086746D-7BF9-4B16-988B-F25F903102B9}" type="presOf" srcId="{6676CF77-9A87-0A4D-B21E-53A7F6C2A5CE}" destId="{2F3BAD92-3198-3247-9CFD-EC7B92CBAE9E}" srcOrd="0" destOrd="0" presId="urn:microsoft.com/office/officeart/2005/8/layout/hierarchy5"/>
    <dgm:cxn modelId="{196A2A6D-27FF-BB46-91E8-5BB467674E0E}" srcId="{2E0658B8-8453-7C4A-A0E1-F13046773253}" destId="{1295A818-6928-5A4E-8273-7FBF848DC3AC}" srcOrd="0" destOrd="0" parTransId="{502DB0C9-D915-004C-9E47-0B2786FA09DE}" sibTransId="{A2A8CFBF-23FA-824E-8FB8-7CD8ABA28903}"/>
    <dgm:cxn modelId="{FD828111-6AD7-4D70-9FDF-E72027D52BCA}" type="presOf" srcId="{A2476412-01A6-6147-9948-DF09D12F4176}" destId="{8D676C11-0BA2-C549-827C-438574DCAB02}" srcOrd="0" destOrd="0" presId="urn:microsoft.com/office/officeart/2005/8/layout/hierarchy5"/>
    <dgm:cxn modelId="{E0DF2D69-EFD2-4048-AB20-FB62BDEDCC84}" srcId="{77C405C3-1B39-114A-B563-E7A0717661A6}" destId="{24B8E145-6942-B741-922C-402DA004A9F2}" srcOrd="0" destOrd="0" parTransId="{CDECE8E7-42CB-894F-AB0F-8B98F1E253CE}" sibTransId="{B26CE74B-9EB3-9F40-BB90-7A516F4089B4}"/>
    <dgm:cxn modelId="{9FA7002D-F623-4E33-9EF0-E7CA0A5AB46C}" type="presOf" srcId="{16E50901-1490-434C-81F6-9DCB7353F264}" destId="{5B811458-B6D4-6E4D-A45D-5B61B4718FD8}" srcOrd="0" destOrd="0" presId="urn:microsoft.com/office/officeart/2005/8/layout/hierarchy5"/>
    <dgm:cxn modelId="{6F2F1480-8940-4AEB-97FE-F58DE27AE944}" type="presOf" srcId="{B691F9A8-CC44-CA49-988D-6A54873F6604}" destId="{B3AEDDF4-A47C-094A-928E-57A55C9BCAAB}" srcOrd="0" destOrd="0" presId="urn:microsoft.com/office/officeart/2005/8/layout/hierarchy5"/>
    <dgm:cxn modelId="{B0ED82C4-964B-417E-9121-5AB46E76604C}" type="presOf" srcId="{2E0658B8-8453-7C4A-A0E1-F13046773253}" destId="{C0FD160D-63E9-D04D-A271-971495446C22}" srcOrd="0" destOrd="0" presId="urn:microsoft.com/office/officeart/2005/8/layout/hierarchy5"/>
    <dgm:cxn modelId="{9795A276-3069-412F-A6EC-76A84EC65D9B}" type="presOf" srcId="{1295A818-6928-5A4E-8273-7FBF848DC3AC}" destId="{C4754E2D-A635-B24B-846F-7FF6D06EF04C}" srcOrd="0" destOrd="0" presId="urn:microsoft.com/office/officeart/2005/8/layout/hierarchy5"/>
    <dgm:cxn modelId="{98B51034-65A7-42AF-8DFC-53897814296D}" type="presOf" srcId="{77C405C3-1B39-114A-B563-E7A0717661A6}" destId="{C9834CA7-9BB4-BE44-81D0-FB657270E525}" srcOrd="0" destOrd="0" presId="urn:microsoft.com/office/officeart/2005/8/layout/hierarchy5"/>
    <dgm:cxn modelId="{F4C6311D-5144-4CB2-A95C-BB7ACE93578A}" type="presOf" srcId="{B691F9A8-CC44-CA49-988D-6A54873F6604}" destId="{48A4E62E-6EF5-F646-A424-EA33F3795CC2}" srcOrd="1" destOrd="0" presId="urn:microsoft.com/office/officeart/2005/8/layout/hierarchy5"/>
    <dgm:cxn modelId="{E92EAF3B-3082-4369-8D16-492ED44D7467}" type="presOf" srcId="{6676CF77-9A87-0A4D-B21E-53A7F6C2A5CE}" destId="{EE538095-22FA-DE4C-973D-06DBEFC486A4}" srcOrd="1" destOrd="0" presId="urn:microsoft.com/office/officeart/2005/8/layout/hierarchy5"/>
    <dgm:cxn modelId="{F7EBD5C5-D129-46EE-8369-0E682D2D604A}" type="presOf" srcId="{CDECE8E7-42CB-894F-AB0F-8B98F1E253CE}" destId="{6402B650-724A-3C42-BF2A-F0F7F6F785B0}" srcOrd="0" destOrd="0" presId="urn:microsoft.com/office/officeart/2005/8/layout/hierarchy5"/>
    <dgm:cxn modelId="{D9366C7B-2313-475A-9964-ED8B48B83605}" type="presOf" srcId="{24B8E145-6942-B741-922C-402DA004A9F2}" destId="{2374AD7B-B0CB-CA4B-8BDB-7DF85E55E904}" srcOrd="0" destOrd="0" presId="urn:microsoft.com/office/officeart/2005/8/layout/hierarchy5"/>
    <dgm:cxn modelId="{FF7A9762-4115-6E4D-B62A-C9C1B117CFFB}" srcId="{A42E8C51-7ED4-CC45-8E3D-C872BCBAD751}" destId="{15417219-5E6C-4444-9F8D-CCD0D92C248C}" srcOrd="0" destOrd="0" parTransId="{A2476412-01A6-6147-9948-DF09D12F4176}" sibTransId="{605E9839-126B-8E4C-8662-AFB6332D8B04}"/>
    <dgm:cxn modelId="{62860271-56D7-4248-AFA2-6F6E74836D70}" srcId="{1295A818-6928-5A4E-8273-7FBF848DC3AC}" destId="{A42E8C51-7ED4-CC45-8E3D-C872BCBAD751}" srcOrd="0" destOrd="0" parTransId="{6676CF77-9A87-0A4D-B21E-53A7F6C2A5CE}" sibTransId="{EB1A3D18-4507-D347-8970-2FD0D774A1F7}"/>
    <dgm:cxn modelId="{D8767DE5-4879-44C8-AEE7-8E9F34482C17}" type="presOf" srcId="{13850839-043E-CF47-8831-62C42E001946}" destId="{354505AC-BDF7-A54B-B9FB-1D8982D4C8EB}" srcOrd="0" destOrd="0" presId="urn:microsoft.com/office/officeart/2005/8/layout/hierarchy5"/>
    <dgm:cxn modelId="{751EE39C-7CE0-4E5D-94FB-596AF265D714}" type="presOf" srcId="{43DE0A9C-5D1F-BF46-8999-043778174035}" destId="{310B3017-751B-7A4D-BE3E-8DD9D8EBC68A}" srcOrd="0" destOrd="0" presId="urn:microsoft.com/office/officeart/2005/8/layout/hierarchy5"/>
    <dgm:cxn modelId="{D115EB29-B444-468B-B591-0BB9112B28D9}" type="presOf" srcId="{16E50901-1490-434C-81F6-9DCB7353F264}" destId="{458826ED-61EB-224E-8A25-6047FF94A00D}" srcOrd="1" destOrd="0" presId="urn:microsoft.com/office/officeart/2005/8/layout/hierarchy5"/>
    <dgm:cxn modelId="{692BCAC6-CFEF-2E48-A4F6-912C0C3A501E}" srcId="{1295A818-6928-5A4E-8273-7FBF848DC3AC}" destId="{77C405C3-1B39-114A-B563-E7A0717661A6}" srcOrd="1" destOrd="0" parTransId="{13850839-043E-CF47-8831-62C42E001946}" sibTransId="{FF4813FE-03B0-5C4B-B0B4-CF127E0B2960}"/>
    <dgm:cxn modelId="{75658999-5DCC-4864-B189-75F825F3C7E8}" type="presParOf" srcId="{C0FD160D-63E9-D04D-A271-971495446C22}" destId="{278FCB8D-B292-E648-B80A-73BAD6CD9BC5}" srcOrd="0" destOrd="0" presId="urn:microsoft.com/office/officeart/2005/8/layout/hierarchy5"/>
    <dgm:cxn modelId="{916DC147-B1FA-46C3-88E3-3E650B18EAAF}" type="presParOf" srcId="{278FCB8D-B292-E648-B80A-73BAD6CD9BC5}" destId="{4CF2B9ED-4EAE-0549-8C91-279A2087E7C4}" srcOrd="0" destOrd="0" presId="urn:microsoft.com/office/officeart/2005/8/layout/hierarchy5"/>
    <dgm:cxn modelId="{0B964776-B049-4F3F-90EF-8C45B1FCAAE1}" type="presParOf" srcId="{4CF2B9ED-4EAE-0549-8C91-279A2087E7C4}" destId="{44BC07D4-FC7A-214D-920F-F762713ADBAE}" srcOrd="0" destOrd="0" presId="urn:microsoft.com/office/officeart/2005/8/layout/hierarchy5"/>
    <dgm:cxn modelId="{64DC64D3-F505-480F-ABA5-9AA4154D2AA6}" type="presParOf" srcId="{44BC07D4-FC7A-214D-920F-F762713ADBAE}" destId="{C4754E2D-A635-B24B-846F-7FF6D06EF04C}" srcOrd="0" destOrd="0" presId="urn:microsoft.com/office/officeart/2005/8/layout/hierarchy5"/>
    <dgm:cxn modelId="{B5196FE8-3E3E-4206-B9C6-67E39B8A88F8}" type="presParOf" srcId="{44BC07D4-FC7A-214D-920F-F762713ADBAE}" destId="{FF9F6D71-4954-8E4D-92EB-C1647CC75820}" srcOrd="1" destOrd="0" presId="urn:microsoft.com/office/officeart/2005/8/layout/hierarchy5"/>
    <dgm:cxn modelId="{585D14CE-39CC-4B74-BAE5-568BCAB4477B}" type="presParOf" srcId="{FF9F6D71-4954-8E4D-92EB-C1647CC75820}" destId="{2F3BAD92-3198-3247-9CFD-EC7B92CBAE9E}" srcOrd="0" destOrd="0" presId="urn:microsoft.com/office/officeart/2005/8/layout/hierarchy5"/>
    <dgm:cxn modelId="{1C4DFE12-8B60-4564-A4B4-6F320CA94157}" type="presParOf" srcId="{2F3BAD92-3198-3247-9CFD-EC7B92CBAE9E}" destId="{EE538095-22FA-DE4C-973D-06DBEFC486A4}" srcOrd="0" destOrd="0" presId="urn:microsoft.com/office/officeart/2005/8/layout/hierarchy5"/>
    <dgm:cxn modelId="{C851A2E6-2B63-40EA-9E5B-38FC2F381AF4}" type="presParOf" srcId="{FF9F6D71-4954-8E4D-92EB-C1647CC75820}" destId="{BD55E029-4929-164A-BCF7-A4167D228481}" srcOrd="1" destOrd="0" presId="urn:microsoft.com/office/officeart/2005/8/layout/hierarchy5"/>
    <dgm:cxn modelId="{71A5AA5B-3458-4286-AAA6-98078F99158F}" type="presParOf" srcId="{BD55E029-4929-164A-BCF7-A4167D228481}" destId="{5D9EDF37-DE03-F94F-8EE1-77D96ED08961}" srcOrd="0" destOrd="0" presId="urn:microsoft.com/office/officeart/2005/8/layout/hierarchy5"/>
    <dgm:cxn modelId="{B5181A20-C9DB-4024-B045-0601D514102A}" type="presParOf" srcId="{BD55E029-4929-164A-BCF7-A4167D228481}" destId="{44F40F0A-3B09-3A4B-8F57-2E4D8676EE71}" srcOrd="1" destOrd="0" presId="urn:microsoft.com/office/officeart/2005/8/layout/hierarchy5"/>
    <dgm:cxn modelId="{07B4C7D1-996B-4C26-81FD-C1703B6A7502}" type="presParOf" srcId="{44F40F0A-3B09-3A4B-8F57-2E4D8676EE71}" destId="{8D676C11-0BA2-C549-827C-438574DCAB02}" srcOrd="0" destOrd="0" presId="urn:microsoft.com/office/officeart/2005/8/layout/hierarchy5"/>
    <dgm:cxn modelId="{D45C4EF3-1B79-471B-A99B-08645CBAF3EB}" type="presParOf" srcId="{8D676C11-0BA2-C549-827C-438574DCAB02}" destId="{AC69D6D9-34AB-B643-A0F4-18D15E6E2141}" srcOrd="0" destOrd="0" presId="urn:microsoft.com/office/officeart/2005/8/layout/hierarchy5"/>
    <dgm:cxn modelId="{4FEF4DFB-01C9-4B6F-AE95-64EF4F23861F}" type="presParOf" srcId="{44F40F0A-3B09-3A4B-8F57-2E4D8676EE71}" destId="{AEF041AB-FFDA-B241-B7DF-46087D0EFB05}" srcOrd="1" destOrd="0" presId="urn:microsoft.com/office/officeart/2005/8/layout/hierarchy5"/>
    <dgm:cxn modelId="{4593BAEC-8C9B-4755-B068-B2B7C977F248}" type="presParOf" srcId="{AEF041AB-FFDA-B241-B7DF-46087D0EFB05}" destId="{8BB79342-5B2E-D146-BB98-6F03BD15B618}" srcOrd="0" destOrd="0" presId="urn:microsoft.com/office/officeart/2005/8/layout/hierarchy5"/>
    <dgm:cxn modelId="{BFC8F921-9FA9-44AB-9C43-E1DFA6D91408}" type="presParOf" srcId="{AEF041AB-FFDA-B241-B7DF-46087D0EFB05}" destId="{FCA91BA1-711A-004B-B136-C79E3EECFE6B}" srcOrd="1" destOrd="0" presId="urn:microsoft.com/office/officeart/2005/8/layout/hierarchy5"/>
    <dgm:cxn modelId="{8DB47424-C631-4B5D-B63B-F4296A2453FB}" type="presParOf" srcId="{FF9F6D71-4954-8E4D-92EB-C1647CC75820}" destId="{354505AC-BDF7-A54B-B9FB-1D8982D4C8EB}" srcOrd="2" destOrd="0" presId="urn:microsoft.com/office/officeart/2005/8/layout/hierarchy5"/>
    <dgm:cxn modelId="{E759F8D1-B7BC-4193-87EE-BBE28E2F1510}" type="presParOf" srcId="{354505AC-BDF7-A54B-B9FB-1D8982D4C8EB}" destId="{16BFF819-10C0-AF4D-A9CB-FE3216757177}" srcOrd="0" destOrd="0" presId="urn:microsoft.com/office/officeart/2005/8/layout/hierarchy5"/>
    <dgm:cxn modelId="{E7167922-A2BA-404B-97D1-F5DE2E103097}" type="presParOf" srcId="{FF9F6D71-4954-8E4D-92EB-C1647CC75820}" destId="{44FAEA0C-3827-9945-A14E-5B73C7E110CB}" srcOrd="3" destOrd="0" presId="urn:microsoft.com/office/officeart/2005/8/layout/hierarchy5"/>
    <dgm:cxn modelId="{59D480FE-9ABD-4B62-9B55-A2359F0A3071}" type="presParOf" srcId="{44FAEA0C-3827-9945-A14E-5B73C7E110CB}" destId="{C9834CA7-9BB4-BE44-81D0-FB657270E525}" srcOrd="0" destOrd="0" presId="urn:microsoft.com/office/officeart/2005/8/layout/hierarchy5"/>
    <dgm:cxn modelId="{F826C916-D94A-49FF-9427-73F12463ADD2}" type="presParOf" srcId="{44FAEA0C-3827-9945-A14E-5B73C7E110CB}" destId="{3C292F32-C1F0-0E4F-B6DE-91C73B6BE233}" srcOrd="1" destOrd="0" presId="urn:microsoft.com/office/officeart/2005/8/layout/hierarchy5"/>
    <dgm:cxn modelId="{486A2426-B605-4010-A1AA-7FF84BE89A5C}" type="presParOf" srcId="{3C292F32-C1F0-0E4F-B6DE-91C73B6BE233}" destId="{6402B650-724A-3C42-BF2A-F0F7F6F785B0}" srcOrd="0" destOrd="0" presId="urn:microsoft.com/office/officeart/2005/8/layout/hierarchy5"/>
    <dgm:cxn modelId="{AEC53300-8C53-4427-898B-B0EE6E80FDFA}" type="presParOf" srcId="{6402B650-724A-3C42-BF2A-F0F7F6F785B0}" destId="{2930A6EC-FCCA-A847-9FE2-C67410DC2933}" srcOrd="0" destOrd="0" presId="urn:microsoft.com/office/officeart/2005/8/layout/hierarchy5"/>
    <dgm:cxn modelId="{C4A62738-A6BE-4F7C-8DAE-FA34F6937798}" type="presParOf" srcId="{3C292F32-C1F0-0E4F-B6DE-91C73B6BE233}" destId="{B94B763C-AF05-5742-84A7-CA885D3097F9}" srcOrd="1" destOrd="0" presId="urn:microsoft.com/office/officeart/2005/8/layout/hierarchy5"/>
    <dgm:cxn modelId="{491A78BA-29B0-485F-885E-97E71A9050B3}" type="presParOf" srcId="{B94B763C-AF05-5742-84A7-CA885D3097F9}" destId="{2374AD7B-B0CB-CA4B-8BDB-7DF85E55E904}" srcOrd="0" destOrd="0" presId="urn:microsoft.com/office/officeart/2005/8/layout/hierarchy5"/>
    <dgm:cxn modelId="{B2EB039E-B0E0-44DC-ADD8-D04D3EF748A1}" type="presParOf" srcId="{B94B763C-AF05-5742-84A7-CA885D3097F9}" destId="{64504C46-5471-B24D-95EE-483A5A5BFF4B}" srcOrd="1" destOrd="0" presId="urn:microsoft.com/office/officeart/2005/8/layout/hierarchy5"/>
    <dgm:cxn modelId="{51A469F4-A227-4809-A67A-880E4C703A82}" type="presParOf" srcId="{3C292F32-C1F0-0E4F-B6DE-91C73B6BE233}" destId="{5B811458-B6D4-6E4D-A45D-5B61B4718FD8}" srcOrd="2" destOrd="0" presId="urn:microsoft.com/office/officeart/2005/8/layout/hierarchy5"/>
    <dgm:cxn modelId="{52A17BDE-4E2E-4DB3-8347-F431C2C88A39}" type="presParOf" srcId="{5B811458-B6D4-6E4D-A45D-5B61B4718FD8}" destId="{458826ED-61EB-224E-8A25-6047FF94A00D}" srcOrd="0" destOrd="0" presId="urn:microsoft.com/office/officeart/2005/8/layout/hierarchy5"/>
    <dgm:cxn modelId="{40D66C8D-17BD-47EA-A230-B336CF3B4C41}" type="presParOf" srcId="{3C292F32-C1F0-0E4F-B6DE-91C73B6BE233}" destId="{2071F866-0123-B54F-8EB6-5BF37FD8F3F5}" srcOrd="3" destOrd="0" presId="urn:microsoft.com/office/officeart/2005/8/layout/hierarchy5"/>
    <dgm:cxn modelId="{5B8C21F9-05AD-4A52-9E16-27B5D2525F4B}" type="presParOf" srcId="{2071F866-0123-B54F-8EB6-5BF37FD8F3F5}" destId="{00967F2D-D7D2-2E43-8D40-C5FED887212C}" srcOrd="0" destOrd="0" presId="urn:microsoft.com/office/officeart/2005/8/layout/hierarchy5"/>
    <dgm:cxn modelId="{6DED4AAA-0160-492C-B54F-FD81AB4E3F01}" type="presParOf" srcId="{2071F866-0123-B54F-8EB6-5BF37FD8F3F5}" destId="{9889F2CE-D954-F645-B743-C5B43D91F4B5}" srcOrd="1" destOrd="0" presId="urn:microsoft.com/office/officeart/2005/8/layout/hierarchy5"/>
    <dgm:cxn modelId="{84B91E04-8FC7-467D-AD4E-17B100557005}" type="presParOf" srcId="{FF9F6D71-4954-8E4D-92EB-C1647CC75820}" destId="{598245A2-879E-014D-95FB-06E10DBBB134}" srcOrd="4" destOrd="0" presId="urn:microsoft.com/office/officeart/2005/8/layout/hierarchy5"/>
    <dgm:cxn modelId="{2FBAA9FB-4CC7-4BEE-9194-46B350E8953F}" type="presParOf" srcId="{598245A2-879E-014D-95FB-06E10DBBB134}" destId="{36A7E280-0C55-AE4B-A1E3-F21E7B4A48D3}" srcOrd="0" destOrd="0" presId="urn:microsoft.com/office/officeart/2005/8/layout/hierarchy5"/>
    <dgm:cxn modelId="{E30A37FC-3D78-4EC7-A551-FFD666F7B4D3}" type="presParOf" srcId="{FF9F6D71-4954-8E4D-92EB-C1647CC75820}" destId="{26EADFB3-C419-684D-92F1-AD6CBE737CFA}" srcOrd="5" destOrd="0" presId="urn:microsoft.com/office/officeart/2005/8/layout/hierarchy5"/>
    <dgm:cxn modelId="{96B7CF07-5679-402D-BEEE-5BD10A824F22}" type="presParOf" srcId="{26EADFB3-C419-684D-92F1-AD6CBE737CFA}" destId="{310B3017-751B-7A4D-BE3E-8DD9D8EBC68A}" srcOrd="0" destOrd="0" presId="urn:microsoft.com/office/officeart/2005/8/layout/hierarchy5"/>
    <dgm:cxn modelId="{B8EAED69-83C8-4585-A06A-9E0A425D0115}" type="presParOf" srcId="{26EADFB3-C419-684D-92F1-AD6CBE737CFA}" destId="{07B69887-2C8F-7A42-955C-CEE864A1EDB5}" srcOrd="1" destOrd="0" presId="urn:microsoft.com/office/officeart/2005/8/layout/hierarchy5"/>
    <dgm:cxn modelId="{F0A38CD1-1A0C-4E94-BCDF-D5D31EC2806C}" type="presParOf" srcId="{07B69887-2C8F-7A42-955C-CEE864A1EDB5}" destId="{B3AEDDF4-A47C-094A-928E-57A55C9BCAAB}" srcOrd="0" destOrd="0" presId="urn:microsoft.com/office/officeart/2005/8/layout/hierarchy5"/>
    <dgm:cxn modelId="{7D94EE09-5335-468A-8846-2812317EECAE}" type="presParOf" srcId="{B3AEDDF4-A47C-094A-928E-57A55C9BCAAB}" destId="{48A4E62E-6EF5-F646-A424-EA33F3795CC2}" srcOrd="0" destOrd="0" presId="urn:microsoft.com/office/officeart/2005/8/layout/hierarchy5"/>
    <dgm:cxn modelId="{60E4A55D-9551-4293-BA8F-CAC483142318}" type="presParOf" srcId="{07B69887-2C8F-7A42-955C-CEE864A1EDB5}" destId="{770A3897-C6A7-3A4E-BB1A-588844191ABE}" srcOrd="1" destOrd="0" presId="urn:microsoft.com/office/officeart/2005/8/layout/hierarchy5"/>
    <dgm:cxn modelId="{655403C8-D0F9-4524-809F-EFC4E1A8D4FB}" type="presParOf" srcId="{770A3897-C6A7-3A4E-BB1A-588844191ABE}" destId="{3BDFBEA8-743A-344B-BBED-3ADECE0D9D20}" srcOrd="0" destOrd="0" presId="urn:microsoft.com/office/officeart/2005/8/layout/hierarchy5"/>
    <dgm:cxn modelId="{18E86779-792B-47E3-A384-8C6BC28F4194}" type="presParOf" srcId="{770A3897-C6A7-3A4E-BB1A-588844191ABE}" destId="{75229538-F68B-B04C-B9F6-B433790A7200}" srcOrd="1" destOrd="0" presId="urn:microsoft.com/office/officeart/2005/8/layout/hierarchy5"/>
    <dgm:cxn modelId="{9D91ECCC-3CFD-43A0-8805-E7C4140E9A94}" type="presParOf" srcId="{C0FD160D-63E9-D04D-A271-971495446C22}" destId="{F6B39147-2209-0946-9296-A9C32D5E8232}"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37AB90-9627-8E43-94E6-5429EA2B2193}">
      <dsp:nvSpPr>
        <dsp:cNvPr id="0" name=""/>
        <dsp:cNvSpPr/>
      </dsp:nvSpPr>
      <dsp:spPr>
        <a:xfrm>
          <a:off x="3423" y="1347023"/>
          <a:ext cx="1384025" cy="1371595"/>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D00BB"/>
              </a:solidFill>
              <a:latin typeface="Optima"/>
              <a:cs typeface="Optima"/>
            </a:rPr>
            <a:t>Not your job!</a:t>
          </a:r>
          <a:endParaRPr lang="en-US" sz="2000" kern="1200" dirty="0">
            <a:solidFill>
              <a:srgbClr val="2D00BB"/>
            </a:solidFill>
            <a:latin typeface="Optima"/>
            <a:cs typeface="Optima"/>
          </a:endParaRPr>
        </a:p>
      </dsp:txBody>
      <dsp:txXfrm>
        <a:off x="3423" y="1347023"/>
        <a:ext cx="1384025" cy="1077682"/>
      </dsp:txXfrm>
    </dsp:sp>
    <dsp:sp modelId="{24CEEE24-8B60-A541-ADF4-7D3BED28ED41}">
      <dsp:nvSpPr>
        <dsp:cNvPr id="0" name=""/>
        <dsp:cNvSpPr/>
      </dsp:nvSpPr>
      <dsp:spPr>
        <a:xfrm>
          <a:off x="802507" y="1610346"/>
          <a:ext cx="1728769" cy="1728769"/>
        </a:xfrm>
        <a:prstGeom prst="leftCircularArrow">
          <a:avLst>
            <a:gd name="adj1" fmla="val 1857"/>
            <a:gd name="adj2" fmla="val 221773"/>
            <a:gd name="adj3" fmla="val 2167484"/>
            <a:gd name="adj4" fmla="val 9194690"/>
            <a:gd name="adj5" fmla="val 2167"/>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5B2997-B2EE-BC4C-9EAE-9290AE6999EF}">
      <dsp:nvSpPr>
        <dsp:cNvPr id="0" name=""/>
        <dsp:cNvSpPr/>
      </dsp:nvSpPr>
      <dsp:spPr>
        <a:xfrm>
          <a:off x="310984" y="2358973"/>
          <a:ext cx="1230244" cy="489227"/>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2D00BB"/>
              </a:solidFill>
              <a:latin typeface="Optima"/>
              <a:cs typeface="Optima"/>
            </a:rPr>
            <a:t>Upstream Process</a:t>
          </a:r>
          <a:endParaRPr lang="en-US" sz="1500" kern="1200" dirty="0">
            <a:solidFill>
              <a:srgbClr val="2D00BB"/>
            </a:solidFill>
            <a:latin typeface="Optima"/>
            <a:cs typeface="Optima"/>
          </a:endParaRPr>
        </a:p>
      </dsp:txBody>
      <dsp:txXfrm>
        <a:off x="310984" y="2358973"/>
        <a:ext cx="1230244" cy="489227"/>
      </dsp:txXfrm>
    </dsp:sp>
    <dsp:sp modelId="{88B716C9-6B9A-5048-B85B-61125D73BA03}">
      <dsp:nvSpPr>
        <dsp:cNvPr id="0" name=""/>
        <dsp:cNvSpPr/>
      </dsp:nvSpPr>
      <dsp:spPr>
        <a:xfrm>
          <a:off x="1694113" y="1327704"/>
          <a:ext cx="1945773" cy="1547243"/>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468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FC4200"/>
              </a:solidFill>
            </a:rPr>
            <a:t>Stick with beginning /end points.</a:t>
          </a:r>
          <a:endParaRPr lang="en-US" sz="2000" kern="1200" dirty="0">
            <a:solidFill>
              <a:srgbClr val="FC4200"/>
            </a:solidFill>
          </a:endParaRPr>
        </a:p>
      </dsp:txBody>
      <dsp:txXfrm>
        <a:off x="1694113" y="1659256"/>
        <a:ext cx="1945773" cy="1215691"/>
      </dsp:txXfrm>
    </dsp:sp>
    <dsp:sp modelId="{E01BA259-722A-1E41-9CEE-1CF52E3A572B}">
      <dsp:nvSpPr>
        <dsp:cNvPr id="0" name=""/>
        <dsp:cNvSpPr/>
      </dsp:nvSpPr>
      <dsp:spPr>
        <a:xfrm>
          <a:off x="2754635" y="761287"/>
          <a:ext cx="1726736" cy="1726736"/>
        </a:xfrm>
        <a:prstGeom prst="circularArrow">
          <a:avLst>
            <a:gd name="adj1" fmla="val 1859"/>
            <a:gd name="adj2" fmla="val 222045"/>
            <a:gd name="adj3" fmla="val 19603936"/>
            <a:gd name="adj4" fmla="val 12577003"/>
            <a:gd name="adj5" fmla="val 2169"/>
          </a:avLst>
        </a:prstGeom>
        <a:solidFill>
          <a:schemeClr val="accent3">
            <a:shade val="90000"/>
            <a:hueOff val="0"/>
            <a:satOff val="0"/>
            <a:lumOff val="453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0B8DAB7-4BA6-834F-BB52-97D604FA316A}">
      <dsp:nvSpPr>
        <dsp:cNvPr id="0" name=""/>
        <dsp:cNvSpPr/>
      </dsp:nvSpPr>
      <dsp:spPr>
        <a:xfrm>
          <a:off x="2282548" y="1215171"/>
          <a:ext cx="1230244" cy="489227"/>
        </a:xfrm>
        <a:prstGeom prst="roundRect">
          <a:avLst>
            <a:gd name="adj" fmla="val 10000"/>
          </a:avLst>
        </a:prstGeom>
        <a:gradFill rotWithShape="0">
          <a:gsLst>
            <a:gs pos="0">
              <a:schemeClr val="accent3">
                <a:shade val="80000"/>
                <a:hueOff val="0"/>
                <a:satOff val="0"/>
                <a:lumOff val="4684"/>
                <a:alphaOff val="0"/>
                <a:shade val="51000"/>
                <a:satMod val="130000"/>
              </a:schemeClr>
            </a:gs>
            <a:gs pos="80000">
              <a:schemeClr val="accent3">
                <a:shade val="80000"/>
                <a:hueOff val="0"/>
                <a:satOff val="0"/>
                <a:lumOff val="4684"/>
                <a:alphaOff val="0"/>
                <a:shade val="93000"/>
                <a:satMod val="130000"/>
              </a:schemeClr>
            </a:gs>
            <a:gs pos="100000">
              <a:schemeClr val="accent3">
                <a:shade val="80000"/>
                <a:hueOff val="0"/>
                <a:satOff val="0"/>
                <a:lumOff val="46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cap="all" dirty="0" smtClean="0">
              <a:solidFill>
                <a:srgbClr val="FC4200"/>
              </a:solidFill>
              <a:latin typeface="Optima"/>
              <a:cs typeface="Optima"/>
            </a:rPr>
            <a:t>Process</a:t>
          </a:r>
          <a:endParaRPr lang="en-US" sz="1500" b="1" kern="1200" cap="all" dirty="0">
            <a:solidFill>
              <a:srgbClr val="FC4200"/>
            </a:solidFill>
            <a:latin typeface="Optima"/>
            <a:cs typeface="Optima"/>
          </a:endParaRPr>
        </a:p>
      </dsp:txBody>
      <dsp:txXfrm>
        <a:off x="2282548" y="1215171"/>
        <a:ext cx="1230244" cy="489227"/>
      </dsp:txXfrm>
    </dsp:sp>
    <dsp:sp modelId="{8A4B80B7-BF6E-5F43-AD72-B193B94EA37B}">
      <dsp:nvSpPr>
        <dsp:cNvPr id="0" name=""/>
        <dsp:cNvSpPr/>
      </dsp:nvSpPr>
      <dsp:spPr>
        <a:xfrm>
          <a:off x="3792770" y="1346746"/>
          <a:ext cx="1384025" cy="1372155"/>
        </a:xfrm>
        <a:prstGeom prst="roundRect">
          <a:avLst>
            <a:gd name="adj" fmla="val 10000"/>
          </a:avLst>
        </a:prstGeom>
        <a:solidFill>
          <a:schemeClr val="lt1">
            <a:alpha val="90000"/>
            <a:hueOff val="0"/>
            <a:satOff val="0"/>
            <a:lumOff val="0"/>
            <a:alphaOff val="0"/>
          </a:scheme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D00BB"/>
              </a:solidFill>
              <a:latin typeface="Optima"/>
              <a:cs typeface="Optima"/>
            </a:rPr>
            <a:t>Not your job!</a:t>
          </a:r>
          <a:endParaRPr lang="en-US" sz="2000" kern="1200" dirty="0">
            <a:solidFill>
              <a:srgbClr val="2D00BB"/>
            </a:solidFill>
            <a:latin typeface="Optima"/>
            <a:cs typeface="Optima"/>
          </a:endParaRPr>
        </a:p>
      </dsp:txBody>
      <dsp:txXfrm>
        <a:off x="3792770" y="1346746"/>
        <a:ext cx="1384025" cy="1078121"/>
      </dsp:txXfrm>
    </dsp:sp>
    <dsp:sp modelId="{5D6A2838-E45F-8244-B548-907703244151}">
      <dsp:nvSpPr>
        <dsp:cNvPr id="0" name=""/>
        <dsp:cNvSpPr/>
      </dsp:nvSpPr>
      <dsp:spPr>
        <a:xfrm>
          <a:off x="4100331" y="2358975"/>
          <a:ext cx="1230244" cy="489227"/>
        </a:xfrm>
        <a:prstGeom prst="roundRect">
          <a:avLst>
            <a:gd name="adj" fmla="val 10000"/>
          </a:avLst>
        </a:prstGeom>
        <a:gradFill rotWithShape="0">
          <a:gsLst>
            <a:gs pos="0">
              <a:schemeClr val="accent3">
                <a:shade val="80000"/>
                <a:hueOff val="0"/>
                <a:satOff val="0"/>
                <a:lumOff val="9367"/>
                <a:alphaOff val="0"/>
                <a:shade val="51000"/>
                <a:satMod val="130000"/>
              </a:schemeClr>
            </a:gs>
            <a:gs pos="80000">
              <a:schemeClr val="accent3">
                <a:shade val="80000"/>
                <a:hueOff val="0"/>
                <a:satOff val="0"/>
                <a:lumOff val="9367"/>
                <a:alphaOff val="0"/>
                <a:shade val="93000"/>
                <a:satMod val="130000"/>
              </a:schemeClr>
            </a:gs>
            <a:gs pos="100000">
              <a:schemeClr val="accent3">
                <a:shade val="80000"/>
                <a:hueOff val="0"/>
                <a:satOff val="0"/>
                <a:lumOff val="93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2D00BB"/>
              </a:solidFill>
              <a:latin typeface="Optima"/>
              <a:cs typeface="Optima"/>
            </a:rPr>
            <a:t>Downstream Process</a:t>
          </a:r>
          <a:endParaRPr lang="en-US" sz="1500" kern="1200" dirty="0">
            <a:solidFill>
              <a:srgbClr val="2D00BB"/>
            </a:solidFill>
            <a:latin typeface="Optima"/>
            <a:cs typeface="Optima"/>
          </a:endParaRPr>
        </a:p>
      </dsp:txBody>
      <dsp:txXfrm>
        <a:off x="4100331" y="2358975"/>
        <a:ext cx="1230244" cy="4892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04199-F3DB-AF46-9B56-8198A30DD88E}">
      <dsp:nvSpPr>
        <dsp:cNvPr id="0" name=""/>
        <dsp:cNvSpPr/>
      </dsp:nvSpPr>
      <dsp:spPr>
        <a:xfrm rot="5400000">
          <a:off x="3621405" y="-1306192"/>
          <a:ext cx="1047750" cy="3901440"/>
        </a:xfrm>
        <a:prstGeom prst="round2SameRect">
          <a:avLst/>
        </a:prstGeom>
        <a:solidFill>
          <a:schemeClr val="accent6">
            <a:lumMod val="20000"/>
            <a:lumOff val="8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D00BB"/>
              </a:solidFill>
            </a:rPr>
            <a:t>Direct expense reduction</a:t>
          </a:r>
          <a:endParaRPr lang="en-US" sz="2000" kern="1200" dirty="0">
            <a:solidFill>
              <a:srgbClr val="2D00BB"/>
            </a:solidFill>
          </a:endParaRPr>
        </a:p>
        <a:p>
          <a:pPr marL="228600" lvl="1" indent="-228600" algn="l" defTabSz="889000">
            <a:lnSpc>
              <a:spcPct val="90000"/>
            </a:lnSpc>
            <a:spcBef>
              <a:spcPct val="0"/>
            </a:spcBef>
            <a:spcAft>
              <a:spcPct val="15000"/>
            </a:spcAft>
            <a:buChar char="••"/>
          </a:pPr>
          <a:r>
            <a:rPr lang="en-US" sz="2000" kern="1200" dirty="0" smtClean="0">
              <a:solidFill>
                <a:srgbClr val="2D00BB"/>
              </a:solidFill>
            </a:rPr>
            <a:t>Yield improved bottom line</a:t>
          </a:r>
          <a:endParaRPr lang="en-US" sz="2000" kern="1200" dirty="0">
            <a:solidFill>
              <a:srgbClr val="2D00BB"/>
            </a:solidFill>
          </a:endParaRPr>
        </a:p>
      </dsp:txBody>
      <dsp:txXfrm rot="5400000">
        <a:off x="3621405" y="-1306192"/>
        <a:ext cx="1047750" cy="3901440"/>
      </dsp:txXfrm>
    </dsp:sp>
    <dsp:sp modelId="{FAB7D105-D3D6-BD4F-A1C3-2D8B1FDCD281}">
      <dsp:nvSpPr>
        <dsp:cNvPr id="0" name=""/>
        <dsp:cNvSpPr/>
      </dsp:nvSpPr>
      <dsp:spPr>
        <a:xfrm>
          <a:off x="0" y="1984"/>
          <a:ext cx="2194560" cy="13096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Optima"/>
              <a:cs typeface="Optima"/>
            </a:rPr>
            <a:t>Cost Savings</a:t>
          </a:r>
          <a:endParaRPr lang="en-US" sz="2700" kern="1200" dirty="0">
            <a:latin typeface="Optima"/>
            <a:cs typeface="Optima"/>
          </a:endParaRPr>
        </a:p>
      </dsp:txBody>
      <dsp:txXfrm>
        <a:off x="0" y="1984"/>
        <a:ext cx="2194560" cy="1309687"/>
      </dsp:txXfrm>
    </dsp:sp>
    <dsp:sp modelId="{6B1F4E21-E216-9D44-9ED6-99F0788BAC40}">
      <dsp:nvSpPr>
        <dsp:cNvPr id="0" name=""/>
        <dsp:cNvSpPr/>
      </dsp:nvSpPr>
      <dsp:spPr>
        <a:xfrm rot="5400000">
          <a:off x="3621405" y="81279"/>
          <a:ext cx="1047750" cy="3901440"/>
        </a:xfrm>
        <a:prstGeom prst="round2SameRect">
          <a:avLst/>
        </a:prstGeom>
        <a:solidFill>
          <a:schemeClr val="accent6">
            <a:lumMod val="20000"/>
            <a:lumOff val="8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D00BB"/>
              </a:solidFill>
            </a:rPr>
            <a:t>Reduction of non-value-added work</a:t>
          </a:r>
          <a:endParaRPr lang="en-US" sz="2000" kern="1200" dirty="0">
            <a:solidFill>
              <a:srgbClr val="2D00BB"/>
            </a:solidFill>
          </a:endParaRPr>
        </a:p>
        <a:p>
          <a:pPr marL="228600" lvl="1" indent="-228600" algn="l" defTabSz="889000">
            <a:lnSpc>
              <a:spcPct val="90000"/>
            </a:lnSpc>
            <a:spcBef>
              <a:spcPct val="0"/>
            </a:spcBef>
            <a:spcAft>
              <a:spcPct val="15000"/>
            </a:spcAft>
            <a:buChar char="••"/>
          </a:pPr>
          <a:r>
            <a:rPr lang="en-US" sz="2000" kern="1200" dirty="0" smtClean="0">
              <a:solidFill>
                <a:srgbClr val="2D00BB"/>
              </a:solidFill>
            </a:rPr>
            <a:t>Typically employee time</a:t>
          </a:r>
          <a:endParaRPr lang="en-US" sz="2000" kern="1200" dirty="0">
            <a:solidFill>
              <a:srgbClr val="2D00BB"/>
            </a:solidFill>
          </a:endParaRPr>
        </a:p>
      </dsp:txBody>
      <dsp:txXfrm rot="5400000">
        <a:off x="3621405" y="81279"/>
        <a:ext cx="1047750" cy="3901440"/>
      </dsp:txXfrm>
    </dsp:sp>
    <dsp:sp modelId="{4B2A2BDC-B340-6048-BA3F-C50A8024862F}">
      <dsp:nvSpPr>
        <dsp:cNvPr id="0" name=""/>
        <dsp:cNvSpPr/>
      </dsp:nvSpPr>
      <dsp:spPr>
        <a:xfrm>
          <a:off x="0" y="1377156"/>
          <a:ext cx="2194560" cy="13096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Optima"/>
              <a:cs typeface="Optima"/>
            </a:rPr>
            <a:t>Resource Re-allocation </a:t>
          </a:r>
          <a:endParaRPr lang="en-US" sz="2700" kern="1200" dirty="0">
            <a:latin typeface="Optima"/>
            <a:cs typeface="Optima"/>
          </a:endParaRPr>
        </a:p>
      </dsp:txBody>
      <dsp:txXfrm>
        <a:off x="0" y="1377156"/>
        <a:ext cx="2194560" cy="1309687"/>
      </dsp:txXfrm>
    </dsp:sp>
    <dsp:sp modelId="{2C8B240F-5158-CD46-A59E-0D400F08F67D}">
      <dsp:nvSpPr>
        <dsp:cNvPr id="0" name=""/>
        <dsp:cNvSpPr/>
      </dsp:nvSpPr>
      <dsp:spPr>
        <a:xfrm rot="5400000">
          <a:off x="3621405" y="1456451"/>
          <a:ext cx="1047750" cy="3901440"/>
        </a:xfrm>
        <a:prstGeom prst="round2SameRect">
          <a:avLst/>
        </a:prstGeom>
        <a:solidFill>
          <a:schemeClr val="accent6">
            <a:lumMod val="20000"/>
            <a:lumOff val="8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D00BB"/>
              </a:solidFill>
            </a:rPr>
            <a:t>Calculated value of removing the threat of financial culpability or penalty</a:t>
          </a:r>
          <a:endParaRPr lang="en-US" sz="2000" kern="1200" dirty="0">
            <a:solidFill>
              <a:srgbClr val="2D00BB"/>
            </a:solidFill>
          </a:endParaRPr>
        </a:p>
      </dsp:txBody>
      <dsp:txXfrm rot="5400000">
        <a:off x="3621405" y="1456451"/>
        <a:ext cx="1047750" cy="3901440"/>
      </dsp:txXfrm>
    </dsp:sp>
    <dsp:sp modelId="{4E1395A1-7884-FB42-9AED-667D34D82BA9}">
      <dsp:nvSpPr>
        <dsp:cNvPr id="0" name=""/>
        <dsp:cNvSpPr/>
      </dsp:nvSpPr>
      <dsp:spPr>
        <a:xfrm>
          <a:off x="0" y="2752328"/>
          <a:ext cx="2194560" cy="13096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Optima"/>
              <a:cs typeface="Optima"/>
            </a:rPr>
            <a:t>Risk Avoidance</a:t>
          </a:r>
          <a:endParaRPr lang="en-US" sz="2700" kern="1200" dirty="0">
            <a:latin typeface="Optima"/>
            <a:cs typeface="Optima"/>
          </a:endParaRPr>
        </a:p>
      </dsp:txBody>
      <dsp:txXfrm>
        <a:off x="0" y="2752328"/>
        <a:ext cx="2194560" cy="13096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1F4E21-E216-9D44-9ED6-99F0788BAC40}">
      <dsp:nvSpPr>
        <dsp:cNvPr id="0" name=""/>
        <dsp:cNvSpPr/>
      </dsp:nvSpPr>
      <dsp:spPr>
        <a:xfrm rot="5400000">
          <a:off x="3352323" y="-959475"/>
          <a:ext cx="1585912" cy="3901440"/>
        </a:xfrm>
        <a:prstGeom prst="round2SameRect">
          <a:avLst/>
        </a:prstGeom>
        <a:solidFill>
          <a:schemeClr val="accent6">
            <a:lumMod val="20000"/>
            <a:lumOff val="8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2D00BB"/>
              </a:solidFill>
            </a:rPr>
            <a:t>Financial benefits that are difficult to quantify but still mission-critical</a:t>
          </a:r>
          <a:endParaRPr lang="en-US" sz="1900" kern="1200" dirty="0">
            <a:solidFill>
              <a:srgbClr val="2D00BB"/>
            </a:solidFill>
          </a:endParaRPr>
        </a:p>
        <a:p>
          <a:pPr marL="171450" lvl="1" indent="-171450" algn="l" defTabSz="844550">
            <a:lnSpc>
              <a:spcPct val="90000"/>
            </a:lnSpc>
            <a:spcBef>
              <a:spcPct val="0"/>
            </a:spcBef>
            <a:spcAft>
              <a:spcPct val="15000"/>
            </a:spcAft>
            <a:buChar char="••"/>
          </a:pPr>
          <a:r>
            <a:rPr lang="en-US" sz="1900" kern="1200" dirty="0" smtClean="0">
              <a:solidFill>
                <a:srgbClr val="2D00BB"/>
              </a:solidFill>
            </a:rPr>
            <a:t>For example: satisfaction, image, ranking</a:t>
          </a:r>
          <a:endParaRPr lang="en-US" sz="1900" kern="1200" dirty="0">
            <a:solidFill>
              <a:srgbClr val="2D00BB"/>
            </a:solidFill>
          </a:endParaRPr>
        </a:p>
      </dsp:txBody>
      <dsp:txXfrm rot="5400000">
        <a:off x="3352323" y="-959475"/>
        <a:ext cx="1585912" cy="3901440"/>
      </dsp:txXfrm>
    </dsp:sp>
    <dsp:sp modelId="{4B2A2BDC-B340-6048-BA3F-C50A8024862F}">
      <dsp:nvSpPr>
        <dsp:cNvPr id="0" name=""/>
        <dsp:cNvSpPr/>
      </dsp:nvSpPr>
      <dsp:spPr>
        <a:xfrm>
          <a:off x="0" y="49"/>
          <a:ext cx="2194560" cy="19823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Optima"/>
              <a:cs typeface="Optima"/>
            </a:rPr>
            <a:t>Soft Savings</a:t>
          </a:r>
          <a:endParaRPr lang="en-US" sz="2800" kern="1200" dirty="0">
            <a:latin typeface="Optima"/>
            <a:cs typeface="Optima"/>
          </a:endParaRPr>
        </a:p>
      </dsp:txBody>
      <dsp:txXfrm>
        <a:off x="0" y="49"/>
        <a:ext cx="2194560" cy="1982390"/>
      </dsp:txXfrm>
    </dsp:sp>
    <dsp:sp modelId="{2C8B240F-5158-CD46-A59E-0D400F08F67D}">
      <dsp:nvSpPr>
        <dsp:cNvPr id="0" name=""/>
        <dsp:cNvSpPr/>
      </dsp:nvSpPr>
      <dsp:spPr>
        <a:xfrm rot="5400000">
          <a:off x="3352323" y="1122035"/>
          <a:ext cx="1585912" cy="3901440"/>
        </a:xfrm>
        <a:prstGeom prst="round2SameRect">
          <a:avLst/>
        </a:prstGeom>
        <a:solidFill>
          <a:schemeClr val="accent6">
            <a:lumMod val="20000"/>
            <a:lumOff val="8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2D00BB"/>
              </a:solidFill>
            </a:rPr>
            <a:t>Development of new income streams or expansion of existing ones</a:t>
          </a:r>
          <a:endParaRPr lang="en-US" sz="1900" kern="1200" dirty="0">
            <a:solidFill>
              <a:srgbClr val="2D00BB"/>
            </a:solidFill>
          </a:endParaRPr>
        </a:p>
        <a:p>
          <a:pPr marL="171450" lvl="1" indent="-171450" algn="l" defTabSz="844550">
            <a:lnSpc>
              <a:spcPct val="90000"/>
            </a:lnSpc>
            <a:spcBef>
              <a:spcPct val="0"/>
            </a:spcBef>
            <a:spcAft>
              <a:spcPct val="15000"/>
            </a:spcAft>
            <a:buChar char="••"/>
          </a:pPr>
          <a:r>
            <a:rPr lang="en-US" sz="1900" kern="1200" dirty="0" smtClean="0">
              <a:solidFill>
                <a:srgbClr val="2D00BB"/>
              </a:solidFill>
            </a:rPr>
            <a:t>Recorded in income statements</a:t>
          </a:r>
          <a:endParaRPr lang="en-US" sz="1900" kern="1200" dirty="0">
            <a:solidFill>
              <a:srgbClr val="2D00BB"/>
            </a:solidFill>
          </a:endParaRPr>
        </a:p>
      </dsp:txBody>
      <dsp:txXfrm rot="5400000">
        <a:off x="3352323" y="1122035"/>
        <a:ext cx="1585912" cy="3901440"/>
      </dsp:txXfrm>
    </dsp:sp>
    <dsp:sp modelId="{4E1395A1-7884-FB42-9AED-667D34D82BA9}">
      <dsp:nvSpPr>
        <dsp:cNvPr id="0" name=""/>
        <dsp:cNvSpPr/>
      </dsp:nvSpPr>
      <dsp:spPr>
        <a:xfrm>
          <a:off x="0" y="2081559"/>
          <a:ext cx="2194560" cy="19823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Optima"/>
              <a:cs typeface="Optima"/>
            </a:rPr>
            <a:t>Revenue Generating</a:t>
          </a:r>
          <a:endParaRPr lang="en-US" sz="2800" kern="1200" dirty="0">
            <a:latin typeface="Optima"/>
            <a:cs typeface="Optima"/>
          </a:endParaRPr>
        </a:p>
      </dsp:txBody>
      <dsp:txXfrm>
        <a:off x="0" y="2081559"/>
        <a:ext cx="2194560" cy="19823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2B491-5508-6D49-B056-E47B2A2884EA}">
      <dsp:nvSpPr>
        <dsp:cNvPr id="0" name=""/>
        <dsp:cNvSpPr/>
      </dsp:nvSpPr>
      <dsp:spPr>
        <a:xfrm>
          <a:off x="0" y="2871629"/>
          <a:ext cx="8229600" cy="912971"/>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2D00BB"/>
              </a:solidFill>
              <a:latin typeface="Optima"/>
              <a:cs typeface="Optima"/>
            </a:rPr>
            <a:t>Step</a:t>
          </a:r>
          <a:endParaRPr lang="en-US" sz="3300" kern="1200" dirty="0">
            <a:solidFill>
              <a:srgbClr val="2D00BB"/>
            </a:solidFill>
            <a:latin typeface="Optima"/>
            <a:cs typeface="Optima"/>
          </a:endParaRPr>
        </a:p>
      </dsp:txBody>
      <dsp:txXfrm>
        <a:off x="0" y="2871629"/>
        <a:ext cx="2468880" cy="912971"/>
      </dsp:txXfrm>
    </dsp:sp>
    <dsp:sp modelId="{ABDB62E0-AE36-694A-B757-E94B22ECADAC}">
      <dsp:nvSpPr>
        <dsp:cNvPr id="0" name=""/>
        <dsp:cNvSpPr/>
      </dsp:nvSpPr>
      <dsp:spPr>
        <a:xfrm>
          <a:off x="0" y="1806495"/>
          <a:ext cx="8229600" cy="912971"/>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2D00BB"/>
              </a:solidFill>
              <a:latin typeface="Optima"/>
              <a:cs typeface="Optima"/>
            </a:rPr>
            <a:t>Tool</a:t>
          </a:r>
          <a:endParaRPr lang="en-US" sz="3300" kern="1200" dirty="0">
            <a:solidFill>
              <a:srgbClr val="2D00BB"/>
            </a:solidFill>
            <a:latin typeface="Optima"/>
            <a:cs typeface="Optima"/>
          </a:endParaRPr>
        </a:p>
      </dsp:txBody>
      <dsp:txXfrm>
        <a:off x="0" y="1806495"/>
        <a:ext cx="2468880" cy="912971"/>
      </dsp:txXfrm>
    </dsp:sp>
    <dsp:sp modelId="{391C91B2-52F7-794B-A7CF-F76E931DF8E5}">
      <dsp:nvSpPr>
        <dsp:cNvPr id="0" name=""/>
        <dsp:cNvSpPr/>
      </dsp:nvSpPr>
      <dsp:spPr>
        <a:xfrm>
          <a:off x="0" y="741362"/>
          <a:ext cx="8229600" cy="912971"/>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2D00BB"/>
              </a:solidFill>
              <a:latin typeface="Optima"/>
              <a:cs typeface="Optima"/>
            </a:rPr>
            <a:t>Phase</a:t>
          </a:r>
          <a:endParaRPr lang="en-US" sz="3300" kern="1200" dirty="0">
            <a:solidFill>
              <a:srgbClr val="2D00BB"/>
            </a:solidFill>
            <a:latin typeface="Optima"/>
            <a:cs typeface="Optima"/>
          </a:endParaRPr>
        </a:p>
      </dsp:txBody>
      <dsp:txXfrm>
        <a:off x="0" y="741362"/>
        <a:ext cx="2468880" cy="912971"/>
      </dsp:txXfrm>
    </dsp:sp>
    <dsp:sp modelId="{21D8D2F5-13EE-6C4E-AB8D-7992960DD729}">
      <dsp:nvSpPr>
        <dsp:cNvPr id="0" name=""/>
        <dsp:cNvSpPr/>
      </dsp:nvSpPr>
      <dsp:spPr>
        <a:xfrm>
          <a:off x="4696336" y="817443"/>
          <a:ext cx="1141214" cy="760809"/>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Define</a:t>
          </a:r>
          <a:endParaRPr lang="en-US" sz="1400" kern="1200" dirty="0">
            <a:latin typeface="Optima"/>
            <a:cs typeface="Optima"/>
          </a:endParaRPr>
        </a:p>
      </dsp:txBody>
      <dsp:txXfrm>
        <a:off x="4696336" y="817443"/>
        <a:ext cx="1141214" cy="760809"/>
      </dsp:txXfrm>
    </dsp:sp>
    <dsp:sp modelId="{8B6CF732-6B0A-3144-A387-0AE25A8A80F2}">
      <dsp:nvSpPr>
        <dsp:cNvPr id="0" name=""/>
        <dsp:cNvSpPr/>
      </dsp:nvSpPr>
      <dsp:spPr>
        <a:xfrm>
          <a:off x="3041576" y="1578253"/>
          <a:ext cx="2225367" cy="304323"/>
        </a:xfrm>
        <a:custGeom>
          <a:avLst/>
          <a:gdLst/>
          <a:ahLst/>
          <a:cxnLst/>
          <a:rect l="0" t="0" r="0" b="0"/>
          <a:pathLst>
            <a:path>
              <a:moveTo>
                <a:pt x="2225367" y="0"/>
              </a:moveTo>
              <a:lnTo>
                <a:pt x="2225367" y="152161"/>
              </a:lnTo>
              <a:lnTo>
                <a:pt x="0" y="152161"/>
              </a:lnTo>
              <a:lnTo>
                <a:pt x="0" y="304323"/>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0CBFCF-0647-C448-9725-D91119F98340}">
      <dsp:nvSpPr>
        <dsp:cNvPr id="0" name=""/>
        <dsp:cNvSpPr/>
      </dsp:nvSpPr>
      <dsp:spPr>
        <a:xfrm>
          <a:off x="2470969" y="1882576"/>
          <a:ext cx="1141214" cy="760809"/>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Project Charter</a:t>
          </a:r>
          <a:endParaRPr lang="en-US" sz="1400" kern="1200" dirty="0">
            <a:latin typeface="Optima"/>
            <a:cs typeface="Optima"/>
          </a:endParaRPr>
        </a:p>
      </dsp:txBody>
      <dsp:txXfrm>
        <a:off x="2470969" y="1882576"/>
        <a:ext cx="1141214" cy="760809"/>
      </dsp:txXfrm>
    </dsp:sp>
    <dsp:sp modelId="{F7A0E831-38CF-E441-A000-3B9A450F6B6F}">
      <dsp:nvSpPr>
        <dsp:cNvPr id="0" name=""/>
        <dsp:cNvSpPr/>
      </dsp:nvSpPr>
      <dsp:spPr>
        <a:xfrm>
          <a:off x="2995856" y="2643386"/>
          <a:ext cx="91440" cy="304323"/>
        </a:xfrm>
        <a:custGeom>
          <a:avLst/>
          <a:gdLst/>
          <a:ahLst/>
          <a:cxnLst/>
          <a:rect l="0" t="0" r="0" b="0"/>
          <a:pathLst>
            <a:path>
              <a:moveTo>
                <a:pt x="45720" y="0"/>
              </a:moveTo>
              <a:lnTo>
                <a:pt x="45720" y="30432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3F4F6C-EDE4-7C4F-B339-19A36EB12FC1}">
      <dsp:nvSpPr>
        <dsp:cNvPr id="0" name=""/>
        <dsp:cNvSpPr/>
      </dsp:nvSpPr>
      <dsp:spPr>
        <a:xfrm>
          <a:off x="2470969" y="2947709"/>
          <a:ext cx="1141214" cy="760809"/>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Make a plan</a:t>
          </a:r>
          <a:endParaRPr lang="en-US" sz="1400" kern="1200" dirty="0">
            <a:latin typeface="Optima"/>
            <a:cs typeface="Optima"/>
          </a:endParaRPr>
        </a:p>
      </dsp:txBody>
      <dsp:txXfrm>
        <a:off x="2470969" y="2947709"/>
        <a:ext cx="1141214" cy="760809"/>
      </dsp:txXfrm>
    </dsp:sp>
    <dsp:sp modelId="{DBAF49D4-2210-C74D-A4E1-0FA3C0A780D3}">
      <dsp:nvSpPr>
        <dsp:cNvPr id="0" name=""/>
        <dsp:cNvSpPr/>
      </dsp:nvSpPr>
      <dsp:spPr>
        <a:xfrm>
          <a:off x="4525154" y="1578253"/>
          <a:ext cx="741789" cy="304323"/>
        </a:xfrm>
        <a:custGeom>
          <a:avLst/>
          <a:gdLst/>
          <a:ahLst/>
          <a:cxnLst/>
          <a:rect l="0" t="0" r="0" b="0"/>
          <a:pathLst>
            <a:path>
              <a:moveTo>
                <a:pt x="741789" y="0"/>
              </a:moveTo>
              <a:lnTo>
                <a:pt x="741789" y="152161"/>
              </a:lnTo>
              <a:lnTo>
                <a:pt x="0" y="152161"/>
              </a:lnTo>
              <a:lnTo>
                <a:pt x="0" y="304323"/>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2DFCCF-BCF5-274F-A995-719E907569D6}">
      <dsp:nvSpPr>
        <dsp:cNvPr id="0" name=""/>
        <dsp:cNvSpPr/>
      </dsp:nvSpPr>
      <dsp:spPr>
        <a:xfrm>
          <a:off x="3954547" y="1882576"/>
          <a:ext cx="1141214" cy="760809"/>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Voice of Customer</a:t>
          </a:r>
          <a:endParaRPr lang="en-US" sz="1400" kern="1200" dirty="0">
            <a:latin typeface="Optima"/>
            <a:cs typeface="Optima"/>
          </a:endParaRPr>
        </a:p>
      </dsp:txBody>
      <dsp:txXfrm>
        <a:off x="3954547" y="1882576"/>
        <a:ext cx="1141214" cy="760809"/>
      </dsp:txXfrm>
    </dsp:sp>
    <dsp:sp modelId="{A2594ED6-E888-4643-8520-6AFA4ECD377F}">
      <dsp:nvSpPr>
        <dsp:cNvPr id="0" name=""/>
        <dsp:cNvSpPr/>
      </dsp:nvSpPr>
      <dsp:spPr>
        <a:xfrm>
          <a:off x="4479434" y="2643386"/>
          <a:ext cx="91440" cy="304323"/>
        </a:xfrm>
        <a:custGeom>
          <a:avLst/>
          <a:gdLst/>
          <a:ahLst/>
          <a:cxnLst/>
          <a:rect l="0" t="0" r="0" b="0"/>
          <a:pathLst>
            <a:path>
              <a:moveTo>
                <a:pt x="45720" y="0"/>
              </a:moveTo>
              <a:lnTo>
                <a:pt x="45720" y="30432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2442F9-F095-AE4F-BBC4-2A224583C4F1}">
      <dsp:nvSpPr>
        <dsp:cNvPr id="0" name=""/>
        <dsp:cNvSpPr/>
      </dsp:nvSpPr>
      <dsp:spPr>
        <a:xfrm>
          <a:off x="3954547" y="2947709"/>
          <a:ext cx="1141214" cy="760809"/>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Define what customer wants</a:t>
          </a:r>
          <a:endParaRPr lang="en-US" sz="1400" kern="1200" dirty="0">
            <a:latin typeface="Optima"/>
            <a:cs typeface="Optima"/>
          </a:endParaRPr>
        </a:p>
      </dsp:txBody>
      <dsp:txXfrm>
        <a:off x="3954547" y="2947709"/>
        <a:ext cx="1141214" cy="760809"/>
      </dsp:txXfrm>
    </dsp:sp>
    <dsp:sp modelId="{3411E2C8-52EF-D94F-BAF2-96C270F7E4C0}">
      <dsp:nvSpPr>
        <dsp:cNvPr id="0" name=""/>
        <dsp:cNvSpPr/>
      </dsp:nvSpPr>
      <dsp:spPr>
        <a:xfrm>
          <a:off x="5266944" y="1578253"/>
          <a:ext cx="741789" cy="304323"/>
        </a:xfrm>
        <a:custGeom>
          <a:avLst/>
          <a:gdLst/>
          <a:ahLst/>
          <a:cxnLst/>
          <a:rect l="0" t="0" r="0" b="0"/>
          <a:pathLst>
            <a:path>
              <a:moveTo>
                <a:pt x="0" y="0"/>
              </a:moveTo>
              <a:lnTo>
                <a:pt x="0" y="152161"/>
              </a:lnTo>
              <a:lnTo>
                <a:pt x="741789" y="152161"/>
              </a:lnTo>
              <a:lnTo>
                <a:pt x="741789" y="304323"/>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2E1ACF-6872-DD4F-BABD-BE5B796070FF}">
      <dsp:nvSpPr>
        <dsp:cNvPr id="0" name=""/>
        <dsp:cNvSpPr/>
      </dsp:nvSpPr>
      <dsp:spPr>
        <a:xfrm>
          <a:off x="5438126" y="1882576"/>
          <a:ext cx="1141214" cy="760809"/>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Stakeholder Analysis</a:t>
          </a:r>
          <a:endParaRPr lang="en-US" sz="1400" kern="1200" dirty="0">
            <a:latin typeface="Optima"/>
            <a:cs typeface="Optima"/>
          </a:endParaRPr>
        </a:p>
      </dsp:txBody>
      <dsp:txXfrm>
        <a:off x="5438126" y="1882576"/>
        <a:ext cx="1141214" cy="760809"/>
      </dsp:txXfrm>
    </dsp:sp>
    <dsp:sp modelId="{2BCC8B94-3D65-304E-AF06-BC0610F51B4A}">
      <dsp:nvSpPr>
        <dsp:cNvPr id="0" name=""/>
        <dsp:cNvSpPr/>
      </dsp:nvSpPr>
      <dsp:spPr>
        <a:xfrm>
          <a:off x="5963013" y="2643386"/>
          <a:ext cx="91440" cy="304323"/>
        </a:xfrm>
        <a:custGeom>
          <a:avLst/>
          <a:gdLst/>
          <a:ahLst/>
          <a:cxnLst/>
          <a:rect l="0" t="0" r="0" b="0"/>
          <a:pathLst>
            <a:path>
              <a:moveTo>
                <a:pt x="45720" y="0"/>
              </a:moveTo>
              <a:lnTo>
                <a:pt x="45720" y="30432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1AC1F2-6C52-4245-996D-D4810EA12E3A}">
      <dsp:nvSpPr>
        <dsp:cNvPr id="0" name=""/>
        <dsp:cNvSpPr/>
      </dsp:nvSpPr>
      <dsp:spPr>
        <a:xfrm>
          <a:off x="5438126" y="2947709"/>
          <a:ext cx="1141214" cy="760809"/>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ID those involved</a:t>
          </a:r>
          <a:endParaRPr lang="en-US" sz="1400" kern="1200" dirty="0">
            <a:latin typeface="Optima"/>
            <a:cs typeface="Optima"/>
          </a:endParaRPr>
        </a:p>
      </dsp:txBody>
      <dsp:txXfrm>
        <a:off x="5438126" y="2947709"/>
        <a:ext cx="1141214" cy="760809"/>
      </dsp:txXfrm>
    </dsp:sp>
    <dsp:sp modelId="{F044B6FE-C89B-2C47-96ED-D2826AECE9EE}">
      <dsp:nvSpPr>
        <dsp:cNvPr id="0" name=""/>
        <dsp:cNvSpPr/>
      </dsp:nvSpPr>
      <dsp:spPr>
        <a:xfrm>
          <a:off x="5266944" y="1578253"/>
          <a:ext cx="2225367" cy="304323"/>
        </a:xfrm>
        <a:custGeom>
          <a:avLst/>
          <a:gdLst/>
          <a:ahLst/>
          <a:cxnLst/>
          <a:rect l="0" t="0" r="0" b="0"/>
          <a:pathLst>
            <a:path>
              <a:moveTo>
                <a:pt x="0" y="0"/>
              </a:moveTo>
              <a:lnTo>
                <a:pt x="0" y="152161"/>
              </a:lnTo>
              <a:lnTo>
                <a:pt x="2225367" y="152161"/>
              </a:lnTo>
              <a:lnTo>
                <a:pt x="2225367" y="304323"/>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5F6A00-066B-C146-B513-CB5C9624BDF7}">
      <dsp:nvSpPr>
        <dsp:cNvPr id="0" name=""/>
        <dsp:cNvSpPr/>
      </dsp:nvSpPr>
      <dsp:spPr>
        <a:xfrm>
          <a:off x="6921704" y="1882576"/>
          <a:ext cx="1141214" cy="760809"/>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Benchmark</a:t>
          </a:r>
          <a:endParaRPr lang="en-US" sz="1400" kern="1200" dirty="0">
            <a:latin typeface="Optima"/>
            <a:cs typeface="Optima"/>
          </a:endParaRPr>
        </a:p>
      </dsp:txBody>
      <dsp:txXfrm>
        <a:off x="6921704" y="1882576"/>
        <a:ext cx="1141214" cy="760809"/>
      </dsp:txXfrm>
    </dsp:sp>
    <dsp:sp modelId="{073E9453-8278-DF41-BE37-5E66C7CF801C}">
      <dsp:nvSpPr>
        <dsp:cNvPr id="0" name=""/>
        <dsp:cNvSpPr/>
      </dsp:nvSpPr>
      <dsp:spPr>
        <a:xfrm>
          <a:off x="7446591" y="2643386"/>
          <a:ext cx="91440" cy="304323"/>
        </a:xfrm>
        <a:custGeom>
          <a:avLst/>
          <a:gdLst/>
          <a:ahLst/>
          <a:cxnLst/>
          <a:rect l="0" t="0" r="0" b="0"/>
          <a:pathLst>
            <a:path>
              <a:moveTo>
                <a:pt x="45720" y="0"/>
              </a:moveTo>
              <a:lnTo>
                <a:pt x="45720" y="304323"/>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71BE63-FAF5-2042-8DEE-D3F78405C315}">
      <dsp:nvSpPr>
        <dsp:cNvPr id="0" name=""/>
        <dsp:cNvSpPr/>
      </dsp:nvSpPr>
      <dsp:spPr>
        <a:xfrm>
          <a:off x="6921704" y="2947709"/>
          <a:ext cx="1141214" cy="760809"/>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Optima"/>
              <a:cs typeface="Optima"/>
            </a:rPr>
            <a:t>Establish ideal</a:t>
          </a:r>
          <a:endParaRPr lang="en-US" sz="1400" kern="1200" dirty="0">
            <a:latin typeface="Optima"/>
            <a:cs typeface="Optima"/>
          </a:endParaRPr>
        </a:p>
      </dsp:txBody>
      <dsp:txXfrm>
        <a:off x="6921704" y="2947709"/>
        <a:ext cx="1141214" cy="7608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2B491-5508-6D49-B056-E47B2A2884EA}">
      <dsp:nvSpPr>
        <dsp:cNvPr id="0" name=""/>
        <dsp:cNvSpPr/>
      </dsp:nvSpPr>
      <dsp:spPr>
        <a:xfrm>
          <a:off x="0" y="3168740"/>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Step</a:t>
          </a:r>
          <a:endParaRPr lang="en-US" sz="4900" kern="1200" dirty="0">
            <a:solidFill>
              <a:srgbClr val="2D00BB"/>
            </a:solidFill>
            <a:latin typeface="Optima"/>
            <a:cs typeface="Optima"/>
          </a:endParaRPr>
        </a:p>
      </dsp:txBody>
      <dsp:txXfrm>
        <a:off x="0" y="3168740"/>
        <a:ext cx="2468880" cy="1356638"/>
      </dsp:txXfrm>
    </dsp:sp>
    <dsp:sp modelId="{ABDB62E0-AE36-694A-B757-E94B22ECADAC}">
      <dsp:nvSpPr>
        <dsp:cNvPr id="0" name=""/>
        <dsp:cNvSpPr/>
      </dsp:nvSpPr>
      <dsp:spPr>
        <a:xfrm>
          <a:off x="0" y="1600195"/>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Tool</a:t>
          </a:r>
          <a:endParaRPr lang="en-US" sz="4900" kern="1200" dirty="0">
            <a:solidFill>
              <a:srgbClr val="2D00BB"/>
            </a:solidFill>
            <a:latin typeface="Optima"/>
            <a:cs typeface="Optima"/>
          </a:endParaRPr>
        </a:p>
      </dsp:txBody>
      <dsp:txXfrm>
        <a:off x="0" y="1600195"/>
        <a:ext cx="2468880" cy="1356638"/>
      </dsp:txXfrm>
    </dsp:sp>
    <dsp:sp modelId="{391C91B2-52F7-794B-A7CF-F76E931DF8E5}">
      <dsp:nvSpPr>
        <dsp:cNvPr id="0" name=""/>
        <dsp:cNvSpPr/>
      </dsp:nvSpPr>
      <dsp:spPr>
        <a:xfrm>
          <a:off x="0" y="583"/>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Phase</a:t>
          </a:r>
          <a:endParaRPr lang="en-US" sz="4900" kern="1200" dirty="0">
            <a:solidFill>
              <a:srgbClr val="2D00BB"/>
            </a:solidFill>
            <a:latin typeface="Optima"/>
            <a:cs typeface="Optima"/>
          </a:endParaRPr>
        </a:p>
      </dsp:txBody>
      <dsp:txXfrm>
        <a:off x="0" y="583"/>
        <a:ext cx="2468880" cy="1356638"/>
      </dsp:txXfrm>
    </dsp:sp>
    <dsp:sp modelId="{21D8D2F5-13EE-6C4E-AB8D-7992960DD729}">
      <dsp:nvSpPr>
        <dsp:cNvPr id="0" name=""/>
        <dsp:cNvSpPr/>
      </dsp:nvSpPr>
      <dsp:spPr>
        <a:xfrm>
          <a:off x="4414047" y="114303"/>
          <a:ext cx="1705793" cy="1137195"/>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Optima"/>
              <a:cs typeface="Optima"/>
            </a:rPr>
            <a:t>Measure</a:t>
          </a:r>
          <a:endParaRPr lang="en-US" sz="2200" kern="1200" dirty="0">
            <a:latin typeface="Optima"/>
            <a:cs typeface="Optima"/>
          </a:endParaRPr>
        </a:p>
      </dsp:txBody>
      <dsp:txXfrm>
        <a:off x="4414047" y="114303"/>
        <a:ext cx="1705793" cy="1137195"/>
      </dsp:txXfrm>
    </dsp:sp>
    <dsp:sp modelId="{8B6CF732-6B0A-3144-A387-0AE25A8A80F2}">
      <dsp:nvSpPr>
        <dsp:cNvPr id="0" name=""/>
        <dsp:cNvSpPr/>
      </dsp:nvSpPr>
      <dsp:spPr>
        <a:xfrm>
          <a:off x="4158178" y="1251499"/>
          <a:ext cx="1108765" cy="454878"/>
        </a:xfrm>
        <a:custGeom>
          <a:avLst/>
          <a:gdLst/>
          <a:ahLst/>
          <a:cxnLst/>
          <a:rect l="0" t="0" r="0" b="0"/>
          <a:pathLst>
            <a:path>
              <a:moveTo>
                <a:pt x="1108765" y="0"/>
              </a:moveTo>
              <a:lnTo>
                <a:pt x="1108765" y="227439"/>
              </a:lnTo>
              <a:lnTo>
                <a:pt x="0" y="227439"/>
              </a:lnTo>
              <a:lnTo>
                <a:pt x="0" y="45487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0CBFCF-0647-C448-9725-D91119F98340}">
      <dsp:nvSpPr>
        <dsp:cNvPr id="0" name=""/>
        <dsp:cNvSpPr/>
      </dsp:nvSpPr>
      <dsp:spPr>
        <a:xfrm>
          <a:off x="3305281" y="1706377"/>
          <a:ext cx="1705793" cy="11371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Optima"/>
              <a:cs typeface="Optima"/>
            </a:rPr>
            <a:t>Current State Map</a:t>
          </a:r>
          <a:endParaRPr lang="en-US" sz="2200" kern="1200" dirty="0">
            <a:latin typeface="Optima"/>
            <a:cs typeface="Optima"/>
          </a:endParaRPr>
        </a:p>
      </dsp:txBody>
      <dsp:txXfrm>
        <a:off x="3305281" y="1706377"/>
        <a:ext cx="1705793" cy="1137195"/>
      </dsp:txXfrm>
    </dsp:sp>
    <dsp:sp modelId="{F7A0E831-38CF-E441-A000-3B9A450F6B6F}">
      <dsp:nvSpPr>
        <dsp:cNvPr id="0" name=""/>
        <dsp:cNvSpPr/>
      </dsp:nvSpPr>
      <dsp:spPr>
        <a:xfrm>
          <a:off x="4112458" y="2843573"/>
          <a:ext cx="91440" cy="454878"/>
        </a:xfrm>
        <a:custGeom>
          <a:avLst/>
          <a:gdLst/>
          <a:ahLst/>
          <a:cxnLst/>
          <a:rect l="0" t="0" r="0" b="0"/>
          <a:pathLst>
            <a:path>
              <a:moveTo>
                <a:pt x="45720" y="0"/>
              </a:moveTo>
              <a:lnTo>
                <a:pt x="45720" y="45487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3F4F6C-EDE4-7C4F-B339-19A36EB12FC1}">
      <dsp:nvSpPr>
        <dsp:cNvPr id="0" name=""/>
        <dsp:cNvSpPr/>
      </dsp:nvSpPr>
      <dsp:spPr>
        <a:xfrm>
          <a:off x="3305281" y="3298451"/>
          <a:ext cx="1705793" cy="11371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Optima"/>
              <a:cs typeface="Optima"/>
            </a:rPr>
            <a:t>Draft the current process</a:t>
          </a:r>
          <a:endParaRPr lang="en-US" sz="2200" kern="1200" dirty="0">
            <a:latin typeface="Optima"/>
            <a:cs typeface="Optima"/>
          </a:endParaRPr>
        </a:p>
      </dsp:txBody>
      <dsp:txXfrm>
        <a:off x="3305281" y="3298451"/>
        <a:ext cx="1705793" cy="1137195"/>
      </dsp:txXfrm>
    </dsp:sp>
    <dsp:sp modelId="{DBAF49D4-2210-C74D-A4E1-0FA3C0A780D3}">
      <dsp:nvSpPr>
        <dsp:cNvPr id="0" name=""/>
        <dsp:cNvSpPr/>
      </dsp:nvSpPr>
      <dsp:spPr>
        <a:xfrm>
          <a:off x="5266944" y="1251499"/>
          <a:ext cx="1108765" cy="454878"/>
        </a:xfrm>
        <a:custGeom>
          <a:avLst/>
          <a:gdLst/>
          <a:ahLst/>
          <a:cxnLst/>
          <a:rect l="0" t="0" r="0" b="0"/>
          <a:pathLst>
            <a:path>
              <a:moveTo>
                <a:pt x="0" y="0"/>
              </a:moveTo>
              <a:lnTo>
                <a:pt x="0" y="227439"/>
              </a:lnTo>
              <a:lnTo>
                <a:pt x="1108765" y="227439"/>
              </a:lnTo>
              <a:lnTo>
                <a:pt x="1108765" y="45487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2DFCCF-BCF5-274F-A995-719E907569D6}">
      <dsp:nvSpPr>
        <dsp:cNvPr id="0" name=""/>
        <dsp:cNvSpPr/>
      </dsp:nvSpPr>
      <dsp:spPr>
        <a:xfrm>
          <a:off x="5522813" y="1706377"/>
          <a:ext cx="1705793" cy="11371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Optima"/>
              <a:cs typeface="Optima"/>
            </a:rPr>
            <a:t>Metrics</a:t>
          </a:r>
          <a:endParaRPr lang="en-US" sz="2200" kern="1200" dirty="0">
            <a:latin typeface="Optima"/>
            <a:cs typeface="Optima"/>
          </a:endParaRPr>
        </a:p>
      </dsp:txBody>
      <dsp:txXfrm>
        <a:off x="5522813" y="1706377"/>
        <a:ext cx="1705793" cy="1137195"/>
      </dsp:txXfrm>
    </dsp:sp>
    <dsp:sp modelId="{A2594ED6-E888-4643-8520-6AFA4ECD377F}">
      <dsp:nvSpPr>
        <dsp:cNvPr id="0" name=""/>
        <dsp:cNvSpPr/>
      </dsp:nvSpPr>
      <dsp:spPr>
        <a:xfrm>
          <a:off x="6329989" y="2843573"/>
          <a:ext cx="91440" cy="454878"/>
        </a:xfrm>
        <a:custGeom>
          <a:avLst/>
          <a:gdLst/>
          <a:ahLst/>
          <a:cxnLst/>
          <a:rect l="0" t="0" r="0" b="0"/>
          <a:pathLst>
            <a:path>
              <a:moveTo>
                <a:pt x="45720" y="0"/>
              </a:moveTo>
              <a:lnTo>
                <a:pt x="45720" y="45487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2442F9-F095-AE4F-BBC4-2A224583C4F1}">
      <dsp:nvSpPr>
        <dsp:cNvPr id="0" name=""/>
        <dsp:cNvSpPr/>
      </dsp:nvSpPr>
      <dsp:spPr>
        <a:xfrm>
          <a:off x="5522813" y="3298451"/>
          <a:ext cx="1705793" cy="11371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Optima"/>
              <a:cs typeface="Optima"/>
            </a:rPr>
            <a:t>ID data to collect and how</a:t>
          </a:r>
          <a:endParaRPr lang="en-US" sz="2200" kern="1200" dirty="0">
            <a:latin typeface="Optima"/>
            <a:cs typeface="Optima"/>
          </a:endParaRPr>
        </a:p>
      </dsp:txBody>
      <dsp:txXfrm>
        <a:off x="5522813" y="3298451"/>
        <a:ext cx="1705793" cy="11371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2B491-5508-6D49-B056-E47B2A2884EA}">
      <dsp:nvSpPr>
        <dsp:cNvPr id="0" name=""/>
        <dsp:cNvSpPr/>
      </dsp:nvSpPr>
      <dsp:spPr>
        <a:xfrm>
          <a:off x="0" y="3091299"/>
          <a:ext cx="8229600" cy="1242476"/>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solidFill>
                <a:srgbClr val="2D00BB"/>
              </a:solidFill>
              <a:latin typeface="Optima"/>
              <a:cs typeface="Optima"/>
            </a:rPr>
            <a:t>Step</a:t>
          </a:r>
          <a:endParaRPr lang="en-US" sz="4500" kern="1200" dirty="0">
            <a:solidFill>
              <a:srgbClr val="2D00BB"/>
            </a:solidFill>
            <a:latin typeface="Optima"/>
            <a:cs typeface="Optima"/>
          </a:endParaRPr>
        </a:p>
      </dsp:txBody>
      <dsp:txXfrm>
        <a:off x="0" y="3091299"/>
        <a:ext cx="2468880" cy="1242476"/>
      </dsp:txXfrm>
    </dsp:sp>
    <dsp:sp modelId="{ABDB62E0-AE36-694A-B757-E94B22ECADAC}">
      <dsp:nvSpPr>
        <dsp:cNvPr id="0" name=""/>
        <dsp:cNvSpPr/>
      </dsp:nvSpPr>
      <dsp:spPr>
        <a:xfrm>
          <a:off x="0" y="1641743"/>
          <a:ext cx="8229600" cy="1242476"/>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solidFill>
                <a:srgbClr val="2D00BB"/>
              </a:solidFill>
              <a:latin typeface="Optima"/>
              <a:cs typeface="Optima"/>
            </a:rPr>
            <a:t>Tool</a:t>
          </a:r>
          <a:endParaRPr lang="en-US" sz="4500" kern="1200" dirty="0">
            <a:solidFill>
              <a:srgbClr val="2D00BB"/>
            </a:solidFill>
            <a:latin typeface="Optima"/>
            <a:cs typeface="Optima"/>
          </a:endParaRPr>
        </a:p>
      </dsp:txBody>
      <dsp:txXfrm>
        <a:off x="0" y="1641743"/>
        <a:ext cx="2468880" cy="1242476"/>
      </dsp:txXfrm>
    </dsp:sp>
    <dsp:sp modelId="{391C91B2-52F7-794B-A7CF-F76E931DF8E5}">
      <dsp:nvSpPr>
        <dsp:cNvPr id="0" name=""/>
        <dsp:cNvSpPr/>
      </dsp:nvSpPr>
      <dsp:spPr>
        <a:xfrm>
          <a:off x="0" y="192186"/>
          <a:ext cx="8229600" cy="1242476"/>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solidFill>
                <a:srgbClr val="2D00BB"/>
              </a:solidFill>
              <a:latin typeface="Optima"/>
              <a:cs typeface="Optima"/>
            </a:rPr>
            <a:t>Phase</a:t>
          </a:r>
          <a:endParaRPr lang="en-US" sz="4500" kern="1200" dirty="0">
            <a:solidFill>
              <a:srgbClr val="2D00BB"/>
            </a:solidFill>
            <a:latin typeface="Optima"/>
            <a:cs typeface="Optima"/>
          </a:endParaRPr>
        </a:p>
      </dsp:txBody>
      <dsp:txXfrm>
        <a:off x="0" y="192186"/>
        <a:ext cx="2468880" cy="1242476"/>
      </dsp:txXfrm>
    </dsp:sp>
    <dsp:sp modelId="{21D8D2F5-13EE-6C4E-AB8D-7992960DD729}">
      <dsp:nvSpPr>
        <dsp:cNvPr id="0" name=""/>
        <dsp:cNvSpPr/>
      </dsp:nvSpPr>
      <dsp:spPr>
        <a:xfrm>
          <a:off x="4490396" y="295726"/>
          <a:ext cx="1553095" cy="1035397"/>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Analyze</a:t>
          </a:r>
          <a:endParaRPr lang="en-US" sz="2000" kern="1200" dirty="0">
            <a:latin typeface="Optima"/>
            <a:cs typeface="Optima"/>
          </a:endParaRPr>
        </a:p>
      </dsp:txBody>
      <dsp:txXfrm>
        <a:off x="4490396" y="295726"/>
        <a:ext cx="1553095" cy="1035397"/>
      </dsp:txXfrm>
    </dsp:sp>
    <dsp:sp modelId="{8B6CF732-6B0A-3144-A387-0AE25A8A80F2}">
      <dsp:nvSpPr>
        <dsp:cNvPr id="0" name=""/>
        <dsp:cNvSpPr/>
      </dsp:nvSpPr>
      <dsp:spPr>
        <a:xfrm>
          <a:off x="3247919" y="1331123"/>
          <a:ext cx="2019024" cy="414158"/>
        </a:xfrm>
        <a:custGeom>
          <a:avLst/>
          <a:gdLst/>
          <a:ahLst/>
          <a:cxnLst/>
          <a:rect l="0" t="0" r="0" b="0"/>
          <a:pathLst>
            <a:path>
              <a:moveTo>
                <a:pt x="2019024" y="0"/>
              </a:moveTo>
              <a:lnTo>
                <a:pt x="2019024" y="207079"/>
              </a:lnTo>
              <a:lnTo>
                <a:pt x="0" y="207079"/>
              </a:lnTo>
              <a:lnTo>
                <a:pt x="0" y="41415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0CBFCF-0647-C448-9725-D91119F98340}">
      <dsp:nvSpPr>
        <dsp:cNvPr id="0" name=""/>
        <dsp:cNvSpPr/>
      </dsp:nvSpPr>
      <dsp:spPr>
        <a:xfrm>
          <a:off x="2471371" y="1745282"/>
          <a:ext cx="1553095" cy="103539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5 Whys</a:t>
          </a:r>
          <a:endParaRPr lang="en-US" sz="2000" kern="1200" dirty="0">
            <a:latin typeface="Optima"/>
            <a:cs typeface="Optima"/>
          </a:endParaRPr>
        </a:p>
      </dsp:txBody>
      <dsp:txXfrm>
        <a:off x="2471371" y="1745282"/>
        <a:ext cx="1553095" cy="1035397"/>
      </dsp:txXfrm>
    </dsp:sp>
    <dsp:sp modelId="{073E9453-8278-DF41-BE37-5E66C7CF801C}">
      <dsp:nvSpPr>
        <dsp:cNvPr id="0" name=""/>
        <dsp:cNvSpPr/>
      </dsp:nvSpPr>
      <dsp:spPr>
        <a:xfrm>
          <a:off x="3202199" y="2780680"/>
          <a:ext cx="91440" cy="414158"/>
        </a:xfrm>
        <a:custGeom>
          <a:avLst/>
          <a:gdLst/>
          <a:ahLst/>
          <a:cxnLst/>
          <a:rect l="0" t="0" r="0" b="0"/>
          <a:pathLst>
            <a:path>
              <a:moveTo>
                <a:pt x="45720" y="0"/>
              </a:moveTo>
              <a:lnTo>
                <a:pt x="45720" y="41415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71BE63-FAF5-2042-8DEE-D3F78405C315}">
      <dsp:nvSpPr>
        <dsp:cNvPr id="0" name=""/>
        <dsp:cNvSpPr/>
      </dsp:nvSpPr>
      <dsp:spPr>
        <a:xfrm>
          <a:off x="2471371" y="3194839"/>
          <a:ext cx="1553095" cy="1035397"/>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Find main causes for problems</a:t>
          </a:r>
          <a:endParaRPr lang="en-US" sz="2000" kern="1200" dirty="0">
            <a:latin typeface="Optima"/>
            <a:cs typeface="Optima"/>
          </a:endParaRPr>
        </a:p>
      </dsp:txBody>
      <dsp:txXfrm>
        <a:off x="2471371" y="3194839"/>
        <a:ext cx="1553095" cy="1035397"/>
      </dsp:txXfrm>
    </dsp:sp>
    <dsp:sp modelId="{23197D0D-EF68-594C-8937-5B75292AF360}">
      <dsp:nvSpPr>
        <dsp:cNvPr id="0" name=""/>
        <dsp:cNvSpPr/>
      </dsp:nvSpPr>
      <dsp:spPr>
        <a:xfrm>
          <a:off x="5221224" y="1331123"/>
          <a:ext cx="91440" cy="414158"/>
        </a:xfrm>
        <a:custGeom>
          <a:avLst/>
          <a:gdLst/>
          <a:ahLst/>
          <a:cxnLst/>
          <a:rect l="0" t="0" r="0" b="0"/>
          <a:pathLst>
            <a:path>
              <a:moveTo>
                <a:pt x="45720" y="0"/>
              </a:moveTo>
              <a:lnTo>
                <a:pt x="45720" y="41415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95F6F-7554-6142-9779-5ED165DD1A2F}">
      <dsp:nvSpPr>
        <dsp:cNvPr id="0" name=""/>
        <dsp:cNvSpPr/>
      </dsp:nvSpPr>
      <dsp:spPr>
        <a:xfrm>
          <a:off x="4490396" y="1745282"/>
          <a:ext cx="1553095" cy="103539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Fishbone</a:t>
          </a:r>
          <a:endParaRPr lang="en-US" sz="2000" kern="1200" dirty="0">
            <a:latin typeface="Optima"/>
            <a:cs typeface="Optima"/>
          </a:endParaRPr>
        </a:p>
      </dsp:txBody>
      <dsp:txXfrm>
        <a:off x="4490396" y="1745282"/>
        <a:ext cx="1553095" cy="1035397"/>
      </dsp:txXfrm>
    </dsp:sp>
    <dsp:sp modelId="{9587865F-A63F-D34B-80AE-53772FACD8F2}">
      <dsp:nvSpPr>
        <dsp:cNvPr id="0" name=""/>
        <dsp:cNvSpPr/>
      </dsp:nvSpPr>
      <dsp:spPr>
        <a:xfrm>
          <a:off x="5221224" y="2780680"/>
          <a:ext cx="91440" cy="414158"/>
        </a:xfrm>
        <a:custGeom>
          <a:avLst/>
          <a:gdLst/>
          <a:ahLst/>
          <a:cxnLst/>
          <a:rect l="0" t="0" r="0" b="0"/>
          <a:pathLst>
            <a:path>
              <a:moveTo>
                <a:pt x="45720" y="0"/>
              </a:moveTo>
              <a:lnTo>
                <a:pt x="45720" y="41415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80B9AB-40C7-0D48-8976-1EDCE18901D7}">
      <dsp:nvSpPr>
        <dsp:cNvPr id="0" name=""/>
        <dsp:cNvSpPr/>
      </dsp:nvSpPr>
      <dsp:spPr>
        <a:xfrm>
          <a:off x="4490396" y="3194839"/>
          <a:ext cx="1553095" cy="1035397"/>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Find all contributors to problems</a:t>
          </a:r>
          <a:endParaRPr lang="en-US" sz="2000" kern="1200" dirty="0">
            <a:latin typeface="Optima"/>
            <a:cs typeface="Optima"/>
          </a:endParaRPr>
        </a:p>
      </dsp:txBody>
      <dsp:txXfrm>
        <a:off x="4490396" y="3194839"/>
        <a:ext cx="1553095" cy="1035397"/>
      </dsp:txXfrm>
    </dsp:sp>
    <dsp:sp modelId="{7BECBDDE-97DC-F246-9052-93C17DDAB885}">
      <dsp:nvSpPr>
        <dsp:cNvPr id="0" name=""/>
        <dsp:cNvSpPr/>
      </dsp:nvSpPr>
      <dsp:spPr>
        <a:xfrm>
          <a:off x="5266944" y="1331123"/>
          <a:ext cx="2019024" cy="414158"/>
        </a:xfrm>
        <a:custGeom>
          <a:avLst/>
          <a:gdLst/>
          <a:ahLst/>
          <a:cxnLst/>
          <a:rect l="0" t="0" r="0" b="0"/>
          <a:pathLst>
            <a:path>
              <a:moveTo>
                <a:pt x="0" y="0"/>
              </a:moveTo>
              <a:lnTo>
                <a:pt x="0" y="207079"/>
              </a:lnTo>
              <a:lnTo>
                <a:pt x="2019024" y="207079"/>
              </a:lnTo>
              <a:lnTo>
                <a:pt x="2019024" y="41415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583C2B-919B-164B-84AF-E26A165B1552}">
      <dsp:nvSpPr>
        <dsp:cNvPr id="0" name=""/>
        <dsp:cNvSpPr/>
      </dsp:nvSpPr>
      <dsp:spPr>
        <a:xfrm>
          <a:off x="6509420" y="1745282"/>
          <a:ext cx="1553095" cy="103539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Pareto Chart</a:t>
          </a:r>
          <a:endParaRPr lang="en-US" sz="2000" kern="1200" dirty="0">
            <a:latin typeface="Optima"/>
            <a:cs typeface="Optima"/>
          </a:endParaRPr>
        </a:p>
      </dsp:txBody>
      <dsp:txXfrm>
        <a:off x="6509420" y="1745282"/>
        <a:ext cx="1553095" cy="1035397"/>
      </dsp:txXfrm>
    </dsp:sp>
    <dsp:sp modelId="{D472EF0D-6FA4-9A4A-AC9C-DC4475D793B8}">
      <dsp:nvSpPr>
        <dsp:cNvPr id="0" name=""/>
        <dsp:cNvSpPr/>
      </dsp:nvSpPr>
      <dsp:spPr>
        <a:xfrm>
          <a:off x="7240248" y="2780680"/>
          <a:ext cx="91440" cy="414158"/>
        </a:xfrm>
        <a:custGeom>
          <a:avLst/>
          <a:gdLst/>
          <a:ahLst/>
          <a:cxnLst/>
          <a:rect l="0" t="0" r="0" b="0"/>
          <a:pathLst>
            <a:path>
              <a:moveTo>
                <a:pt x="45720" y="0"/>
              </a:moveTo>
              <a:lnTo>
                <a:pt x="45720" y="41415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35A94F-427E-7C47-AD43-71EFD917FCD4}">
      <dsp:nvSpPr>
        <dsp:cNvPr id="0" name=""/>
        <dsp:cNvSpPr/>
      </dsp:nvSpPr>
      <dsp:spPr>
        <a:xfrm>
          <a:off x="6509420" y="3194839"/>
          <a:ext cx="1553095" cy="1035397"/>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Optima"/>
              <a:cs typeface="Optima"/>
            </a:rPr>
            <a:t>ID primary contributor</a:t>
          </a:r>
          <a:endParaRPr lang="en-US" sz="2000" kern="1200" dirty="0">
            <a:latin typeface="Optima"/>
            <a:cs typeface="Optima"/>
          </a:endParaRPr>
        </a:p>
      </dsp:txBody>
      <dsp:txXfrm>
        <a:off x="6509420" y="3194839"/>
        <a:ext cx="1553095" cy="10353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2B491-5508-6D49-B056-E47B2A2884EA}">
      <dsp:nvSpPr>
        <dsp:cNvPr id="0" name=""/>
        <dsp:cNvSpPr/>
      </dsp:nvSpPr>
      <dsp:spPr>
        <a:xfrm>
          <a:off x="0" y="3168740"/>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Step</a:t>
          </a:r>
          <a:endParaRPr lang="en-US" sz="4900" kern="1200" dirty="0">
            <a:solidFill>
              <a:srgbClr val="2D00BB"/>
            </a:solidFill>
            <a:latin typeface="Optima"/>
            <a:cs typeface="Optima"/>
          </a:endParaRPr>
        </a:p>
      </dsp:txBody>
      <dsp:txXfrm>
        <a:off x="0" y="3168740"/>
        <a:ext cx="2468880" cy="1356638"/>
      </dsp:txXfrm>
    </dsp:sp>
    <dsp:sp modelId="{ABDB62E0-AE36-694A-B757-E94B22ECADAC}">
      <dsp:nvSpPr>
        <dsp:cNvPr id="0" name=""/>
        <dsp:cNvSpPr/>
      </dsp:nvSpPr>
      <dsp:spPr>
        <a:xfrm>
          <a:off x="0" y="1584662"/>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Tool</a:t>
          </a:r>
          <a:endParaRPr lang="en-US" sz="4900" kern="1200" dirty="0">
            <a:solidFill>
              <a:srgbClr val="2D00BB"/>
            </a:solidFill>
            <a:latin typeface="Optima"/>
            <a:cs typeface="Optima"/>
          </a:endParaRPr>
        </a:p>
      </dsp:txBody>
      <dsp:txXfrm>
        <a:off x="0" y="1584662"/>
        <a:ext cx="2468880" cy="1356638"/>
      </dsp:txXfrm>
    </dsp:sp>
    <dsp:sp modelId="{391C91B2-52F7-794B-A7CF-F76E931DF8E5}">
      <dsp:nvSpPr>
        <dsp:cNvPr id="0" name=""/>
        <dsp:cNvSpPr/>
      </dsp:nvSpPr>
      <dsp:spPr>
        <a:xfrm>
          <a:off x="0" y="583"/>
          <a:ext cx="8229600" cy="1356638"/>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solidFill>
                <a:srgbClr val="2D00BB"/>
              </a:solidFill>
              <a:latin typeface="Optima"/>
              <a:cs typeface="Optima"/>
            </a:rPr>
            <a:t>Phase</a:t>
          </a:r>
          <a:endParaRPr lang="en-US" sz="4900" kern="1200" dirty="0">
            <a:solidFill>
              <a:srgbClr val="2D00BB"/>
            </a:solidFill>
            <a:latin typeface="Optima"/>
            <a:cs typeface="Optima"/>
          </a:endParaRPr>
        </a:p>
      </dsp:txBody>
      <dsp:txXfrm>
        <a:off x="0" y="583"/>
        <a:ext cx="2468880" cy="1356638"/>
      </dsp:txXfrm>
    </dsp:sp>
    <dsp:sp modelId="{21D8D2F5-13EE-6C4E-AB8D-7992960DD729}">
      <dsp:nvSpPr>
        <dsp:cNvPr id="0" name=""/>
        <dsp:cNvSpPr/>
      </dsp:nvSpPr>
      <dsp:spPr>
        <a:xfrm>
          <a:off x="4414047" y="114303"/>
          <a:ext cx="1705793" cy="1137195"/>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Optima"/>
              <a:cs typeface="Optima"/>
            </a:rPr>
            <a:t>Improve</a:t>
          </a:r>
          <a:endParaRPr lang="en-US" sz="1700" kern="1200" dirty="0">
            <a:latin typeface="Optima"/>
            <a:cs typeface="Optima"/>
          </a:endParaRPr>
        </a:p>
      </dsp:txBody>
      <dsp:txXfrm>
        <a:off x="4414047" y="114303"/>
        <a:ext cx="1705793" cy="1137195"/>
      </dsp:txXfrm>
    </dsp:sp>
    <dsp:sp modelId="{8B6CF732-6B0A-3144-A387-0AE25A8A80F2}">
      <dsp:nvSpPr>
        <dsp:cNvPr id="0" name=""/>
        <dsp:cNvSpPr/>
      </dsp:nvSpPr>
      <dsp:spPr>
        <a:xfrm>
          <a:off x="4158178" y="1251499"/>
          <a:ext cx="1108765" cy="454878"/>
        </a:xfrm>
        <a:custGeom>
          <a:avLst/>
          <a:gdLst/>
          <a:ahLst/>
          <a:cxnLst/>
          <a:rect l="0" t="0" r="0" b="0"/>
          <a:pathLst>
            <a:path>
              <a:moveTo>
                <a:pt x="1108765" y="0"/>
              </a:moveTo>
              <a:lnTo>
                <a:pt x="1108765" y="227439"/>
              </a:lnTo>
              <a:lnTo>
                <a:pt x="0" y="227439"/>
              </a:lnTo>
              <a:lnTo>
                <a:pt x="0" y="45487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0CBFCF-0647-C448-9725-D91119F98340}">
      <dsp:nvSpPr>
        <dsp:cNvPr id="0" name=""/>
        <dsp:cNvSpPr/>
      </dsp:nvSpPr>
      <dsp:spPr>
        <a:xfrm>
          <a:off x="3305281" y="1706377"/>
          <a:ext cx="1705793" cy="11371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Optima"/>
              <a:cs typeface="Optima"/>
            </a:rPr>
            <a:t>Implementation Plan</a:t>
          </a:r>
          <a:endParaRPr lang="en-US" sz="1700" kern="1200" dirty="0">
            <a:latin typeface="Optima"/>
            <a:cs typeface="Optima"/>
          </a:endParaRPr>
        </a:p>
      </dsp:txBody>
      <dsp:txXfrm>
        <a:off x="3305281" y="1706377"/>
        <a:ext cx="1705793" cy="1137195"/>
      </dsp:txXfrm>
    </dsp:sp>
    <dsp:sp modelId="{F7A0E831-38CF-E441-A000-3B9A450F6B6F}">
      <dsp:nvSpPr>
        <dsp:cNvPr id="0" name=""/>
        <dsp:cNvSpPr/>
      </dsp:nvSpPr>
      <dsp:spPr>
        <a:xfrm>
          <a:off x="4112458" y="2843573"/>
          <a:ext cx="91440" cy="454878"/>
        </a:xfrm>
        <a:custGeom>
          <a:avLst/>
          <a:gdLst/>
          <a:ahLst/>
          <a:cxnLst/>
          <a:rect l="0" t="0" r="0" b="0"/>
          <a:pathLst>
            <a:path>
              <a:moveTo>
                <a:pt x="45720" y="0"/>
              </a:moveTo>
              <a:lnTo>
                <a:pt x="45720" y="45487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3F4F6C-EDE4-7C4F-B339-19A36EB12FC1}">
      <dsp:nvSpPr>
        <dsp:cNvPr id="0" name=""/>
        <dsp:cNvSpPr/>
      </dsp:nvSpPr>
      <dsp:spPr>
        <a:xfrm>
          <a:off x="3305281" y="3298451"/>
          <a:ext cx="1705793" cy="11371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Optima"/>
              <a:cs typeface="Optima"/>
            </a:rPr>
            <a:t>Define how the solution will happen</a:t>
          </a:r>
          <a:endParaRPr lang="en-US" sz="1700" kern="1200" dirty="0">
            <a:latin typeface="Optima"/>
            <a:cs typeface="Optima"/>
          </a:endParaRPr>
        </a:p>
      </dsp:txBody>
      <dsp:txXfrm>
        <a:off x="3305281" y="3298451"/>
        <a:ext cx="1705793" cy="1137195"/>
      </dsp:txXfrm>
    </dsp:sp>
    <dsp:sp modelId="{DBAF49D4-2210-C74D-A4E1-0FA3C0A780D3}">
      <dsp:nvSpPr>
        <dsp:cNvPr id="0" name=""/>
        <dsp:cNvSpPr/>
      </dsp:nvSpPr>
      <dsp:spPr>
        <a:xfrm>
          <a:off x="5266944" y="1251499"/>
          <a:ext cx="1108765" cy="454878"/>
        </a:xfrm>
        <a:custGeom>
          <a:avLst/>
          <a:gdLst/>
          <a:ahLst/>
          <a:cxnLst/>
          <a:rect l="0" t="0" r="0" b="0"/>
          <a:pathLst>
            <a:path>
              <a:moveTo>
                <a:pt x="0" y="0"/>
              </a:moveTo>
              <a:lnTo>
                <a:pt x="0" y="227439"/>
              </a:lnTo>
              <a:lnTo>
                <a:pt x="1108765" y="227439"/>
              </a:lnTo>
              <a:lnTo>
                <a:pt x="1108765" y="45487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2DFCCF-BCF5-274F-A995-719E907569D6}">
      <dsp:nvSpPr>
        <dsp:cNvPr id="0" name=""/>
        <dsp:cNvSpPr/>
      </dsp:nvSpPr>
      <dsp:spPr>
        <a:xfrm>
          <a:off x="5522813" y="1706377"/>
          <a:ext cx="1705793" cy="11371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Optima"/>
              <a:cs typeface="Optima"/>
            </a:rPr>
            <a:t>Future State Map</a:t>
          </a:r>
          <a:endParaRPr lang="en-US" sz="1700" kern="1200" dirty="0">
            <a:latin typeface="Optima"/>
            <a:cs typeface="Optima"/>
          </a:endParaRPr>
        </a:p>
      </dsp:txBody>
      <dsp:txXfrm>
        <a:off x="5522813" y="1706377"/>
        <a:ext cx="1705793" cy="1137195"/>
      </dsp:txXfrm>
    </dsp:sp>
    <dsp:sp modelId="{A2594ED6-E888-4643-8520-6AFA4ECD377F}">
      <dsp:nvSpPr>
        <dsp:cNvPr id="0" name=""/>
        <dsp:cNvSpPr/>
      </dsp:nvSpPr>
      <dsp:spPr>
        <a:xfrm>
          <a:off x="6329989" y="2843573"/>
          <a:ext cx="91440" cy="454878"/>
        </a:xfrm>
        <a:custGeom>
          <a:avLst/>
          <a:gdLst/>
          <a:ahLst/>
          <a:cxnLst/>
          <a:rect l="0" t="0" r="0" b="0"/>
          <a:pathLst>
            <a:path>
              <a:moveTo>
                <a:pt x="45720" y="0"/>
              </a:moveTo>
              <a:lnTo>
                <a:pt x="45720" y="454878"/>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2442F9-F095-AE4F-BBC4-2A224583C4F1}">
      <dsp:nvSpPr>
        <dsp:cNvPr id="0" name=""/>
        <dsp:cNvSpPr/>
      </dsp:nvSpPr>
      <dsp:spPr>
        <a:xfrm>
          <a:off x="5522813" y="3298451"/>
          <a:ext cx="1705793" cy="11371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Optima"/>
              <a:cs typeface="Optima"/>
            </a:rPr>
            <a:t>Draft the end-goal for the process</a:t>
          </a:r>
          <a:endParaRPr lang="en-US" sz="1700" kern="1200" dirty="0">
            <a:latin typeface="Optima"/>
            <a:cs typeface="Optima"/>
          </a:endParaRPr>
        </a:p>
      </dsp:txBody>
      <dsp:txXfrm>
        <a:off x="5522813" y="3298451"/>
        <a:ext cx="1705793" cy="113719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754E2D-A635-B24B-846F-7FF6D06EF04C}">
      <dsp:nvSpPr>
        <dsp:cNvPr id="0" name=""/>
        <dsp:cNvSpPr/>
      </dsp:nvSpPr>
      <dsp:spPr>
        <a:xfrm>
          <a:off x="251819" y="1754694"/>
          <a:ext cx="2033147" cy="1016573"/>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Optima"/>
              <a:cs typeface="Optima"/>
            </a:rPr>
            <a:t>Leadership</a:t>
          </a:r>
          <a:endParaRPr lang="en-US" sz="1800" b="1" i="0" kern="1200" dirty="0">
            <a:latin typeface="Optima"/>
            <a:cs typeface="Optima"/>
          </a:endParaRPr>
        </a:p>
      </dsp:txBody>
      <dsp:txXfrm>
        <a:off x="251819" y="1754694"/>
        <a:ext cx="2033147" cy="1016573"/>
      </dsp:txXfrm>
    </dsp:sp>
    <dsp:sp modelId="{2F3BAD92-3198-3247-9CFD-EC7B92CBAE9E}">
      <dsp:nvSpPr>
        <dsp:cNvPr id="0" name=""/>
        <dsp:cNvSpPr/>
      </dsp:nvSpPr>
      <dsp:spPr>
        <a:xfrm rot="17692822">
          <a:off x="1725099" y="1365971"/>
          <a:ext cx="1932994" cy="40429"/>
        </a:xfrm>
        <a:custGeom>
          <a:avLst/>
          <a:gdLst/>
          <a:ahLst/>
          <a:cxnLst/>
          <a:rect l="0" t="0" r="0" b="0"/>
          <a:pathLst>
            <a:path>
              <a:moveTo>
                <a:pt x="0" y="20214"/>
              </a:moveTo>
              <a:lnTo>
                <a:pt x="1932994" y="2021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7692822">
        <a:off x="2643271" y="1337861"/>
        <a:ext cx="96649" cy="96649"/>
      </dsp:txXfrm>
    </dsp:sp>
    <dsp:sp modelId="{5D9EDF37-DE03-F94F-8EE1-77D96ED08961}">
      <dsp:nvSpPr>
        <dsp:cNvPr id="0" name=""/>
        <dsp:cNvSpPr/>
      </dsp:nvSpPr>
      <dsp:spPr>
        <a:xfrm>
          <a:off x="3098226" y="1104"/>
          <a:ext cx="2033147" cy="1016573"/>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Change Management Plan</a:t>
          </a:r>
          <a:endParaRPr lang="en-US" sz="1800" kern="1200" dirty="0">
            <a:latin typeface="Optima"/>
            <a:cs typeface="Optima"/>
          </a:endParaRPr>
        </a:p>
      </dsp:txBody>
      <dsp:txXfrm>
        <a:off x="3098226" y="1104"/>
        <a:ext cx="2033147" cy="1016573"/>
      </dsp:txXfrm>
    </dsp:sp>
    <dsp:sp modelId="{8D676C11-0BA2-C549-827C-438574DCAB02}">
      <dsp:nvSpPr>
        <dsp:cNvPr id="0" name=""/>
        <dsp:cNvSpPr/>
      </dsp:nvSpPr>
      <dsp:spPr>
        <a:xfrm>
          <a:off x="5131373" y="489176"/>
          <a:ext cx="813258" cy="40429"/>
        </a:xfrm>
        <a:custGeom>
          <a:avLst/>
          <a:gdLst/>
          <a:ahLst/>
          <a:cxnLst/>
          <a:rect l="0" t="0" r="0" b="0"/>
          <a:pathLst>
            <a:path>
              <a:moveTo>
                <a:pt x="0" y="20214"/>
              </a:moveTo>
              <a:lnTo>
                <a:pt x="813258" y="20214"/>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7671" y="489060"/>
        <a:ext cx="40662" cy="40662"/>
      </dsp:txXfrm>
    </dsp:sp>
    <dsp:sp modelId="{8BB79342-5B2E-D146-BB98-6F03BD15B618}">
      <dsp:nvSpPr>
        <dsp:cNvPr id="0" name=""/>
        <dsp:cNvSpPr/>
      </dsp:nvSpPr>
      <dsp:spPr>
        <a:xfrm>
          <a:off x="5944632" y="1104"/>
          <a:ext cx="2033147" cy="1016573"/>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Help stakeholders accept and embrace change</a:t>
          </a:r>
          <a:endParaRPr lang="en-US" sz="1800" kern="1200" dirty="0">
            <a:latin typeface="Optima"/>
            <a:cs typeface="Optima"/>
          </a:endParaRPr>
        </a:p>
      </dsp:txBody>
      <dsp:txXfrm>
        <a:off x="5944632" y="1104"/>
        <a:ext cx="2033147" cy="1016573"/>
      </dsp:txXfrm>
    </dsp:sp>
    <dsp:sp modelId="{354505AC-BDF7-A54B-B9FB-1D8982D4C8EB}">
      <dsp:nvSpPr>
        <dsp:cNvPr id="0" name=""/>
        <dsp:cNvSpPr/>
      </dsp:nvSpPr>
      <dsp:spPr>
        <a:xfrm>
          <a:off x="2284967" y="2242766"/>
          <a:ext cx="813258" cy="40429"/>
        </a:xfrm>
        <a:custGeom>
          <a:avLst/>
          <a:gdLst/>
          <a:ahLst/>
          <a:cxnLst/>
          <a:rect l="0" t="0" r="0" b="0"/>
          <a:pathLst>
            <a:path>
              <a:moveTo>
                <a:pt x="0" y="20214"/>
              </a:moveTo>
              <a:lnTo>
                <a:pt x="813258" y="2021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1265" y="2242650"/>
        <a:ext cx="40662" cy="40662"/>
      </dsp:txXfrm>
    </dsp:sp>
    <dsp:sp modelId="{C9834CA7-9BB4-BE44-81D0-FB657270E525}">
      <dsp:nvSpPr>
        <dsp:cNvPr id="0" name=""/>
        <dsp:cNvSpPr/>
      </dsp:nvSpPr>
      <dsp:spPr>
        <a:xfrm>
          <a:off x="3098226" y="1754694"/>
          <a:ext cx="2033147" cy="1016573"/>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Communication Plan</a:t>
          </a:r>
          <a:endParaRPr lang="en-US" sz="1800" kern="1200" dirty="0">
            <a:latin typeface="Optima"/>
            <a:cs typeface="Optima"/>
          </a:endParaRPr>
        </a:p>
      </dsp:txBody>
      <dsp:txXfrm>
        <a:off x="3098226" y="1754694"/>
        <a:ext cx="2033147" cy="1016573"/>
      </dsp:txXfrm>
    </dsp:sp>
    <dsp:sp modelId="{6402B650-724A-3C42-BF2A-F0F7F6F785B0}">
      <dsp:nvSpPr>
        <dsp:cNvPr id="0" name=""/>
        <dsp:cNvSpPr/>
      </dsp:nvSpPr>
      <dsp:spPr>
        <a:xfrm rot="19457599">
          <a:off x="5037237" y="1950501"/>
          <a:ext cx="1001531" cy="40429"/>
        </a:xfrm>
        <a:custGeom>
          <a:avLst/>
          <a:gdLst/>
          <a:ahLst/>
          <a:cxnLst/>
          <a:rect l="0" t="0" r="0" b="0"/>
          <a:pathLst>
            <a:path>
              <a:moveTo>
                <a:pt x="0" y="20214"/>
              </a:moveTo>
              <a:lnTo>
                <a:pt x="1001531" y="20214"/>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5512964" y="1945678"/>
        <a:ext cx="50076" cy="50076"/>
      </dsp:txXfrm>
    </dsp:sp>
    <dsp:sp modelId="{2374AD7B-B0CB-CA4B-8BDB-7DF85E55E904}">
      <dsp:nvSpPr>
        <dsp:cNvPr id="0" name=""/>
        <dsp:cNvSpPr/>
      </dsp:nvSpPr>
      <dsp:spPr>
        <a:xfrm>
          <a:off x="5944632" y="1170164"/>
          <a:ext cx="2033147" cy="1016573"/>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Define what stakeholders need to know</a:t>
          </a:r>
          <a:endParaRPr lang="en-US" sz="1800" kern="1200" dirty="0">
            <a:latin typeface="Optima"/>
            <a:cs typeface="Optima"/>
          </a:endParaRPr>
        </a:p>
      </dsp:txBody>
      <dsp:txXfrm>
        <a:off x="5944632" y="1170164"/>
        <a:ext cx="2033147" cy="1016573"/>
      </dsp:txXfrm>
    </dsp:sp>
    <dsp:sp modelId="{5B811458-B6D4-6E4D-A45D-5B61B4718FD8}">
      <dsp:nvSpPr>
        <dsp:cNvPr id="0" name=""/>
        <dsp:cNvSpPr/>
      </dsp:nvSpPr>
      <dsp:spPr>
        <a:xfrm rot="2142401">
          <a:off x="5037237" y="2535031"/>
          <a:ext cx="1001531" cy="40429"/>
        </a:xfrm>
        <a:custGeom>
          <a:avLst/>
          <a:gdLst/>
          <a:ahLst/>
          <a:cxnLst/>
          <a:rect l="0" t="0" r="0" b="0"/>
          <a:pathLst>
            <a:path>
              <a:moveTo>
                <a:pt x="0" y="20214"/>
              </a:moveTo>
              <a:lnTo>
                <a:pt x="1001531" y="20214"/>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5512964" y="2530208"/>
        <a:ext cx="50076" cy="50076"/>
      </dsp:txXfrm>
    </dsp:sp>
    <dsp:sp modelId="{00967F2D-D7D2-2E43-8D40-C5FED887212C}">
      <dsp:nvSpPr>
        <dsp:cNvPr id="0" name=""/>
        <dsp:cNvSpPr/>
      </dsp:nvSpPr>
      <dsp:spPr>
        <a:xfrm>
          <a:off x="5944632" y="2339224"/>
          <a:ext cx="2033147" cy="1016573"/>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Set up ways to inform and engage stakeholders</a:t>
          </a:r>
          <a:endParaRPr lang="en-US" sz="1800" kern="1200" dirty="0">
            <a:latin typeface="Optima"/>
            <a:cs typeface="Optima"/>
          </a:endParaRPr>
        </a:p>
      </dsp:txBody>
      <dsp:txXfrm>
        <a:off x="5944632" y="2339224"/>
        <a:ext cx="2033147" cy="1016573"/>
      </dsp:txXfrm>
    </dsp:sp>
    <dsp:sp modelId="{598245A2-879E-014D-95FB-06E10DBBB134}">
      <dsp:nvSpPr>
        <dsp:cNvPr id="0" name=""/>
        <dsp:cNvSpPr/>
      </dsp:nvSpPr>
      <dsp:spPr>
        <a:xfrm rot="3907178">
          <a:off x="1725099" y="3119561"/>
          <a:ext cx="1932994" cy="40429"/>
        </a:xfrm>
        <a:custGeom>
          <a:avLst/>
          <a:gdLst/>
          <a:ahLst/>
          <a:cxnLst/>
          <a:rect l="0" t="0" r="0" b="0"/>
          <a:pathLst>
            <a:path>
              <a:moveTo>
                <a:pt x="0" y="20214"/>
              </a:moveTo>
              <a:lnTo>
                <a:pt x="1932994" y="2021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3907178">
        <a:off x="2643271" y="3091451"/>
        <a:ext cx="96649" cy="96649"/>
      </dsp:txXfrm>
    </dsp:sp>
    <dsp:sp modelId="{310B3017-751B-7A4D-BE3E-8DD9D8EBC68A}">
      <dsp:nvSpPr>
        <dsp:cNvPr id="0" name=""/>
        <dsp:cNvSpPr/>
      </dsp:nvSpPr>
      <dsp:spPr>
        <a:xfrm>
          <a:off x="3098226" y="3508284"/>
          <a:ext cx="2033147" cy="1016573"/>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Project Charter</a:t>
          </a:r>
          <a:endParaRPr lang="en-US" sz="1800" kern="1200" dirty="0">
            <a:latin typeface="Optima"/>
            <a:cs typeface="Optima"/>
          </a:endParaRPr>
        </a:p>
      </dsp:txBody>
      <dsp:txXfrm>
        <a:off x="3098226" y="3508284"/>
        <a:ext cx="2033147" cy="1016573"/>
      </dsp:txXfrm>
    </dsp:sp>
    <dsp:sp modelId="{B3AEDDF4-A47C-094A-928E-57A55C9BCAAB}">
      <dsp:nvSpPr>
        <dsp:cNvPr id="0" name=""/>
        <dsp:cNvSpPr/>
      </dsp:nvSpPr>
      <dsp:spPr>
        <a:xfrm>
          <a:off x="5131373" y="3996356"/>
          <a:ext cx="813258" cy="40429"/>
        </a:xfrm>
        <a:custGeom>
          <a:avLst/>
          <a:gdLst/>
          <a:ahLst/>
          <a:cxnLst/>
          <a:rect l="0" t="0" r="0" b="0"/>
          <a:pathLst>
            <a:path>
              <a:moveTo>
                <a:pt x="0" y="20214"/>
              </a:moveTo>
              <a:lnTo>
                <a:pt x="813258" y="20214"/>
              </a:lnTo>
            </a:path>
          </a:pathLst>
        </a:custGeom>
        <a:noFill/>
        <a:ln w="9525"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7671" y="3996239"/>
        <a:ext cx="40662" cy="40662"/>
      </dsp:txXfrm>
    </dsp:sp>
    <dsp:sp modelId="{3BDFBEA8-743A-344B-BBED-3ADECE0D9D20}">
      <dsp:nvSpPr>
        <dsp:cNvPr id="0" name=""/>
        <dsp:cNvSpPr/>
      </dsp:nvSpPr>
      <dsp:spPr>
        <a:xfrm>
          <a:off x="5944632" y="3508284"/>
          <a:ext cx="2033147" cy="1016573"/>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Optima"/>
              <a:cs typeface="Optima"/>
            </a:rPr>
            <a:t>Revise and update quarterly</a:t>
          </a:r>
          <a:endParaRPr lang="en-US" sz="1800" kern="1200" dirty="0">
            <a:latin typeface="Optima"/>
            <a:cs typeface="Optima"/>
          </a:endParaRPr>
        </a:p>
      </dsp:txBody>
      <dsp:txXfrm>
        <a:off x="5944632" y="3508284"/>
        <a:ext cx="2033147" cy="10165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1CB48-BDD6-4CBA-A04B-755047C3F9B5}" type="datetimeFigureOut">
              <a:rPr lang="en-US" smtClean="0"/>
              <a:pPr/>
              <a:t>5/12/2013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44943-2B46-4353-889E-E42A28593C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Charter needs to be updated every three months, especially</a:t>
            </a:r>
            <a:r>
              <a:rPr lang="en-US" baseline="0" dirty="0" smtClean="0"/>
              <a:t> the deliverables.</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Drawing on the ideas we generated in</a:t>
            </a:r>
            <a:r>
              <a:rPr lang="en-US" baseline="0" dirty="0" smtClean="0"/>
              <a:t> the A3 brainstorming…</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10</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11</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12</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13</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14</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15</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16</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17</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is NOT to get more vendors to develop early payment discounts.</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18</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19</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20</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21</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22</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tackle this </a:t>
            </a:r>
            <a:r>
              <a:rPr lang="en-US" baseline="0" dirty="0" smtClean="0"/>
              <a:t>box, lets think generally about different kinds of financial benefits.  Some are obvious, some we have to translate from one thing to another (often time to dollars), and others are things we know are good, but don’t automatically have a dollar value attached to them.</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23</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savings could include reduced supply, transaction, overhead, contract and/or transportation costs. </a:t>
            </a:r>
          </a:p>
          <a:p>
            <a:r>
              <a:rPr lang="en-US" dirty="0" smtClean="0"/>
              <a:t>By</a:t>
            </a:r>
            <a:r>
              <a:rPr lang="en-US" baseline="0" dirty="0" smtClean="0"/>
              <a:t> removing non-value-added work, employee time can be saved, and the value of that time can be calculated.</a:t>
            </a:r>
          </a:p>
          <a:p>
            <a:r>
              <a:rPr lang="en-US" baseline="0" dirty="0" smtClean="0"/>
              <a:t>Risk avoidance could be in securing waivers for risky student activities, protecting identities, or preventing workplace hazards.</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24</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25</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26</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27</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28</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29</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methodology!</a:t>
            </a:r>
          </a:p>
          <a:p>
            <a:r>
              <a:rPr lang="en-US" dirty="0" smtClean="0"/>
              <a:t>Be sure to include</a:t>
            </a:r>
            <a:r>
              <a:rPr lang="en-US" baseline="0" dirty="0" smtClean="0"/>
              <a:t> the following: source of data (i.e., reporting system, customer service survey, etc.), parameters for your data collection (i.e., query criteria), and time period of your data.</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30</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31</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32</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33</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34</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35</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a:t>
            </a:r>
            <a:r>
              <a:rPr lang="en-US" b="0" baseline="0" dirty="0" smtClean="0"/>
              <a:t> deliverables will follow the DMAIC steps as you can see here.</a:t>
            </a:r>
            <a:endParaRPr lang="en-US" b="0"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36</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37</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38</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39</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40</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41</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42</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43</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44</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xmlns="" val="428371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8</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9</a:t>
            </a:fld>
            <a:endParaRPr lang="en-US" dirty="0"/>
          </a:p>
        </p:txBody>
      </p:sp>
    </p:spTree>
    <p:extLst>
      <p:ext uri="{BB962C8B-B14F-4D97-AF65-F5344CB8AC3E}">
        <p14:creationId xmlns:p14="http://schemas.microsoft.com/office/powerpoint/2010/main" xmlns="" val="428371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01F51-A791-45F9-B937-6FCD639DD43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81A72-98D8-416F-A9E1-2271A1716C3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B797F-D3CC-43D0-86C9-CC34B0642E4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276BB4-C7B3-40A8-A93D-115487D90A39}" type="slidenum">
              <a:rPr lang="en-US">
                <a:solidFill>
                  <a:srgbClr val="000000"/>
                </a:solidFill>
              </a:rPr>
              <a:pPr>
                <a:defRPr/>
              </a:pPr>
              <a:t>‹#›</a:t>
            </a:fld>
            <a:endParaRPr lang="en-US" dirty="0">
              <a:solidFill>
                <a:srgbClr val="000000"/>
              </a:solidFill>
            </a:endParaRPr>
          </a:p>
        </p:txBody>
      </p:sp>
      <p:sp>
        <p:nvSpPr>
          <p:cNvPr id="7" name="Content Placeholder 2"/>
          <p:cNvSpPr>
            <a:spLocks noGrp="1"/>
          </p:cNvSpPr>
          <p:nvPr>
            <p:ph idx="13" hasCustomPrompt="1"/>
          </p:nvPr>
        </p:nvSpPr>
        <p:spPr>
          <a:xfrm>
            <a:off x="76200" y="76200"/>
            <a:ext cx="2667000" cy="441960"/>
          </a:xfrm>
        </p:spPr>
        <p:txBody>
          <a:bodyPr/>
          <a:lstStyle>
            <a:lvl2pPr marL="457200" indent="0">
              <a:buNone/>
              <a:defRPr/>
            </a:lvl2pPr>
          </a:lstStyle>
          <a:p>
            <a:pPr lvl="1"/>
            <a:r>
              <a:rPr lang="en-US" dirty="0" err="1" smtClean="0"/>
              <a:t>Wordmark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6A973-F3B4-48DC-B40A-EE55E95A6A5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9F6A0E-0A5C-4D3C-A70F-C17D36C1127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4A2309-1370-4A4A-AC85-656B0B3820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1B9872-BD58-4A03-951C-59BB4F8D83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E56B30-D742-4D6F-A979-68739F7BCD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F7615-3BF2-4CFC-920B-B7288450FEA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C83137-1E0F-4189-9A15-A6F11C78FB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38EA21-BB3A-42D0-9E4B-9FF7548A13FB}" type="slidenum">
              <a:rPr lang="en-US">
                <a:solidFill>
                  <a:srgbClr val="000000"/>
                </a:solidFill>
              </a:rPr>
              <a:pPr fontAlgn="base">
                <a:spcBef>
                  <a:spcPct val="0"/>
                </a:spcBef>
                <a:spcAft>
                  <a:spcPct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7" name="Title 6"/>
          <p:cNvSpPr>
            <a:spLocks noGrp="1"/>
          </p:cNvSpPr>
          <p:nvPr>
            <p:ph type="title"/>
          </p:nvPr>
        </p:nvSpPr>
        <p:spPr>
          <a:xfrm>
            <a:off x="457200" y="990600"/>
            <a:ext cx="8229600" cy="685800"/>
          </a:xfrm>
        </p:spPr>
        <p:txBody>
          <a:bodyPr anchor="b"/>
          <a:lstStyle/>
          <a:p>
            <a:r>
              <a:rPr lang="en-US" sz="4000" b="1" dirty="0" smtClean="0">
                <a:solidFill>
                  <a:srgbClr val="2D00BB"/>
                </a:solidFill>
                <a:latin typeface="Optima"/>
                <a:cs typeface="Optima"/>
              </a:rPr>
              <a:t>Tool: Project Charter</a:t>
            </a:r>
          </a:p>
        </p:txBody>
      </p:sp>
      <p:sp>
        <p:nvSpPr>
          <p:cNvPr id="8" name="Content Placeholder 7"/>
          <p:cNvSpPr>
            <a:spLocks noGrp="1"/>
          </p:cNvSpPr>
          <p:nvPr>
            <p:ph idx="1"/>
          </p:nvPr>
        </p:nvSpPr>
        <p:spPr>
          <a:xfrm>
            <a:off x="457200" y="1676400"/>
            <a:ext cx="8229600" cy="4525963"/>
          </a:xfrm>
        </p:spPr>
        <p:txBody>
          <a:bodyPr/>
          <a:lstStyle/>
          <a:p>
            <a:pPr indent="0">
              <a:spcAft>
                <a:spcPts val="2400"/>
              </a:spcAft>
              <a:buNone/>
            </a:pPr>
            <a:r>
              <a:rPr lang="en-US" sz="2800" b="1" dirty="0" smtClean="0">
                <a:solidFill>
                  <a:srgbClr val="2D00BB"/>
                </a:solidFill>
                <a:latin typeface="Optima"/>
                <a:cs typeface="Optima"/>
              </a:rPr>
              <a:t>Purpose</a:t>
            </a:r>
            <a:r>
              <a:rPr lang="en-US" sz="2800" dirty="0" smtClean="0">
                <a:solidFill>
                  <a:srgbClr val="2D00BB"/>
                </a:solidFill>
                <a:latin typeface="Optima"/>
                <a:cs typeface="Optima"/>
              </a:rPr>
              <a:t>:  Formalizes purpose, goal, and scope of the project for tracking and accountability.</a:t>
            </a:r>
          </a:p>
          <a:p>
            <a:pPr indent="0">
              <a:spcAft>
                <a:spcPts val="2400"/>
              </a:spcAft>
              <a:buNone/>
            </a:pPr>
            <a:r>
              <a:rPr lang="en-US" sz="2800" dirty="0" smtClean="0">
                <a:solidFill>
                  <a:srgbClr val="2D00BB"/>
                </a:solidFill>
                <a:latin typeface="Optima"/>
                <a:cs typeface="Optima"/>
              </a:rPr>
              <a:t>It builds on the information you brainstormed for the A3 Problem Statement, Current Situation and Target Goals.</a:t>
            </a:r>
          </a:p>
          <a:p>
            <a:pPr indent="0">
              <a:spcAft>
                <a:spcPts val="2400"/>
              </a:spcAft>
              <a:buNone/>
            </a:pPr>
            <a:r>
              <a:rPr lang="en-US" sz="2800" dirty="0" smtClean="0">
                <a:solidFill>
                  <a:srgbClr val="2D00BB"/>
                </a:solidFill>
                <a:latin typeface="Optima"/>
                <a:cs typeface="Optima"/>
              </a:rPr>
              <a:t>The Lean Office uses it to submit projects to the Board of Trustees.</a:t>
            </a:r>
          </a:p>
        </p:txBody>
      </p:sp>
      <p:sp>
        <p:nvSpPr>
          <p:cNvPr id="9" name="Content Placeholder 8"/>
          <p:cNvSpPr>
            <a:spLocks noGrp="1"/>
          </p:cNvSpPr>
          <p:nvPr>
            <p:ph idx="13"/>
          </p:nvPr>
        </p:nvSpPr>
        <p:spPr>
          <a:xfrm>
            <a:off x="0" y="-19050"/>
            <a:ext cx="3505200" cy="533400"/>
          </a:xfrm>
        </p:spPr>
        <p:txBody>
          <a:bodyPr>
            <a:noAutofit/>
          </a:bodyPr>
          <a:lstStyle/>
          <a:p>
            <a:pPr>
              <a:buNone/>
            </a:pPr>
            <a:r>
              <a:rPr lang="en-US" sz="2400" b="1" kern="1200" dirty="0" smtClean="0">
                <a:solidFill>
                  <a:schemeClr val="bg1"/>
                </a:solidFill>
                <a:latin typeface="Copperplate Gothic Light"/>
                <a:cs typeface="Copperplate Gothic Light"/>
              </a:rPr>
              <a:t>Project</a:t>
            </a:r>
            <a:r>
              <a:rPr lang="en-US" sz="2400" dirty="0" smtClean="0">
                <a:latin typeface="Copperplate Gothic Light"/>
                <a:cs typeface="Copperplate Gothic Light"/>
              </a:rPr>
              <a:t> </a:t>
            </a:r>
            <a:r>
              <a:rPr lang="en-US" sz="2400" b="1" kern="1200" dirty="0" smtClean="0">
                <a:solidFill>
                  <a:schemeClr val="bg1"/>
                </a:solidFill>
                <a:latin typeface="Copperplate Gothic Light"/>
                <a:cs typeface="Copperplate Gothic Light"/>
              </a:rPr>
              <a:t>Charter</a:t>
            </a:r>
          </a:p>
        </p:txBody>
      </p:sp>
    </p:spTree>
    <p:extLst>
      <p:ext uri="{BB962C8B-B14F-4D97-AF65-F5344CB8AC3E}">
        <p14:creationId xmlns:p14="http://schemas.microsoft.com/office/powerpoint/2010/main" xmlns="" val="316513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Callout 20"/>
          <p:cNvSpPr/>
          <p:nvPr/>
        </p:nvSpPr>
        <p:spPr>
          <a:xfrm>
            <a:off x="4191000" y="1143000"/>
            <a:ext cx="3429000" cy="1219200"/>
          </a:xfrm>
          <a:prstGeom prst="cloudCallout">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How far would I like to get?</a:t>
            </a:r>
            <a:endParaRPr lang="en-US" sz="2000" dirty="0"/>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22" name="Cloud Callout 21"/>
          <p:cNvSpPr/>
          <p:nvPr/>
        </p:nvSpPr>
        <p:spPr>
          <a:xfrm>
            <a:off x="3962400" y="4648200"/>
            <a:ext cx="3962400" cy="1066800"/>
          </a:xfrm>
          <a:prstGeom prst="cloudCallout">
            <a:avLst>
              <a:gd name="adj1" fmla="val 54167"/>
              <a:gd name="adj2" fmla="val -57738"/>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When would I like to get there?</a:t>
            </a:r>
            <a:endParaRPr lang="en-US" sz="2000" dirty="0"/>
          </a:p>
        </p:txBody>
      </p:sp>
      <p:sp>
        <p:nvSpPr>
          <p:cNvPr id="9" name="Title 8" hidden="1"/>
          <p:cNvSpPr>
            <a:spLocks noGrp="1"/>
          </p:cNvSpPr>
          <p:nvPr>
            <p:ph type="title"/>
          </p:nvPr>
        </p:nvSpPr>
        <p:spPr>
          <a:xfrm>
            <a:off x="533400" y="6019800"/>
            <a:ext cx="3008313" cy="673100"/>
          </a:xfrm>
        </p:spPr>
        <p:txBody>
          <a:bodyPr/>
          <a:lstStyle/>
          <a:p>
            <a:r>
              <a:rPr lang="en-US" dirty="0" smtClean="0"/>
              <a:t>Project Goals/Objectives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xmlns="" val="1160355222"/>
              </p:ext>
            </p:extLst>
          </p:nvPr>
        </p:nvGraphicFramePr>
        <p:xfrm>
          <a:off x="3416300" y="2819400"/>
          <a:ext cx="5499100" cy="137160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Project Goals &amp; Objectives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endParaRPr lang="en-US" sz="1800" b="0" i="0" u="none" strike="noStrike" dirty="0">
                        <a:solidFill>
                          <a:srgbClr val="FF3300"/>
                        </a:solidFill>
                        <a:latin typeface="Franklin Gothic Demi"/>
                      </a:endParaRP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1000"/>
                                        <p:tgtEl>
                                          <p:spTgt spid="21">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bg/>
                                          </p:spTgt>
                                        </p:tgtEl>
                                        <p:attrNameLst>
                                          <p:attrName>style.visibility</p:attrName>
                                        </p:attrNameLst>
                                      </p:cBhvr>
                                      <p:to>
                                        <p:strVal val="visible"/>
                                      </p:to>
                                    </p:set>
                                    <p:animEffect transition="in" filter="fade">
                                      <p:cBhvr>
                                        <p:cTn id="15" dur="1000"/>
                                        <p:tgtEl>
                                          <p:spTgt spid="22">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2"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chor="b"/>
          <a:lstStyle/>
          <a:p>
            <a:r>
              <a:rPr lang="en-US" sz="4000" b="1" dirty="0">
                <a:solidFill>
                  <a:srgbClr val="2D00BB"/>
                </a:solidFill>
                <a:latin typeface="Optima"/>
                <a:cs typeface="Optima"/>
              </a:rPr>
              <a:t>Tool: </a:t>
            </a:r>
            <a:r>
              <a:rPr lang="en-US" sz="4000" b="1" dirty="0" smtClean="0">
                <a:solidFill>
                  <a:srgbClr val="2D00BB"/>
                </a:solidFill>
                <a:latin typeface="Optima"/>
                <a:cs typeface="Optima"/>
              </a:rPr>
              <a:t>Benchmarking</a:t>
            </a:r>
            <a:endParaRPr lang="en-US" sz="4000" b="1" dirty="0">
              <a:solidFill>
                <a:srgbClr val="2D00BB"/>
              </a:solidFill>
              <a:latin typeface="Optima"/>
              <a:cs typeface="Optima"/>
            </a:endParaRPr>
          </a:p>
        </p:txBody>
      </p:sp>
      <p:sp>
        <p:nvSpPr>
          <p:cNvPr id="13" name="Content Placeholder 12"/>
          <p:cNvSpPr>
            <a:spLocks noGrp="1"/>
          </p:cNvSpPr>
          <p:nvPr>
            <p:ph idx="1"/>
          </p:nvPr>
        </p:nvSpPr>
        <p:spPr>
          <a:xfrm>
            <a:off x="457200" y="1981200"/>
            <a:ext cx="8229600" cy="4144963"/>
          </a:xfrm>
        </p:spPr>
        <p:txBody>
          <a:bodyPr/>
          <a:lstStyle/>
          <a:p>
            <a:pPr marL="0" indent="0">
              <a:spcAft>
                <a:spcPts val="2400"/>
              </a:spcAft>
              <a:buNone/>
            </a:pPr>
            <a:r>
              <a:rPr lang="en-US" sz="2400" b="1" dirty="0">
                <a:solidFill>
                  <a:srgbClr val="2D00BB"/>
                </a:solidFill>
                <a:latin typeface="Optima"/>
                <a:cs typeface="Optima"/>
              </a:rPr>
              <a:t>Purpose</a:t>
            </a:r>
            <a:r>
              <a:rPr lang="en-US" sz="2400" dirty="0">
                <a:solidFill>
                  <a:srgbClr val="2D00BB"/>
                </a:solidFill>
                <a:latin typeface="Optima"/>
                <a:cs typeface="Optima"/>
              </a:rPr>
              <a:t>: provide realistic goals and direction; monitor performance; improve processes to match the best in Higher Education.</a:t>
            </a:r>
          </a:p>
          <a:p>
            <a:pPr marL="0" indent="0">
              <a:spcAft>
                <a:spcPts val="2400"/>
              </a:spcAft>
              <a:buNone/>
            </a:pPr>
            <a:r>
              <a:rPr lang="en-US" sz="2400" b="1" dirty="0" smtClean="0">
                <a:solidFill>
                  <a:srgbClr val="2D00BB"/>
                </a:solidFill>
                <a:latin typeface="Optima"/>
                <a:cs typeface="Optima"/>
              </a:rPr>
              <a:t>Benchmarking</a:t>
            </a:r>
            <a:r>
              <a:rPr lang="en-US" sz="2400" dirty="0" smtClean="0">
                <a:solidFill>
                  <a:srgbClr val="2D00BB"/>
                </a:solidFill>
                <a:latin typeface="Optima"/>
                <a:cs typeface="Optima"/>
              </a:rPr>
              <a:t> is the technique of comparing practices and processes to the best in the industry.</a:t>
            </a:r>
            <a:endParaRPr lang="en-US" sz="2400" dirty="0">
              <a:solidFill>
                <a:srgbClr val="2D00BB"/>
              </a:solidFill>
              <a:latin typeface="Optima"/>
              <a:cs typeface="Optima"/>
            </a:endParaRPr>
          </a:p>
          <a:p>
            <a:pPr marL="0" indent="0">
              <a:spcAft>
                <a:spcPts val="2400"/>
              </a:spcAft>
              <a:buNone/>
            </a:pPr>
            <a:r>
              <a:rPr lang="en-US" sz="2400" b="1" dirty="0" smtClean="0">
                <a:solidFill>
                  <a:srgbClr val="2D00BB"/>
                </a:solidFill>
                <a:latin typeface="Optima"/>
                <a:cs typeface="Optima"/>
              </a:rPr>
              <a:t>Remember</a:t>
            </a:r>
            <a:r>
              <a:rPr lang="en-US" sz="2400" dirty="0" smtClean="0">
                <a:solidFill>
                  <a:srgbClr val="2D00BB"/>
                </a:solidFill>
                <a:latin typeface="Optima"/>
                <a:cs typeface="Optima"/>
              </a:rPr>
              <a:t>: Some processes should be compared to norms outside of Higher Education!  </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42672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smtClean="0">
                <a:latin typeface="Copperplate Gothic Light"/>
                <a:cs typeface="Copperplate Gothic Light"/>
              </a:rPr>
              <a:t>Benchmarking</a:t>
            </a:r>
            <a:endParaRPr lang="en-US" dirty="0">
              <a:latin typeface="Copperplate Gothic Light"/>
              <a:cs typeface="Copperplate Gothic Light"/>
            </a:endParaRPr>
          </a:p>
        </p:txBody>
      </p:sp>
    </p:spTree>
    <p:extLst>
      <p:ext uri="{BB962C8B-B14F-4D97-AF65-F5344CB8AC3E}">
        <p14:creationId xmlns:p14="http://schemas.microsoft.com/office/powerpoint/2010/main" xmlns="" val="3290083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1143000"/>
            <a:ext cx="5111750" cy="5334000"/>
          </a:xfrm>
        </p:spPr>
        <p:txBody>
          <a:bodyPr/>
          <a:lstStyle/>
          <a:p>
            <a:pPr>
              <a:spcAft>
                <a:spcPts val="2400"/>
              </a:spcAft>
              <a:buNone/>
            </a:pPr>
            <a:r>
              <a:rPr lang="en-US" sz="2800" b="1" dirty="0" smtClean="0">
                <a:solidFill>
                  <a:srgbClr val="2D00BB"/>
                </a:solidFill>
                <a:latin typeface="Optima"/>
                <a:cs typeface="Optima"/>
              </a:rPr>
              <a:t>Establishing benchmarks</a:t>
            </a:r>
            <a:r>
              <a:rPr lang="en-US" sz="2000" dirty="0" smtClean="0">
                <a:solidFill>
                  <a:srgbClr val="2D00BB"/>
                </a:solidFill>
                <a:latin typeface="Optima"/>
                <a:cs typeface="Optima"/>
              </a:rPr>
              <a:t> </a:t>
            </a:r>
            <a:endParaRPr lang="en-US" sz="2000" dirty="0">
              <a:solidFill>
                <a:srgbClr val="2D00BB"/>
              </a:solidFill>
              <a:latin typeface="Optima"/>
              <a:cs typeface="Optima"/>
            </a:endParaRPr>
          </a:p>
          <a:p>
            <a:pPr>
              <a:spcAft>
                <a:spcPts val="1200"/>
              </a:spcAft>
            </a:pPr>
            <a:r>
              <a:rPr lang="en-US" sz="2400" dirty="0" smtClean="0">
                <a:solidFill>
                  <a:srgbClr val="2D00BB"/>
                </a:solidFill>
                <a:latin typeface="Optima"/>
                <a:cs typeface="Optima"/>
              </a:rPr>
              <a:t>Call similar departments at other universities or businesses.</a:t>
            </a:r>
          </a:p>
          <a:p>
            <a:pPr>
              <a:spcAft>
                <a:spcPts val="1200"/>
              </a:spcAft>
            </a:pPr>
            <a:r>
              <a:rPr lang="en-US" sz="2400" dirty="0" smtClean="0">
                <a:solidFill>
                  <a:srgbClr val="2D00BB"/>
                </a:solidFill>
                <a:latin typeface="Optima"/>
                <a:cs typeface="Optima"/>
              </a:rPr>
              <a:t>Consult other departments within Clemson University.</a:t>
            </a:r>
          </a:p>
          <a:p>
            <a:pPr>
              <a:spcAft>
                <a:spcPts val="1200"/>
              </a:spcAft>
            </a:pPr>
            <a:r>
              <a:rPr lang="en-US" sz="2400" dirty="0" smtClean="0">
                <a:solidFill>
                  <a:srgbClr val="2D00BB"/>
                </a:solidFill>
                <a:latin typeface="Optima"/>
                <a:cs typeface="Optima"/>
              </a:rPr>
              <a:t>Contact individuals who have experience with or ties to other organizations.</a:t>
            </a:r>
            <a:endParaRPr lang="en-US" sz="2400" dirty="0">
              <a:solidFill>
                <a:srgbClr val="2D00BB"/>
              </a:solidFill>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smtClean="0">
                <a:latin typeface="Copperplate Gothic Light"/>
                <a:cs typeface="Copperplate Gothic Light"/>
              </a:rPr>
              <a:t>Benchmarking</a:t>
            </a:r>
            <a:endParaRPr lang="en-US" dirty="0">
              <a:latin typeface="Copperplate Gothic Light"/>
              <a:cs typeface="Copperplate Gothic Light"/>
            </a:endParaRP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Benchmarking</a:t>
            </a:r>
          </a:p>
        </p:txBody>
      </p:sp>
      <p:sp>
        <p:nvSpPr>
          <p:cNvPr id="6" name="Title 5" hidden="1"/>
          <p:cNvSpPr>
            <a:spLocks noGrp="1"/>
          </p:cNvSpPr>
          <p:nvPr>
            <p:ph type="title"/>
          </p:nvPr>
        </p:nvSpPr>
        <p:spPr>
          <a:xfrm>
            <a:off x="381000" y="6172200"/>
            <a:ext cx="3008313" cy="444500"/>
          </a:xfrm>
        </p:spPr>
        <p:txBody>
          <a:bodyPr/>
          <a:lstStyle/>
          <a:p>
            <a:r>
              <a:rPr lang="en-US" dirty="0" smtClean="0"/>
              <a:t>Benchmarking</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6" name="Content Placeholder 12"/>
          <p:cNvSpPr txBox="1">
            <a:spLocks/>
          </p:cNvSpPr>
          <p:nvPr/>
        </p:nvSpPr>
        <p:spPr bwMode="auto">
          <a:xfrm>
            <a:off x="3581400" y="838200"/>
            <a:ext cx="5111750" cy="551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buFont typeface="Wingdings" charset="2"/>
              <a:buChar char="Ø"/>
              <a:tabLst/>
              <a:defRPr/>
            </a:pPr>
            <a:r>
              <a:rPr kumimoji="0" lang="en-US" sz="2400" b="0" i="0" u="none" strike="noStrike" kern="0" cap="none" spc="0" normalizeH="0" baseline="0" noProof="0" smtClean="0">
                <a:ln>
                  <a:noFill/>
                </a:ln>
                <a:solidFill>
                  <a:srgbClr val="2D00BB"/>
                </a:solidFill>
                <a:effectLst/>
                <a:uLnTx/>
                <a:uFillTx/>
                <a:latin typeface="Optima"/>
                <a:ea typeface="+mn-ea"/>
                <a:cs typeface="Optima"/>
              </a:rPr>
              <a:t>As appropriate, include, </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0" i="0" u="none" strike="noStrike" kern="0" cap="none" spc="0" normalizeH="0" baseline="0" noProof="0" smtClean="0">
                <a:ln>
                  <a:noFill/>
                </a:ln>
                <a:solidFill>
                  <a:srgbClr val="2D00BB"/>
                </a:solidFill>
                <a:effectLst/>
                <a:uLnTx/>
                <a:uFillTx/>
                <a:latin typeface="Optima"/>
                <a:ea typeface="+mn-ea"/>
                <a:cs typeface="Optima"/>
              </a:rPr>
              <a:t>What are my measures of success that are aligned to the project objective? OR</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0" i="0" u="none" strike="noStrike" kern="0" cap="none" spc="0" normalizeH="0" baseline="0" noProof="0" smtClean="0">
                <a:ln>
                  <a:noFill/>
                </a:ln>
                <a:solidFill>
                  <a:srgbClr val="2D00BB"/>
                </a:solidFill>
                <a:effectLst/>
                <a:uLnTx/>
                <a:uFillTx/>
                <a:latin typeface="Optima"/>
                <a:ea typeface="+mn-ea"/>
                <a:cs typeface="Optima"/>
              </a:rPr>
              <a:t>What are the goals for primary and secondary metrics? OR</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0" i="0" u="none" strike="noStrike" kern="0" cap="none" spc="0" normalizeH="0" baseline="0" noProof="0" smtClean="0">
                <a:ln>
                  <a:noFill/>
                </a:ln>
                <a:solidFill>
                  <a:srgbClr val="2D00BB"/>
                </a:solidFill>
                <a:effectLst/>
                <a:uLnTx/>
                <a:uFillTx/>
                <a:latin typeface="Optima"/>
                <a:ea typeface="+mn-ea"/>
                <a:cs typeface="Optima"/>
              </a:rPr>
              <a:t>What change in performance level will be considered a success? OR</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0" i="0" u="none" strike="noStrike" kern="0" cap="none" spc="0" normalizeH="0" baseline="0" noProof="0" smtClean="0">
                <a:ln>
                  <a:noFill/>
                </a:ln>
                <a:solidFill>
                  <a:srgbClr val="2D00BB"/>
                </a:solidFill>
                <a:effectLst/>
                <a:uLnTx/>
                <a:uFillTx/>
                <a:latin typeface="Optima"/>
                <a:ea typeface="+mn-ea"/>
                <a:cs typeface="Optima"/>
              </a:rPr>
              <a:t>How much does the primary metric need to change for your project to be considered a success?</a:t>
            </a:r>
          </a:p>
          <a:p>
            <a:pPr marL="342900" marR="0" lvl="0" indent="-342900" algn="l" defTabSz="914400" rtl="0" eaLnBrk="0" fontAlgn="base" latinLnBrk="0" hangingPunct="0">
              <a:lnSpc>
                <a:spcPct val="100000"/>
              </a:lnSpc>
              <a:spcBef>
                <a:spcPct val="20000"/>
              </a:spcBef>
              <a:spcAft>
                <a:spcPts val="1200"/>
              </a:spcAft>
              <a:buClrTx/>
              <a:buSzTx/>
              <a:buFont typeface="Wingdings" charset="2"/>
              <a:buChar char="Ø"/>
              <a:tabLst/>
              <a:defRPr/>
            </a:pPr>
            <a:r>
              <a:rPr kumimoji="0" lang="en-US" sz="2400" b="0" i="0" u="sng" strike="noStrike" kern="0" cap="none" spc="0" normalizeH="0" baseline="0" noProof="0" smtClean="0">
                <a:ln>
                  <a:noFill/>
                </a:ln>
                <a:solidFill>
                  <a:srgbClr val="2D00BB"/>
                </a:solidFill>
                <a:effectLst/>
                <a:uLnTx/>
                <a:uFillTx/>
                <a:latin typeface="Optima"/>
                <a:ea typeface="+mn-ea"/>
                <a:cs typeface="Optima"/>
              </a:rPr>
              <a:t>Be sure to include</a:t>
            </a:r>
            <a:r>
              <a:rPr kumimoji="0" lang="en-US" sz="2400" b="0" i="0" u="none" strike="noStrike" kern="0" cap="none" spc="0" normalizeH="0" baseline="0" noProof="0" smtClean="0">
                <a:ln>
                  <a:noFill/>
                </a:ln>
                <a:solidFill>
                  <a:srgbClr val="2D00BB"/>
                </a:solidFill>
                <a:effectLst/>
                <a:uLnTx/>
                <a:uFillTx/>
                <a:latin typeface="Optima"/>
                <a:ea typeface="+mn-ea"/>
                <a:cs typeface="Optima"/>
              </a:rPr>
              <a:t>,</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2000" b="0" i="0" u="none" strike="noStrike" kern="0" cap="none" spc="0" normalizeH="0" baseline="0" noProof="0" smtClean="0">
                <a:ln>
                  <a:noFill/>
                </a:ln>
                <a:solidFill>
                  <a:srgbClr val="2D00BB"/>
                </a:solidFill>
                <a:effectLst/>
                <a:uLnTx/>
                <a:uFillTx/>
                <a:latin typeface="Optima"/>
                <a:ea typeface="+mn-ea"/>
                <a:cs typeface="Optima"/>
              </a:rPr>
              <a:t>How long will it take you to complete this project? </a:t>
            </a:r>
            <a:endParaRPr kumimoji="0" lang="en-US" sz="2000" b="0" i="0" u="none" strike="noStrike" kern="0" cap="none" spc="0" normalizeH="0" baseline="0" noProof="0" dirty="0" smtClean="0">
              <a:ln>
                <a:noFill/>
              </a:ln>
              <a:solidFill>
                <a:srgbClr val="2D00BB"/>
              </a:solidFill>
              <a:effectLst/>
              <a:uLnTx/>
              <a:uFillTx/>
              <a:latin typeface="Optima"/>
              <a:ea typeface="+mn-ea"/>
              <a:cs typeface="Optima"/>
            </a:endParaRPr>
          </a:p>
        </p:txBody>
      </p:sp>
      <p:sp>
        <p:nvSpPr>
          <p:cNvPr id="7" name="Title 6" hidden="1"/>
          <p:cNvSpPr>
            <a:spLocks noGrp="1"/>
          </p:cNvSpPr>
          <p:nvPr>
            <p:ph type="title"/>
          </p:nvPr>
        </p:nvSpPr>
        <p:spPr>
          <a:xfrm>
            <a:off x="533400" y="6248400"/>
            <a:ext cx="3008313" cy="444500"/>
          </a:xfrm>
        </p:spPr>
        <p:txBody>
          <a:bodyPr/>
          <a:lstStyle/>
          <a:p>
            <a:r>
              <a:rPr lang="en-US" dirty="0" smtClean="0"/>
              <a:t>Goal/Objective</a:t>
            </a:r>
            <a:r>
              <a:rPr lang="en-US" baseline="0" dirty="0" smtClean="0"/>
              <a:t> </a:t>
            </a:r>
            <a:r>
              <a:rPr lang="en-US" dirty="0" smtClean="0"/>
              <a:t>considerations</a:t>
            </a:r>
            <a:endParaRPr lang="en-US" dirty="0"/>
          </a:p>
        </p:txBody>
      </p:sp>
    </p:spTree>
    <p:extLst>
      <p:ext uri="{BB962C8B-B14F-4D97-AF65-F5344CB8AC3E}">
        <p14:creationId xmlns:p14="http://schemas.microsoft.com/office/powerpoint/2010/main" xmlns="" val="162529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3733800"/>
            <a:ext cx="5111750" cy="2743200"/>
          </a:xfrm>
        </p:spPr>
        <p:txBody>
          <a:bodyPr/>
          <a:lstStyle/>
          <a:p>
            <a:pPr>
              <a:spcAft>
                <a:spcPts val="600"/>
              </a:spcAft>
            </a:pPr>
            <a:r>
              <a:rPr lang="en-US" sz="2400" i="1" dirty="0" smtClean="0">
                <a:solidFill>
                  <a:srgbClr val="2D00BB"/>
                </a:solidFill>
                <a:latin typeface="Optima"/>
                <a:cs typeface="Optima"/>
              </a:rPr>
              <a:t>Goal</a:t>
            </a:r>
            <a:r>
              <a:rPr lang="en-US" sz="2400" dirty="0" smtClean="0">
                <a:solidFill>
                  <a:srgbClr val="2D00BB"/>
                </a:solidFill>
                <a:latin typeface="Optima"/>
                <a:cs typeface="Optima"/>
              </a:rPr>
              <a:t>: Save $1MM annually</a:t>
            </a:r>
          </a:p>
          <a:p>
            <a:pPr>
              <a:spcAft>
                <a:spcPts val="600"/>
              </a:spcAft>
            </a:pPr>
            <a:r>
              <a:rPr lang="en-US" sz="2400" i="1" dirty="0" smtClean="0">
                <a:solidFill>
                  <a:srgbClr val="2D00BB"/>
                </a:solidFill>
                <a:latin typeface="Optima"/>
                <a:cs typeface="Optima"/>
              </a:rPr>
              <a:t>Deadline</a:t>
            </a:r>
            <a:r>
              <a:rPr lang="en-US" sz="2400" dirty="0" smtClean="0">
                <a:solidFill>
                  <a:srgbClr val="2D00BB"/>
                </a:solidFill>
                <a:latin typeface="Optima"/>
                <a:cs typeface="Optima"/>
              </a:rPr>
              <a:t>: 7/1/2011</a:t>
            </a:r>
            <a:endParaRPr lang="en-US" sz="2400" dirty="0" smtClean="0">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Title 8" hidden="1"/>
          <p:cNvSpPr>
            <a:spLocks noGrp="1"/>
          </p:cNvSpPr>
          <p:nvPr>
            <p:ph type="title"/>
          </p:nvPr>
        </p:nvSpPr>
        <p:spPr>
          <a:xfrm>
            <a:off x="457200" y="5943600"/>
            <a:ext cx="3008313" cy="749300"/>
          </a:xfrm>
        </p:spPr>
        <p:txBody>
          <a:bodyPr/>
          <a:lstStyle/>
          <a:p>
            <a:r>
              <a:rPr lang="en-US" dirty="0" smtClean="0"/>
              <a:t>Goal/Objective example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xmlns="" val="3427186214"/>
              </p:ext>
            </p:extLst>
          </p:nvPr>
        </p:nvGraphicFramePr>
        <p:xfrm>
          <a:off x="3416300" y="2057400"/>
          <a:ext cx="5499100" cy="137160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Project Goals &amp; Objectives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Develop and implement vendor payment terms that yield $1M annually by 7/1/2011.</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Callout 20"/>
          <p:cNvSpPr/>
          <p:nvPr/>
        </p:nvSpPr>
        <p:spPr>
          <a:xfrm>
            <a:off x="3886200" y="1066800"/>
            <a:ext cx="1752600" cy="1219200"/>
          </a:xfrm>
          <a:prstGeom prst="cloudCallout">
            <a:avLst>
              <a:gd name="adj1" fmla="val 34964"/>
              <a:gd name="adj2" fmla="val 61458"/>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do I want to fix?</a:t>
            </a:r>
            <a:endParaRPr lang="en-US" sz="2000" dirty="0">
              <a:solidFill>
                <a:srgbClr val="FC4200"/>
              </a:solidFill>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6" name="Cloud Callout 15"/>
          <p:cNvSpPr/>
          <p:nvPr/>
        </p:nvSpPr>
        <p:spPr>
          <a:xfrm>
            <a:off x="5867400" y="1143000"/>
            <a:ext cx="2590800" cy="1143000"/>
          </a:xfrm>
          <a:prstGeom prst="cloudCallout">
            <a:avLst>
              <a:gd name="adj1" fmla="val -20833"/>
              <a:gd name="adj2" fmla="val 65833"/>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How does this process run?</a:t>
            </a:r>
            <a:endParaRPr lang="en-US" sz="2000" dirty="0">
              <a:solidFill>
                <a:srgbClr val="FC4200"/>
              </a:solidFill>
              <a:latin typeface="Optima"/>
              <a:cs typeface="Optima"/>
            </a:endParaRPr>
          </a:p>
        </p:txBody>
      </p:sp>
      <p:sp>
        <p:nvSpPr>
          <p:cNvPr id="17" name="Cloud Callout 16"/>
          <p:cNvSpPr/>
          <p:nvPr/>
        </p:nvSpPr>
        <p:spPr>
          <a:xfrm>
            <a:off x="4419600" y="4343400"/>
            <a:ext cx="3048000" cy="1066800"/>
          </a:xfrm>
          <a:prstGeom prst="cloudCallout">
            <a:avLst>
              <a:gd name="adj1" fmla="val -18201"/>
              <a:gd name="adj2" fmla="val -57738"/>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areas can I target?</a:t>
            </a:r>
            <a:endParaRPr lang="en-US" sz="2000" dirty="0">
              <a:latin typeface="Optima"/>
              <a:cs typeface="Optima"/>
            </a:endParaRPr>
          </a:p>
        </p:txBody>
      </p:sp>
      <p:sp>
        <p:nvSpPr>
          <p:cNvPr id="12" name="Title 11" hidden="1"/>
          <p:cNvSpPr>
            <a:spLocks noGrp="1"/>
          </p:cNvSpPr>
          <p:nvPr>
            <p:ph type="title"/>
          </p:nvPr>
        </p:nvSpPr>
        <p:spPr>
          <a:xfrm>
            <a:off x="457200" y="6248400"/>
            <a:ext cx="3008313" cy="368300"/>
          </a:xfrm>
        </p:spPr>
        <p:txBody>
          <a:bodyPr/>
          <a:lstStyle/>
          <a:p>
            <a:r>
              <a:rPr lang="en-US" dirty="0" smtClean="0"/>
              <a:t>Scope questions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xmlns="" val="3603815658"/>
              </p:ext>
            </p:extLst>
          </p:nvPr>
        </p:nvGraphicFramePr>
        <p:xfrm>
          <a:off x="3416300" y="2667000"/>
          <a:ext cx="5499100" cy="137160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Scope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endParaRPr lang="en-US" sz="1100" b="0" i="0" u="none" strike="noStrike" dirty="0">
                        <a:solidFill>
                          <a:srgbClr val="FF3300"/>
                        </a:solidFill>
                        <a:latin typeface="Franklin Gothic Demi"/>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1000"/>
                                        <p:tgtEl>
                                          <p:spTgt spid="21">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bg/>
                                          </p:spTgt>
                                        </p:tgtEl>
                                        <p:attrNameLst>
                                          <p:attrName>style.visibility</p:attrName>
                                        </p:attrNameLst>
                                      </p:cBhvr>
                                      <p:to>
                                        <p:strVal val="visible"/>
                                      </p:to>
                                    </p:set>
                                    <p:animEffect transition="in" filter="fade">
                                      <p:cBhvr>
                                        <p:cTn id="15" dur="1000"/>
                                        <p:tgtEl>
                                          <p:spTgt spid="16">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
                                            <p:bg/>
                                          </p:spTgt>
                                        </p:tgtEl>
                                        <p:attrNameLst>
                                          <p:attrName>style.visibility</p:attrName>
                                        </p:attrNameLst>
                                      </p:cBhvr>
                                      <p:to>
                                        <p:strVal val="visible"/>
                                      </p:to>
                                    </p:set>
                                    <p:animEffect transition="in" filter="fade">
                                      <p:cBhvr>
                                        <p:cTn id="23" dur="1000"/>
                                        <p:tgtEl>
                                          <p:spTgt spid="17">
                                            <p:bg/>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16" grpId="0" build="allAtOnce" animBg="1"/>
      <p:bldP spid="1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7" name="Content Placeholder 12"/>
          <p:cNvSpPr txBox="1">
            <a:spLocks/>
          </p:cNvSpPr>
          <p:nvPr/>
        </p:nvSpPr>
        <p:spPr bwMode="auto">
          <a:xfrm>
            <a:off x="3575050" y="990600"/>
            <a:ext cx="51117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buFont typeface="Wingdings" charset="2"/>
              <a:buChar char="Ø"/>
              <a:tabLst/>
              <a:defRPr/>
            </a:pPr>
            <a:r>
              <a:rPr kumimoji="0" lang="en-US" sz="2400" b="0" i="0" u="none" strike="noStrike" kern="0" cap="none" spc="0" normalizeH="0" baseline="0" noProof="0" dirty="0" smtClean="0">
                <a:ln>
                  <a:noFill/>
                </a:ln>
                <a:solidFill>
                  <a:srgbClr val="2D00BB"/>
                </a:solidFill>
                <a:effectLst/>
                <a:uLnTx/>
                <a:uFillTx/>
                <a:latin typeface="Optima"/>
                <a:ea typeface="+mn-ea"/>
                <a:cs typeface="Optima"/>
              </a:rPr>
              <a:t>Be sure to consider, </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authority do we have?</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processes are we addressing?</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is not within scope?</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1" i="0" u="none" strike="noStrike" kern="0" cap="none" spc="0" normalizeH="0" baseline="0" noProof="0" dirty="0" smtClean="0">
                <a:ln>
                  <a:noFill/>
                </a:ln>
                <a:solidFill>
                  <a:srgbClr val="FC4200"/>
                </a:solidFill>
                <a:effectLst/>
                <a:uLnTx/>
                <a:uFillTx/>
                <a:latin typeface="Optima"/>
                <a:ea typeface="+mn-ea"/>
                <a:cs typeface="Optima"/>
              </a:rPr>
              <a:t>What are the </a:t>
            </a:r>
            <a:r>
              <a:rPr kumimoji="0" lang="en-US" sz="2000" b="1" i="0" u="sng" strike="noStrike" kern="0" cap="none" spc="0" normalizeH="0" baseline="0" noProof="0" dirty="0" smtClean="0">
                <a:ln>
                  <a:noFill/>
                </a:ln>
                <a:solidFill>
                  <a:srgbClr val="FC4200"/>
                </a:solidFill>
                <a:effectLst/>
                <a:uLnTx/>
                <a:uFillTx/>
                <a:latin typeface="Optima"/>
                <a:ea typeface="+mn-ea"/>
                <a:cs typeface="Optima"/>
              </a:rPr>
              <a:t>starting</a:t>
            </a:r>
            <a:r>
              <a:rPr kumimoji="0" lang="en-US" sz="2000" b="1" i="0" u="none" strike="noStrike" kern="0" cap="none" spc="0" normalizeH="0" baseline="0" noProof="0" dirty="0" smtClean="0">
                <a:ln>
                  <a:noFill/>
                </a:ln>
                <a:solidFill>
                  <a:srgbClr val="FC4200"/>
                </a:solidFill>
                <a:effectLst/>
                <a:uLnTx/>
                <a:uFillTx/>
                <a:latin typeface="Optima"/>
                <a:ea typeface="+mn-ea"/>
                <a:cs typeface="Optima"/>
              </a:rPr>
              <a:t> and </a:t>
            </a:r>
            <a:r>
              <a:rPr kumimoji="0" lang="en-US" sz="2000" b="1" i="0" u="sng" strike="noStrike" kern="0" cap="none" spc="0" normalizeH="0" baseline="0" noProof="0" dirty="0" smtClean="0">
                <a:ln>
                  <a:noFill/>
                </a:ln>
                <a:solidFill>
                  <a:srgbClr val="FC4200"/>
                </a:solidFill>
                <a:effectLst/>
                <a:uLnTx/>
                <a:uFillTx/>
                <a:latin typeface="Optima"/>
                <a:ea typeface="+mn-ea"/>
                <a:cs typeface="Optima"/>
              </a:rPr>
              <a:t>ending</a:t>
            </a:r>
            <a:r>
              <a:rPr kumimoji="0" lang="en-US" sz="2000" b="1" i="0" u="none" strike="noStrike" kern="0" cap="none" spc="0" normalizeH="0" baseline="0" noProof="0" dirty="0" smtClean="0">
                <a:ln>
                  <a:noFill/>
                </a:ln>
                <a:solidFill>
                  <a:srgbClr val="FC4200"/>
                </a:solidFill>
                <a:effectLst/>
                <a:uLnTx/>
                <a:uFillTx/>
                <a:latin typeface="Optima"/>
                <a:ea typeface="+mn-ea"/>
                <a:cs typeface="Optima"/>
              </a:rPr>
              <a:t> points of the process?</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components of the business are/are not included?</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if anything, is outside of the project boundaries?</a:t>
            </a:r>
          </a:p>
          <a:p>
            <a:pPr marL="342900" marR="0" lvl="0" indent="-342900" algn="l" defTabSz="914400" rtl="0" eaLnBrk="0" fontAlgn="base" latinLnBrk="0" hangingPunct="0">
              <a:lnSpc>
                <a:spcPct val="100000"/>
              </a:lnSpc>
              <a:spcBef>
                <a:spcPct val="20000"/>
              </a:spcBef>
              <a:spcAft>
                <a:spcPts val="1200"/>
              </a:spcAft>
              <a:buClrTx/>
              <a:buSzTx/>
              <a:buFont typeface="Arial" pitchFamily="34" charset="0"/>
              <a:buChar char="•"/>
              <a:tabLst/>
              <a:defRPr/>
            </a:pPr>
            <a:r>
              <a:rPr kumimoji="0" lang="en-US" sz="2000" b="0" i="0" u="none" strike="noStrike" kern="0" cap="none" spc="0" normalizeH="0" baseline="0" noProof="0" dirty="0" smtClean="0">
                <a:ln>
                  <a:noFill/>
                </a:ln>
                <a:solidFill>
                  <a:srgbClr val="2D00BB"/>
                </a:solidFill>
                <a:effectLst/>
                <a:uLnTx/>
                <a:uFillTx/>
                <a:latin typeface="Optima"/>
                <a:ea typeface="+mn-ea"/>
                <a:cs typeface="Optima"/>
              </a:rPr>
              <a:t>What constraints must the team work under?</a:t>
            </a:r>
          </a:p>
        </p:txBody>
      </p:sp>
      <p:sp>
        <p:nvSpPr>
          <p:cNvPr id="6" name="Title 5" hidden="1"/>
          <p:cNvSpPr>
            <a:spLocks noGrp="1"/>
          </p:cNvSpPr>
          <p:nvPr>
            <p:ph type="title"/>
          </p:nvPr>
        </p:nvSpPr>
        <p:spPr>
          <a:xfrm>
            <a:off x="457200" y="6248400"/>
            <a:ext cx="3008313" cy="444500"/>
          </a:xfrm>
        </p:spPr>
        <p:txBody>
          <a:bodyPr/>
          <a:lstStyle/>
          <a:p>
            <a:r>
              <a:rPr lang="en-US" dirty="0" smtClean="0"/>
              <a:t>Scope considerations</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7" name="Snip Single Corner Rectangle 6"/>
          <p:cNvSpPr/>
          <p:nvPr/>
        </p:nvSpPr>
        <p:spPr>
          <a:xfrm>
            <a:off x="4686300" y="914400"/>
            <a:ext cx="4000500" cy="6096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800" dirty="0" smtClean="0">
                <a:solidFill>
                  <a:srgbClr val="2D00BB"/>
                </a:solidFill>
                <a:latin typeface="Optima"/>
                <a:cs typeface="Optima"/>
              </a:rPr>
              <a:t>BEWARE Scope Creep</a:t>
            </a:r>
          </a:p>
          <a:p>
            <a:endParaRPr lang="en-US" dirty="0">
              <a:latin typeface="Optima"/>
              <a:cs typeface="Optima"/>
            </a:endParaRPr>
          </a:p>
        </p:txBody>
      </p:sp>
      <p:graphicFrame>
        <p:nvGraphicFramePr>
          <p:cNvPr id="8" name="Diagram 7"/>
          <p:cNvGraphicFramePr/>
          <p:nvPr/>
        </p:nvGraphicFramePr>
        <p:xfrm>
          <a:off x="3657600" y="1397000"/>
          <a:ext cx="533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nip Single Corner Rectangle 8"/>
          <p:cNvSpPr/>
          <p:nvPr/>
        </p:nvSpPr>
        <p:spPr>
          <a:xfrm>
            <a:off x="4686300" y="5410200"/>
            <a:ext cx="3810000" cy="9144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Create boundaries and maintain them!</a:t>
            </a:r>
          </a:p>
          <a:p>
            <a:endParaRPr lang="en-US" dirty="0">
              <a:latin typeface="Optima"/>
              <a:cs typeface="Optima"/>
            </a:endParaRPr>
          </a:p>
        </p:txBody>
      </p:sp>
      <p:sp>
        <p:nvSpPr>
          <p:cNvPr id="12" name="Title 11" hidden="1"/>
          <p:cNvSpPr>
            <a:spLocks noGrp="1"/>
          </p:cNvSpPr>
          <p:nvPr>
            <p:ph type="title"/>
          </p:nvPr>
        </p:nvSpPr>
        <p:spPr>
          <a:xfrm>
            <a:off x="457200" y="6248400"/>
            <a:ext cx="3008313" cy="444500"/>
          </a:xfrm>
        </p:spPr>
        <p:txBody>
          <a:bodyPr/>
          <a:lstStyle/>
          <a:p>
            <a:r>
              <a:rPr lang="en-US" dirty="0" smtClean="0"/>
              <a:t>Scope Creep</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7">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bg/>
                                          </p:spTgt>
                                        </p:tgtEl>
                                        <p:attrNameLst>
                                          <p:attrName>style.visibility</p:attrName>
                                        </p:attrNameLst>
                                      </p:cBhvr>
                                      <p:to>
                                        <p:strVal val="visible"/>
                                      </p:to>
                                    </p:set>
                                    <p:anim calcmode="lin" valueType="num">
                                      <p:cBhvr additive="base">
                                        <p:cTn id="16"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17" dur="1000" fill="hold"/>
                                        <p:tgtEl>
                                          <p:spTgt spid="9">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81400" y="4038600"/>
            <a:ext cx="5111750" cy="1828800"/>
          </a:xfrm>
        </p:spPr>
        <p:txBody>
          <a:bodyPr/>
          <a:lstStyle/>
          <a:p>
            <a:r>
              <a:rPr lang="en-US" sz="2400" dirty="0" smtClean="0">
                <a:solidFill>
                  <a:srgbClr val="2D00BB"/>
                </a:solidFill>
                <a:latin typeface="Optima"/>
                <a:cs typeface="Optima"/>
              </a:rPr>
              <a:t>current payment process</a:t>
            </a:r>
          </a:p>
          <a:p>
            <a:r>
              <a:rPr lang="en-US" sz="2400" dirty="0" smtClean="0">
                <a:solidFill>
                  <a:srgbClr val="2D00BB"/>
                </a:solidFill>
                <a:latin typeface="Optima"/>
                <a:cs typeface="Optima"/>
              </a:rPr>
              <a:t>current vendor base</a:t>
            </a:r>
          </a:p>
          <a:p>
            <a:r>
              <a:rPr lang="en-US" sz="2400" dirty="0" smtClean="0">
                <a:solidFill>
                  <a:srgbClr val="2D00BB"/>
                </a:solidFill>
                <a:latin typeface="Optima"/>
                <a:cs typeface="Optima"/>
              </a:rPr>
              <a:t>vendors accepting industry standards</a:t>
            </a:r>
            <a:endParaRPr lang="en-US" sz="2000" dirty="0" smtClean="0">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Title 8" hidden="1"/>
          <p:cNvSpPr>
            <a:spLocks noGrp="1"/>
          </p:cNvSpPr>
          <p:nvPr>
            <p:ph type="title"/>
          </p:nvPr>
        </p:nvSpPr>
        <p:spPr>
          <a:xfrm>
            <a:off x="533400" y="6248400"/>
            <a:ext cx="3008313" cy="444500"/>
          </a:xfrm>
        </p:spPr>
        <p:txBody>
          <a:bodyPr/>
          <a:lstStyle/>
          <a:p>
            <a:r>
              <a:rPr lang="en-US" dirty="0" smtClean="0"/>
              <a:t>Scope </a:t>
            </a:r>
            <a:r>
              <a:rPr lang="en-US" baseline="0" dirty="0" smtClean="0"/>
              <a:t>example</a:t>
            </a:r>
            <a:endParaRPr lang="en-US" dirty="0"/>
          </a:p>
        </p:txBody>
      </p:sp>
      <p:sp>
        <p:nvSpPr>
          <p:cNvPr id="12" name="TextBox 11"/>
          <p:cNvSpPr txBox="1"/>
          <p:nvPr/>
        </p:nvSpPr>
        <p:spPr>
          <a:xfrm>
            <a:off x="3581400" y="1295400"/>
            <a:ext cx="5181600" cy="461665"/>
          </a:xfrm>
          <a:prstGeom prst="rect">
            <a:avLst/>
          </a:prstGeom>
          <a:noFill/>
        </p:spPr>
        <p:txBody>
          <a:bodyPr wrap="square" rtlCol="0">
            <a:spAutoFit/>
          </a:bodyPr>
          <a:lstStyle/>
          <a:p>
            <a:r>
              <a:rPr lang="en-US" sz="2400" dirty="0" smtClean="0">
                <a:solidFill>
                  <a:srgbClr val="2D00BB"/>
                </a:solidFill>
                <a:latin typeface="Optima"/>
              </a:rPr>
              <a:t>Note the limitations:</a:t>
            </a:r>
            <a:endParaRPr lang="en-US" sz="2400" dirty="0">
              <a:solidFill>
                <a:srgbClr val="2D00BB"/>
              </a:solidFill>
              <a:latin typeface="Optima"/>
            </a:endParaRPr>
          </a:p>
        </p:txBody>
      </p:sp>
      <p:graphicFrame>
        <p:nvGraphicFramePr>
          <p:cNvPr id="19" name="Table 18"/>
          <p:cNvGraphicFramePr>
            <a:graphicFrameLocks noGrp="1"/>
          </p:cNvGraphicFramePr>
          <p:nvPr/>
        </p:nvGraphicFramePr>
        <p:xfrm>
          <a:off x="3416300" y="2209800"/>
          <a:ext cx="5499100" cy="146304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Scope</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The scope of this project is limited to the current payment process and vendor base.  Focus is on the vendors that have already agreed to accept industry standard payment terms.</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5" name="TextBox 14"/>
          <p:cNvSpPr txBox="1"/>
          <p:nvPr/>
        </p:nvSpPr>
        <p:spPr>
          <a:xfrm>
            <a:off x="3575050" y="938099"/>
            <a:ext cx="4953000" cy="461665"/>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rPr>
              <a:t>List your </a:t>
            </a:r>
            <a:r>
              <a:rPr lang="en-US" sz="2400" b="1" dirty="0" smtClean="0">
                <a:solidFill>
                  <a:srgbClr val="2D00BB"/>
                </a:solidFill>
                <a:latin typeface="Optima"/>
              </a:rPr>
              <a:t>Project Team</a:t>
            </a:r>
            <a:r>
              <a:rPr lang="en-US" sz="2400" dirty="0" smtClean="0">
                <a:solidFill>
                  <a:srgbClr val="2D00BB"/>
                </a:solidFill>
                <a:latin typeface="Optima"/>
              </a:rPr>
              <a:t>.</a:t>
            </a:r>
            <a:endParaRPr lang="en-US" dirty="0">
              <a:solidFill>
                <a:srgbClr val="2D00BB"/>
              </a:solidFill>
              <a:latin typeface="Optima"/>
            </a:endParaRPr>
          </a:p>
        </p:txBody>
      </p:sp>
      <p:sp>
        <p:nvSpPr>
          <p:cNvPr id="23" name="Title 22" hidden="1"/>
          <p:cNvSpPr>
            <a:spLocks noGrp="1"/>
          </p:cNvSpPr>
          <p:nvPr>
            <p:ph type="title"/>
          </p:nvPr>
        </p:nvSpPr>
        <p:spPr>
          <a:xfrm>
            <a:off x="457200" y="6172200"/>
            <a:ext cx="3008313" cy="444500"/>
          </a:xfrm>
        </p:spPr>
        <p:txBody>
          <a:bodyPr/>
          <a:lstStyle/>
          <a:p>
            <a:r>
              <a:rPr lang="en-US" dirty="0" smtClean="0"/>
              <a:t>Filling in the Charter</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xmlns="" val="3399031185"/>
              </p:ext>
            </p:extLst>
          </p:nvPr>
        </p:nvGraphicFramePr>
        <p:xfrm>
          <a:off x="3429000" y="1524000"/>
          <a:ext cx="5499100" cy="914400"/>
        </p:xfrm>
        <a:graphic>
          <a:graphicData uri="http://schemas.openxmlformats.org/drawingml/2006/table">
            <a:tbl>
              <a:tblPr/>
              <a:tblGrid>
                <a:gridCol w="1562100"/>
                <a:gridCol w="3937000"/>
              </a:tblGrid>
              <a:tr h="914400">
                <a:tc>
                  <a:txBody>
                    <a:bodyPr/>
                    <a:lstStyle/>
                    <a:p>
                      <a:pPr algn="ctr" fontAlgn="ctr"/>
                      <a:r>
                        <a:rPr lang="en-US" sz="1400" b="1" i="0" u="none" strike="noStrike" dirty="0">
                          <a:latin typeface="Franklin Gothic Book"/>
                        </a:rPr>
                        <a:t>Project Team</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Lisa Knox, Taylor Vick, Mike </a:t>
                      </a:r>
                      <a:r>
                        <a:rPr lang="en-US" sz="1800" b="0" i="0" u="none" strike="noStrike" dirty="0" err="1">
                          <a:solidFill>
                            <a:srgbClr val="FF3300"/>
                          </a:solidFill>
                          <a:latin typeface="Franklin Gothic Demi"/>
                        </a:rPr>
                        <a:t>Nebesky</a:t>
                      </a:r>
                      <a:r>
                        <a:rPr lang="en-US" sz="1800" b="0" i="0" u="none" strike="noStrike" dirty="0">
                          <a:solidFill>
                            <a:srgbClr val="FF3300"/>
                          </a:solidFill>
                          <a:latin typeface="Franklin Gothic Demi"/>
                        </a:rPr>
                        <a:t>, Angie Wiggins</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
        <p:nvSpPr>
          <p:cNvPr id="26" name="TextBox 25"/>
          <p:cNvSpPr txBox="1"/>
          <p:nvPr/>
        </p:nvSpPr>
        <p:spPr>
          <a:xfrm>
            <a:off x="3505200" y="3200400"/>
            <a:ext cx="51816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cs typeface="Optima"/>
              </a:rPr>
              <a:t>List </a:t>
            </a:r>
            <a:r>
              <a:rPr lang="en-US" sz="2400" b="1" dirty="0" smtClean="0">
                <a:solidFill>
                  <a:srgbClr val="2D00BB"/>
                </a:solidFill>
                <a:latin typeface="Optima"/>
                <a:cs typeface="Optima"/>
              </a:rPr>
              <a:t>Stakeholders </a:t>
            </a:r>
            <a:r>
              <a:rPr lang="en-US" sz="2400" dirty="0" smtClean="0">
                <a:solidFill>
                  <a:srgbClr val="2D00BB"/>
                </a:solidFill>
                <a:latin typeface="Optima"/>
                <a:cs typeface="Optima"/>
              </a:rPr>
              <a:t>-- individual consumers, employees, etc. who could gain or lose from this project.  Be specific!</a:t>
            </a:r>
            <a:endParaRPr lang="en-US" dirty="0" smtClean="0">
              <a:solidFill>
                <a:srgbClr val="2D00BB"/>
              </a:solidFill>
              <a:latin typeface="Optima"/>
              <a:cs typeface="Optima"/>
            </a:endParaRPr>
          </a:p>
        </p:txBody>
      </p:sp>
      <p:graphicFrame>
        <p:nvGraphicFramePr>
          <p:cNvPr id="31" name="Table 30"/>
          <p:cNvGraphicFramePr>
            <a:graphicFrameLocks noGrp="1"/>
          </p:cNvGraphicFramePr>
          <p:nvPr>
            <p:extLst>
              <p:ext uri="{D42A27DB-BD31-4B8C-83A1-F6EECF244321}">
                <p14:modId xmlns:p14="http://schemas.microsoft.com/office/powerpoint/2010/main" xmlns="" val="2664917231"/>
              </p:ext>
            </p:extLst>
          </p:nvPr>
        </p:nvGraphicFramePr>
        <p:xfrm>
          <a:off x="3429000" y="4922520"/>
          <a:ext cx="5499100" cy="64008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Stakeholders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Employees involved in the current AP process, Vendors</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267969" y="1203960"/>
          <a:ext cx="7799831" cy="5449840"/>
        </p:xfrm>
        <a:graphic>
          <a:graphicData uri="http://schemas.openxmlformats.org/drawingml/2006/table">
            <a:tbl>
              <a:tblPr>
                <a:solidFill>
                  <a:schemeClr val="bg1"/>
                </a:solidFill>
              </a:tblPr>
              <a:tblGrid>
                <a:gridCol w="924174"/>
                <a:gridCol w="2091198"/>
                <a:gridCol w="101186"/>
                <a:gridCol w="512680"/>
                <a:gridCol w="1018617"/>
                <a:gridCol w="333917"/>
                <a:gridCol w="1016929"/>
                <a:gridCol w="182137"/>
                <a:gridCol w="900565"/>
                <a:gridCol w="212493"/>
                <a:gridCol w="505935"/>
              </a:tblGrid>
              <a:tr h="432942">
                <a:tc gridSpan="3">
                  <a:txBody>
                    <a:bodyPr/>
                    <a:lstStyle/>
                    <a:p>
                      <a:pPr algn="l" fontAlgn="b"/>
                      <a:r>
                        <a:rPr lang="en-US" sz="700" b="1" i="0" u="none" strike="noStrike" dirty="0">
                          <a:latin typeface="Arial"/>
                        </a:rPr>
                        <a:t> </a:t>
                      </a:r>
                      <a:endParaRPr lang="en-US" sz="400" b="0" i="0" u="none" strike="noStrike" dirty="0">
                        <a:latin typeface="Arial"/>
                      </a:endParaRPr>
                    </a:p>
                  </a:txBody>
                  <a:tcPr marL="0" marR="0"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dirty="0">
                          <a:latin typeface="Franklin Gothic Book"/>
                        </a:rPr>
                        <a:t> </a:t>
                      </a:r>
                    </a:p>
                  </a:txBody>
                  <a:tcPr marL="0" marR="0" marT="0" marB="0" anchor="ctr">
                    <a:lnL>
                      <a:noFill/>
                    </a:lnL>
                    <a:lnR>
                      <a:noFill/>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700" b="1" i="0" u="none" strike="noStrike">
                          <a:latin typeface="Arial"/>
                        </a:rPr>
                        <a:t> </a:t>
                      </a:r>
                      <a:endParaRPr lang="en-US" sz="400" b="0" i="0" u="none" strike="noStrike">
                        <a:latin typeface="Arial"/>
                      </a:endParaRPr>
                    </a:p>
                  </a:txBody>
                  <a:tcPr marL="0" marR="0"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a:txBody>
                    <a:bodyPr/>
                    <a:lstStyle/>
                    <a:p>
                      <a:pPr algn="ctr" fontAlgn="ctr"/>
                      <a:r>
                        <a:rPr lang="en-US" sz="400" b="1" i="0" u="none" strike="noStrike">
                          <a:latin typeface="Franklin Gothic Book"/>
                        </a:rPr>
                        <a:t>Project Name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9">
                  <a:txBody>
                    <a:bodyPr/>
                    <a:lstStyle/>
                    <a:p>
                      <a:pPr algn="ctr" fontAlgn="b"/>
                      <a:r>
                        <a:rPr lang="en-US" sz="400" b="0" i="0" u="none" strike="noStrike" dirty="0">
                          <a:latin typeface="Franklin Gothic Book"/>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85000"/>
                      </a:schemeClr>
                    </a:solidFill>
                  </a:tcPr>
                </a:tc>
                <a:tc gridSpan="5">
                  <a:txBody>
                    <a:bodyPr/>
                    <a:lstStyle/>
                    <a:p>
                      <a:pPr algn="ctr" fontAlgn="ctr"/>
                      <a:r>
                        <a:rPr lang="en-US" sz="400" b="1" i="0" u="none" strike="noStrike">
                          <a:latin typeface="Franklin Gothic Book"/>
                        </a:rPr>
                        <a:t>Strategy Linkage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400" b="1" i="0" u="none" strike="noStrike">
                          <a:latin typeface="Franklin Gothic Book"/>
                        </a:rPr>
                        <a:t>Nature of Benefit</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r>
              <a:tr h="104503">
                <a:tc>
                  <a:txBody>
                    <a:bodyPr/>
                    <a:lstStyle/>
                    <a:p>
                      <a:pPr algn="ctr" fontAlgn="ctr"/>
                      <a:r>
                        <a:rPr lang="en-US" sz="400" b="1" i="0" u="none" strike="noStrike">
                          <a:latin typeface="Franklin Gothic Book"/>
                        </a:rPr>
                        <a:t>College/Division</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Supports vision to become a top 20 public university.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Cost Savings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a:txBody>
                    <a:bodyPr/>
                    <a:lstStyle/>
                    <a:p>
                      <a:pPr algn="ctr" fontAlgn="ctr"/>
                      <a:r>
                        <a:rPr lang="en-US" sz="400" b="1" i="0" u="none" strike="noStrike">
                          <a:latin typeface="Franklin Gothic Book"/>
                        </a:rPr>
                        <a:t>Department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Provide every student opportunities for engagement and leadership.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Re-allocation of Resources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a:txBody>
                    <a:bodyPr/>
                    <a:lstStyle/>
                    <a:p>
                      <a:pPr algn="ctr" fontAlgn="ctr"/>
                      <a:r>
                        <a:rPr lang="en-US" sz="400" b="1" i="0" u="none" strike="noStrike">
                          <a:latin typeface="Franklin Gothic Book"/>
                        </a:rPr>
                        <a:t>Champion/Sponsor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Recruit, retain and reward faculty and staff quality, performance and productivity.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Risk Avoidance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a:txBody>
                    <a:bodyPr/>
                    <a:lstStyle/>
                    <a:p>
                      <a:pPr algn="ctr" fontAlgn="ctr"/>
                      <a:r>
                        <a:rPr lang="en-US" sz="400" b="1" i="0" u="none" strike="noStrike">
                          <a:latin typeface="Franklin Gothic Book"/>
                        </a:rPr>
                        <a:t>Process Owner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Build competitive technology and information infrastructure.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Soft Savings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a:txBody>
                    <a:bodyPr/>
                    <a:lstStyle/>
                    <a:p>
                      <a:pPr algn="ctr" fontAlgn="ctr"/>
                      <a:r>
                        <a:rPr lang="en-US" sz="400" b="1" i="0" u="none" strike="noStrike">
                          <a:latin typeface="Franklin Gothic Book"/>
                        </a:rPr>
                        <a:t>Mentor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Maintain an environment that is healthy, safe and attractive.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Revenue Generating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a:txBody>
                    <a:bodyPr/>
                    <a:lstStyle/>
                    <a:p>
                      <a:pPr algn="ctr" fontAlgn="ctr"/>
                      <a:r>
                        <a:rPr lang="en-US" sz="400" b="1" i="0" u="none" strike="noStrike">
                          <a:latin typeface="Franklin Gothic Book"/>
                        </a:rPr>
                        <a:t>Team Leader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l" fontAlgn="ctr"/>
                      <a:r>
                        <a:rPr lang="en-US" sz="400" b="0" i="0" u="none" strike="noStrike">
                          <a:latin typeface="Franklin Gothic Book"/>
                        </a:rPr>
                        <a:t>Increase the reputation of the University: state, national, and international.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03">
                <a:tc rowSpan="8">
                  <a:txBody>
                    <a:bodyPr/>
                    <a:lstStyle/>
                    <a:p>
                      <a:pPr algn="ctr" fontAlgn="ctr"/>
                      <a:r>
                        <a:rPr lang="en-US" sz="400" b="1" i="0" u="none" strike="noStrike">
                          <a:latin typeface="Franklin Gothic Book"/>
                        </a:rPr>
                        <a:t>Business Issue/ Opportunity</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8">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endParaRPr lang="en-US" sz="400" b="0" i="0" u="none" strike="noStrike">
                        <a:latin typeface="Franklin Gothic Book"/>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r>
                        <a:rPr lang="en-US" sz="400" b="0" i="0" u="none" strike="noStrike">
                          <a:latin typeface="Franklin Gothic Book"/>
                        </a:rPr>
                        <a:t> </a:t>
                      </a:r>
                    </a:p>
                  </a:txBody>
                  <a:tcPr marL="0" marR="0" marT="0" marB="0" anchor="b">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p>
                      <a:pPr algn="ctr" fontAlgn="ctr"/>
                      <a:r>
                        <a:rPr lang="en-US" sz="400" b="1" i="0" u="none" strike="noStrike">
                          <a:latin typeface="Franklin Gothic Book"/>
                        </a:rPr>
                        <a:t>Project Metrics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400" b="1" i="0" u="none" strike="noStrike">
                          <a:latin typeface="Franklin Gothic Book"/>
                        </a:rPr>
                        <a:t>Metric</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gridSpan="2">
                  <a:txBody>
                    <a:bodyPr/>
                    <a:lstStyle/>
                    <a:p>
                      <a:pPr algn="ctr" fontAlgn="b"/>
                      <a:r>
                        <a:rPr lang="en-US" sz="400" b="1" i="0" u="none" strike="noStrike">
                          <a:latin typeface="Franklin Gothic Book"/>
                        </a:rPr>
                        <a:t>Baseline</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gridSpan="2">
                  <a:txBody>
                    <a:bodyPr/>
                    <a:lstStyle/>
                    <a:p>
                      <a:pPr algn="ctr" fontAlgn="b"/>
                      <a:r>
                        <a:rPr lang="en-US" sz="400" b="1" i="0" u="none" strike="noStrike">
                          <a:latin typeface="Franklin Gothic Book"/>
                        </a:rPr>
                        <a:t>Target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b"/>
                      <a:r>
                        <a:rPr lang="en-US" sz="400" b="1" i="0" u="none" strike="noStrike">
                          <a:latin typeface="Franklin Gothic Book"/>
                        </a:rPr>
                        <a:t>Target Date</a:t>
                      </a:r>
                    </a:p>
                  </a:txBody>
                  <a:tcPr marL="0" marR="0" marT="0" marB="0" anchor="b">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endParaRPr lang="en-US" sz="400" b="0" i="0" u="none" strike="noStrike">
                        <a:latin typeface="Franklin Gothic Book"/>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r>
                        <a:rPr lang="en-US" sz="400" b="0" i="0" u="none" strike="noStrike">
                          <a:latin typeface="Franklin Gothic Book"/>
                        </a:rPr>
                        <a:t> </a:t>
                      </a:r>
                    </a:p>
                  </a:txBody>
                  <a:tcPr marL="0" marR="0" marT="0" marB="0" anchor="b">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r>
              <a:tr h="104503">
                <a:tc rowSpan="8">
                  <a:txBody>
                    <a:bodyPr/>
                    <a:lstStyle/>
                    <a:p>
                      <a:pPr algn="ctr" fontAlgn="ctr"/>
                      <a:r>
                        <a:rPr lang="en-US" sz="400" b="1" i="0" u="none" strike="noStrike">
                          <a:latin typeface="Franklin Gothic Book"/>
                        </a:rPr>
                        <a:t>Project Goals &amp; Objectives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8">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8">
                  <a:txBody>
                    <a:bodyPr/>
                    <a:lstStyle/>
                    <a:p>
                      <a:pPr algn="ctr" fontAlgn="ctr"/>
                      <a:r>
                        <a:rPr lang="en-US" sz="500" b="1" i="0" u="none" strike="noStrike">
                          <a:latin typeface="Franklin Gothic Book"/>
                        </a:rPr>
                        <a:t>Resources</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ctr"/>
                      <a:r>
                        <a:rPr lang="en-US" sz="400" b="1" i="0" u="none" strike="noStrike">
                          <a:latin typeface="Franklin Gothic Book"/>
                        </a:rPr>
                        <a:t>Department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ctr"/>
                      <a:r>
                        <a:rPr lang="en-US" sz="400" b="1" i="0" u="none" strike="noStrike">
                          <a:latin typeface="Franklin Gothic Book"/>
                        </a:rPr>
                        <a:t>Employees Involved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2">
                  <a:txBody>
                    <a:bodyPr/>
                    <a:lstStyle/>
                    <a:p>
                      <a:pPr algn="ctr" fontAlgn="ctr"/>
                      <a:r>
                        <a:rPr lang="en-US" sz="400" b="1" i="0" u="none" strike="noStrike">
                          <a:latin typeface="Franklin Gothic Book"/>
                        </a:rPr>
                        <a:t>Resource Demand</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rowSpan="5">
                  <a:txBody>
                    <a:bodyPr/>
                    <a:lstStyle/>
                    <a:p>
                      <a:pPr algn="ctr" fontAlgn="ctr"/>
                      <a:r>
                        <a:rPr lang="en-US" sz="400" b="1" i="0" u="none" strike="noStrike">
                          <a:latin typeface="Franklin Gothic Book"/>
                        </a:rPr>
                        <a:t>Scope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5">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3507">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3507">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3507">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4503">
                <a:tc rowSpan="5">
                  <a:txBody>
                    <a:bodyPr/>
                    <a:lstStyle/>
                    <a:p>
                      <a:pPr algn="ctr" fontAlgn="ctr"/>
                      <a:r>
                        <a:rPr lang="en-US" sz="400" b="1" i="0" u="none" strike="noStrike">
                          <a:latin typeface="Franklin Gothic Book"/>
                        </a:rPr>
                        <a:t>Project Team</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5">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endParaRPr lang="en-US" sz="400" b="0" i="0" u="none" strike="noStrike">
                        <a:latin typeface="Franklin Gothic Book"/>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endParaRPr lang="en-US" sz="400" b="0" i="0" u="none" strike="noStrike">
                        <a:latin typeface="Franklin Gothic Book"/>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c>
                  <a:txBody>
                    <a:bodyPr/>
                    <a:lstStyle/>
                    <a:p>
                      <a:pPr algn="ctr" fontAlgn="b"/>
                      <a:r>
                        <a:rPr lang="en-US" sz="400" b="0" i="0" u="none" strike="noStrike">
                          <a:latin typeface="Franklin Gothic Book"/>
                        </a:rPr>
                        <a:t> </a:t>
                      </a:r>
                    </a:p>
                  </a:txBody>
                  <a:tcPr marL="0" marR="0" marT="0" marB="0" anchor="b">
                    <a:lnL>
                      <a:noFill/>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C0C0C0"/>
                      </a:fgClr>
                      <a:bgClr>
                        <a:srgbClr val="FFFFFF"/>
                      </a:bgClr>
                    </a:pattFill>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8">
                  <a:txBody>
                    <a:bodyPr/>
                    <a:lstStyle/>
                    <a:p>
                      <a:pPr algn="ctr" fontAlgn="b"/>
                      <a:r>
                        <a:rPr lang="en-US" sz="500" b="1" i="0" u="none" strike="noStrike">
                          <a:latin typeface="Franklin Gothic Book"/>
                        </a:rPr>
                        <a:t>Lean Progress</a:t>
                      </a:r>
                    </a:p>
                  </a:txBody>
                  <a:tcPr marL="0" marR="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ctr" fontAlgn="ctr"/>
                      <a:r>
                        <a:rPr lang="en-US" sz="500" b="1" i="0" u="none" strike="noStrike">
                          <a:latin typeface="Franklin Gothic Book"/>
                        </a:rPr>
                        <a:t>Status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gridSpan="4">
                  <a:txBody>
                    <a:bodyPr/>
                    <a:lstStyle/>
                    <a:p>
                      <a:pPr algn="ctr" fontAlgn="ctr"/>
                      <a:r>
                        <a:rPr lang="en-US" sz="500" b="1" i="0" u="none" strike="noStrike">
                          <a:latin typeface="Franklin Gothic Book"/>
                        </a:rPr>
                        <a:t>Deliverables</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33932">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1" u="none" strike="noStrike">
                          <a:latin typeface="Franklin Gothic Book"/>
                        </a:rPr>
                        <a:t>DMAIC phase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en-US" sz="400" b="1" i="1" u="none" strike="noStrike">
                          <a:latin typeface="Franklin Gothic Book"/>
                        </a:rPr>
                        <a:t>Date Started/ Completed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hMerge="1">
                  <a:txBody>
                    <a:bodyPr/>
                    <a:lstStyle/>
                    <a:p>
                      <a:endParaRPr lang="en-US"/>
                    </a:p>
                  </a:txBody>
                  <a:tcPr/>
                </a:tc>
                <a:tc rowSpan="2">
                  <a:txBody>
                    <a:bodyPr/>
                    <a:lstStyle/>
                    <a:p>
                      <a:pPr algn="ctr" fontAlgn="ctr"/>
                      <a:r>
                        <a:rPr lang="en-US" sz="400" b="1" i="1" u="none" strike="noStrike">
                          <a:latin typeface="Franklin Gothic Book"/>
                        </a:rPr>
                        <a:t>Red, Yellow, Green.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74313">
                <a:tc rowSpan="4">
                  <a:txBody>
                    <a:bodyPr/>
                    <a:lstStyle/>
                    <a:p>
                      <a:pPr algn="ctr" fontAlgn="ctr"/>
                      <a:r>
                        <a:rPr lang="en-US" sz="400" b="1" i="0" u="none" strike="noStrike">
                          <a:latin typeface="Franklin Gothic Book"/>
                        </a:rPr>
                        <a:t>Stakeholders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rowSpan="4">
                  <a:txBody>
                    <a:bodyPr/>
                    <a:lstStyle/>
                    <a:p>
                      <a:pPr algn="ctr" fontAlgn="ctr"/>
                      <a:r>
                        <a:rPr lang="en-US" sz="400" b="1" i="0" u="none" strike="noStrike">
                          <a:latin typeface="Franklin Gothic Book"/>
                        </a:rPr>
                        <a:t>Key Subject Matter Experts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rowSpan="8">
                  <a:txBody>
                    <a:bodyPr/>
                    <a:lstStyle/>
                    <a:p>
                      <a:pPr algn="ctr" fontAlgn="ctr"/>
                      <a:r>
                        <a:rPr lang="en-US" sz="400" b="1" i="0" u="none" strike="noStrike">
                          <a:latin typeface="Franklin Gothic Book"/>
                        </a:rPr>
                        <a:t>Project Notes/ Comments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rowSpan="8">
                  <a:txBody>
                    <a:bodyPr/>
                    <a:lstStyle/>
                    <a:p>
                      <a:pPr algn="l" fontAlgn="b"/>
                      <a:r>
                        <a:rPr lang="en-US" sz="400" b="0" i="0" u="none" strike="noStrike">
                          <a:latin typeface="Franklin Gothic Book"/>
                        </a:rPr>
                        <a:t> </a:t>
                      </a:r>
                      <a:endParaRPr lang="en-US" sz="400" b="0" i="0" u="none" strike="noStrike">
                        <a:latin typeface="Arial"/>
                      </a:endParaRP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dirty="0">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4503">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l" fontAlgn="ctr"/>
                      <a:r>
                        <a:rPr lang="en-US" sz="400" b="0" i="0" u="none" strike="noStrike">
                          <a:latin typeface="Franklin Gothic Book"/>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gridSpan="2">
                  <a:txBody>
                    <a:bodyPr/>
                    <a:lstStyle/>
                    <a:p>
                      <a:pPr algn="l"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4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4">
                  <a:txBody>
                    <a:bodyPr/>
                    <a:lstStyle/>
                    <a:p>
                      <a:pPr algn="l" fontAlgn="ctr"/>
                      <a:r>
                        <a:rPr lang="en-US" sz="400" b="0"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0" y="0"/>
            <a:ext cx="33528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smtClean="0">
                <a:solidFill>
                  <a:srgbClr val="FFFFFF"/>
                </a:solidFill>
                <a:latin typeface="Copperplate Gothic Light"/>
                <a:cs typeface="Copperplate Gothic Light"/>
              </a:rPr>
              <a:t>Project</a:t>
            </a:r>
            <a:r>
              <a:rPr lang="en-US" dirty="0" smtClean="0">
                <a:solidFill>
                  <a:srgbClr val="FFFFFF"/>
                </a:solidFill>
              </a:rPr>
              <a:t> </a:t>
            </a:r>
            <a:r>
              <a:rPr lang="en-US" dirty="0" smtClean="0">
                <a:solidFill>
                  <a:srgbClr val="FFFFFF"/>
                </a:solidFill>
                <a:latin typeface="Copperplate Gothic Light"/>
                <a:cs typeface="Copperplate Gothic Light"/>
              </a:rPr>
              <a:t>Charter</a:t>
            </a:r>
          </a:p>
        </p:txBody>
      </p:sp>
      <p:sp>
        <p:nvSpPr>
          <p:cNvPr id="6" name="TextBox 5"/>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7" name="Title 6"/>
          <p:cNvSpPr>
            <a:spLocks noGrp="1"/>
          </p:cNvSpPr>
          <p:nvPr>
            <p:ph type="title"/>
          </p:nvPr>
        </p:nvSpPr>
        <p:spPr>
          <a:xfrm>
            <a:off x="5105400" y="533400"/>
            <a:ext cx="3505200" cy="565150"/>
          </a:xfrm>
        </p:spPr>
        <p:txBody>
          <a:bodyPr/>
          <a:lstStyle/>
          <a:p>
            <a:r>
              <a:rPr lang="en-US" sz="2400" dirty="0" smtClean="0">
                <a:solidFill>
                  <a:srgbClr val="2D00BB"/>
                </a:solidFill>
                <a:latin typeface="Optima"/>
              </a:rPr>
              <a:t>Project Charter Form</a:t>
            </a:r>
            <a:endParaRPr lang="en-US" sz="2400" dirty="0">
              <a:solidFill>
                <a:srgbClr val="2D00BB"/>
              </a:solidFill>
              <a:latin typeface="Optima"/>
            </a:endParaRPr>
          </a:p>
        </p:txBody>
      </p:sp>
      <p:sp>
        <p:nvSpPr>
          <p:cNvPr id="23" name="Line 2"/>
          <p:cNvSpPr>
            <a:spLocks noChangeShapeType="1"/>
          </p:cNvSpPr>
          <p:nvPr/>
        </p:nvSpPr>
        <p:spPr bwMode="auto">
          <a:xfrm>
            <a:off x="7342188" y="11396663"/>
            <a:ext cx="0" cy="4000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endParaRPr>
          </a:p>
        </p:txBody>
      </p:sp>
      <p:pic>
        <p:nvPicPr>
          <p:cNvPr id="24" name="Picture 23" descr="paw.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83167" y="1236367"/>
            <a:ext cx="371475" cy="38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H:\REPI\LEAN\Logos\Lean Wordmark_F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6995" y="1236367"/>
            <a:ext cx="1490789" cy="38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2"/>
          <p:cNvSpPr>
            <a:spLocks noChangeShapeType="1"/>
          </p:cNvSpPr>
          <p:nvPr/>
        </p:nvSpPr>
        <p:spPr bwMode="auto">
          <a:xfrm>
            <a:off x="5667375" y="9801225"/>
            <a:ext cx="0" cy="400050"/>
          </a:xfrm>
          <a:prstGeom prst="line">
            <a:avLst/>
          </a:prstGeom>
          <a:noFill/>
          <a:ln w="9525">
            <a:solidFill>
              <a:srgbClr val="000000"/>
            </a:solidFill>
            <a:round/>
            <a:headEnd/>
            <a:tailEnd/>
          </a:ln>
        </p:spPr>
      </p:sp>
    </p:spTree>
    <p:extLst>
      <p:ext uri="{BB962C8B-B14F-4D97-AF65-F5344CB8AC3E}">
        <p14:creationId xmlns:p14="http://schemas.microsoft.com/office/powerpoint/2010/main" xmlns="" val="3987291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5" name="Title 14" hidden="1"/>
          <p:cNvSpPr>
            <a:spLocks noGrp="1"/>
          </p:cNvSpPr>
          <p:nvPr>
            <p:ph type="title"/>
          </p:nvPr>
        </p:nvSpPr>
        <p:spPr>
          <a:xfrm>
            <a:off x="457200" y="6032500"/>
            <a:ext cx="3008313" cy="673100"/>
          </a:xfrm>
        </p:spPr>
        <p:txBody>
          <a:bodyPr/>
          <a:lstStyle/>
          <a:p>
            <a:r>
              <a:rPr lang="en-US" dirty="0" smtClean="0"/>
              <a:t>Stakeholders and Experts</a:t>
            </a:r>
            <a:endParaRPr lang="en-US" dirty="0"/>
          </a:p>
        </p:txBody>
      </p:sp>
      <p:sp>
        <p:nvSpPr>
          <p:cNvPr id="17" name="TextBox 16"/>
          <p:cNvSpPr txBox="1"/>
          <p:nvPr/>
        </p:nvSpPr>
        <p:spPr>
          <a:xfrm>
            <a:off x="3581400" y="990600"/>
            <a:ext cx="53340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cs typeface="Optima"/>
              </a:rPr>
              <a:t>Identify </a:t>
            </a:r>
            <a:r>
              <a:rPr lang="en-US" sz="2400" b="1" dirty="0" smtClean="0">
                <a:solidFill>
                  <a:srgbClr val="2D00BB"/>
                </a:solidFill>
                <a:latin typeface="Optima"/>
                <a:cs typeface="Optima"/>
              </a:rPr>
              <a:t>Subject Matter Experts</a:t>
            </a:r>
            <a:r>
              <a:rPr lang="en-US" sz="2400" dirty="0" smtClean="0">
                <a:solidFill>
                  <a:srgbClr val="2D00BB"/>
                </a:solidFill>
                <a:latin typeface="Optima"/>
                <a:cs typeface="Optima"/>
              </a:rPr>
              <a:t>, people with technical skills or experience that could help complete this project.</a:t>
            </a:r>
            <a:endParaRPr lang="en-US" dirty="0" smtClean="0">
              <a:solidFill>
                <a:srgbClr val="2D00BB"/>
              </a:solidFill>
              <a:latin typeface="Optima"/>
              <a:cs typeface="Optima"/>
            </a:endParaRPr>
          </a:p>
        </p:txBody>
      </p:sp>
      <p:graphicFrame>
        <p:nvGraphicFramePr>
          <p:cNvPr id="18" name="Table 17"/>
          <p:cNvGraphicFramePr>
            <a:graphicFrameLocks noGrp="1"/>
          </p:cNvGraphicFramePr>
          <p:nvPr>
            <p:extLst>
              <p:ext uri="{D42A27DB-BD31-4B8C-83A1-F6EECF244321}">
                <p14:modId xmlns:p14="http://schemas.microsoft.com/office/powerpoint/2010/main" xmlns="" val="999588304"/>
              </p:ext>
            </p:extLst>
          </p:nvPr>
        </p:nvGraphicFramePr>
        <p:xfrm>
          <a:off x="3492500" y="2667000"/>
          <a:ext cx="5499100" cy="685800"/>
        </p:xfrm>
        <a:graphic>
          <a:graphicData uri="http://schemas.openxmlformats.org/drawingml/2006/table">
            <a:tbl>
              <a:tblPr/>
              <a:tblGrid>
                <a:gridCol w="1562100"/>
                <a:gridCol w="3937000"/>
              </a:tblGrid>
              <a:tr h="685800">
                <a:tc>
                  <a:txBody>
                    <a:bodyPr/>
                    <a:lstStyle/>
                    <a:p>
                      <a:pPr algn="ctr" fontAlgn="ctr"/>
                      <a:r>
                        <a:rPr lang="en-US" sz="1400" b="1" i="0" u="none" strike="noStrike" dirty="0">
                          <a:latin typeface="Franklin Gothic Book"/>
                        </a:rPr>
                        <a:t>Key Subject Matter Experts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Mike </a:t>
                      </a:r>
                      <a:r>
                        <a:rPr lang="en-US" sz="1800" b="0" i="0" u="none" strike="noStrike" dirty="0" err="1">
                          <a:solidFill>
                            <a:srgbClr val="FF3300"/>
                          </a:solidFill>
                          <a:latin typeface="Franklin Gothic Demi"/>
                        </a:rPr>
                        <a:t>Nebesky</a:t>
                      </a:r>
                      <a:r>
                        <a:rPr lang="en-US" sz="1800" b="0" i="0" u="none" strike="noStrike" dirty="0">
                          <a:solidFill>
                            <a:srgbClr val="FF3300"/>
                          </a:solidFill>
                          <a:latin typeface="Franklin Gothic Demi"/>
                        </a:rPr>
                        <a:t> - Procurement</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
        <p:nvSpPr>
          <p:cNvPr id="30" name="TextBox 29"/>
          <p:cNvSpPr txBox="1"/>
          <p:nvPr/>
        </p:nvSpPr>
        <p:spPr>
          <a:xfrm>
            <a:off x="3581400" y="3810000"/>
            <a:ext cx="5334000" cy="1938992"/>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cs typeface="Optima"/>
              </a:rPr>
              <a:t>Add any additional (</a:t>
            </a:r>
            <a:r>
              <a:rPr lang="en-US" sz="2400" i="1" dirty="0" smtClean="0">
                <a:solidFill>
                  <a:srgbClr val="2D00BB"/>
                </a:solidFill>
                <a:latin typeface="Optima"/>
                <a:cs typeface="Optima"/>
              </a:rPr>
              <a:t>or quarterly updated</a:t>
            </a:r>
            <a:r>
              <a:rPr lang="en-US" sz="2400" dirty="0" smtClean="0">
                <a:solidFill>
                  <a:srgbClr val="2D00BB"/>
                </a:solidFill>
                <a:latin typeface="Optima"/>
                <a:cs typeface="Optima"/>
              </a:rPr>
              <a:t>) </a:t>
            </a:r>
            <a:r>
              <a:rPr lang="en-US" sz="2400" b="1" dirty="0" smtClean="0">
                <a:solidFill>
                  <a:srgbClr val="2D00BB"/>
                </a:solidFill>
                <a:latin typeface="Optima"/>
                <a:cs typeface="Optima"/>
              </a:rPr>
              <a:t>Comments</a:t>
            </a:r>
            <a:r>
              <a:rPr lang="en-US" sz="2400" dirty="0" smtClean="0">
                <a:solidFill>
                  <a:srgbClr val="2D00BB"/>
                </a:solidFill>
                <a:latin typeface="Optima"/>
                <a:cs typeface="Optima"/>
              </a:rPr>
              <a:t> you may have about the project, stakeholders, team, etc.</a:t>
            </a:r>
          </a:p>
          <a:p>
            <a:pPr marL="342900" indent="-342900">
              <a:buFont typeface="Arial" pitchFamily="34" charset="0"/>
              <a:buChar char="•"/>
            </a:pPr>
            <a:endParaRPr lang="en-US" sz="2400" dirty="0">
              <a:solidFill>
                <a:srgbClr val="2D00BB"/>
              </a:solidFill>
              <a:latin typeface="Optima"/>
            </a:endParaRPr>
          </a:p>
        </p:txBody>
      </p:sp>
      <p:graphicFrame>
        <p:nvGraphicFramePr>
          <p:cNvPr id="32" name="Table 31"/>
          <p:cNvGraphicFramePr>
            <a:graphicFrameLocks noGrp="1"/>
          </p:cNvGraphicFramePr>
          <p:nvPr>
            <p:extLst>
              <p:ext uri="{D42A27DB-BD31-4B8C-83A1-F6EECF244321}">
                <p14:modId xmlns:p14="http://schemas.microsoft.com/office/powerpoint/2010/main" xmlns="" val="1047229993"/>
              </p:ext>
            </p:extLst>
          </p:nvPr>
        </p:nvGraphicFramePr>
        <p:xfrm>
          <a:off x="3492500" y="5410200"/>
          <a:ext cx="5499100" cy="914400"/>
        </p:xfrm>
        <a:graphic>
          <a:graphicData uri="http://schemas.openxmlformats.org/drawingml/2006/table">
            <a:tbl>
              <a:tblPr/>
              <a:tblGrid>
                <a:gridCol w="1562100"/>
                <a:gridCol w="3937000"/>
              </a:tblGrid>
              <a:tr h="914400">
                <a:tc>
                  <a:txBody>
                    <a:bodyPr/>
                    <a:lstStyle/>
                    <a:p>
                      <a:pPr algn="ctr" fontAlgn="ctr"/>
                      <a:r>
                        <a:rPr lang="en-US" sz="1400" b="1" i="0" u="none" strike="noStrike" dirty="0">
                          <a:latin typeface="Franklin Gothic Book"/>
                        </a:rPr>
                        <a:t>Project Notes/ Comments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b"/>
                      <a:r>
                        <a:rPr lang="en-US" sz="1100" b="0" i="0" u="none" strike="noStrike" dirty="0">
                          <a:latin typeface="Century Gothic"/>
                        </a:rPr>
                        <a:t> </a:t>
                      </a:r>
                      <a:r>
                        <a:rPr lang="en-US" sz="1800" b="0" i="0" u="none" strike="noStrike" kern="1200" dirty="0" smtClean="0">
                          <a:solidFill>
                            <a:srgbClr val="FF3300"/>
                          </a:solidFill>
                          <a:latin typeface="Franklin Gothic Demi"/>
                          <a:ea typeface="+mn-ea"/>
                          <a:cs typeface="+mn-cs"/>
                        </a:rPr>
                        <a:t>Use this section to update each quarter savings to date, revenue, etc. </a:t>
                      </a:r>
                      <a:endParaRPr lang="en-US" sz="1800" b="0" i="0" u="none" strike="noStrike" kern="1200" dirty="0">
                        <a:solidFill>
                          <a:srgbClr val="FF3300"/>
                        </a:solidFill>
                        <a:latin typeface="Franklin Gothic Demi"/>
                        <a:ea typeface="+mn-ea"/>
                        <a:cs typeface="+mn-cs"/>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
        <p:nvSpPr>
          <p:cNvPr id="33" name="Line 2"/>
          <p:cNvSpPr>
            <a:spLocks noChangeShapeType="1"/>
          </p:cNvSpPr>
          <p:nvPr/>
        </p:nvSpPr>
        <p:spPr bwMode="auto">
          <a:xfrm>
            <a:off x="5495925" y="9801225"/>
            <a:ext cx="0" cy="600075"/>
          </a:xfrm>
          <a:prstGeom prst="line">
            <a:avLst/>
          </a:prstGeom>
          <a:noFill/>
          <a:ln w="9525">
            <a:solidFill>
              <a:srgbClr val="000000"/>
            </a:solidFill>
            <a:round/>
            <a:headEnd/>
            <a:tailEnd/>
          </a:ln>
        </p:spPr>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514600" y="2590803"/>
          <a:ext cx="6583680" cy="2285997"/>
        </p:xfrm>
        <a:graphic>
          <a:graphicData uri="http://schemas.openxmlformats.org/drawingml/2006/table">
            <a:tbl>
              <a:tblPr/>
              <a:tblGrid>
                <a:gridCol w="6152748"/>
                <a:gridCol w="430932"/>
              </a:tblGrid>
              <a:tr h="326571">
                <a:tc gridSpan="2">
                  <a:txBody>
                    <a:bodyPr/>
                    <a:lstStyle/>
                    <a:p>
                      <a:pPr algn="ctr" fontAlgn="ctr"/>
                      <a:r>
                        <a:rPr lang="en-US" sz="1400" b="1" i="0" u="none" strike="noStrike" dirty="0">
                          <a:latin typeface="Franklin Gothic Book"/>
                        </a:rPr>
                        <a:t>Strategy Linkage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r>
              <a:tr h="326571">
                <a:tc>
                  <a:txBody>
                    <a:bodyPr/>
                    <a:lstStyle/>
                    <a:p>
                      <a:pPr algn="l" fontAlgn="ctr"/>
                      <a:r>
                        <a:rPr lang="en-US" sz="1400" b="0" i="0" u="none" strike="noStrike" dirty="0">
                          <a:latin typeface="Franklin Gothic Book"/>
                        </a:rPr>
                        <a:t>Supports vision to become a top 20 public university.</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a:txBody>
                    <a:bodyPr/>
                    <a:lstStyle/>
                    <a:p>
                      <a:pPr algn="l" fontAlgn="ctr"/>
                      <a:r>
                        <a:rPr lang="en-US" sz="1400" b="0" i="0" u="none" strike="noStrike" dirty="0">
                          <a:latin typeface="Franklin Gothic Book"/>
                        </a:rPr>
                        <a:t>Provide every student opportunities for engagement and leadership.</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a:txBody>
                    <a:bodyPr/>
                    <a:lstStyle/>
                    <a:p>
                      <a:pPr algn="l" fontAlgn="ctr"/>
                      <a:r>
                        <a:rPr lang="en-US" sz="1400" b="0" i="0" u="none" strike="noStrike" dirty="0">
                          <a:latin typeface="Franklin Gothic Book"/>
                        </a:rPr>
                        <a:t>Recruit, retain and reward faculty and staff quality, performance and productivity.</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a:txBody>
                    <a:bodyPr/>
                    <a:lstStyle/>
                    <a:p>
                      <a:pPr algn="l" fontAlgn="ctr"/>
                      <a:r>
                        <a:rPr lang="en-US" sz="1400" b="0" i="0" u="none" strike="noStrike" dirty="0">
                          <a:latin typeface="Franklin Gothic Book"/>
                        </a:rPr>
                        <a:t>Build competitive technology and information infrastructure.</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a:txBody>
                    <a:bodyPr/>
                    <a:lstStyle/>
                    <a:p>
                      <a:pPr algn="l" fontAlgn="ctr"/>
                      <a:r>
                        <a:rPr lang="en-US" sz="1400" b="0" i="0" u="none" strike="noStrike" dirty="0">
                          <a:latin typeface="Franklin Gothic Book"/>
                        </a:rPr>
                        <a:t>Maintain an environment that is healthy, safe and attractive.</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1">
                <a:tc>
                  <a:txBody>
                    <a:bodyPr/>
                    <a:lstStyle/>
                    <a:p>
                      <a:pPr algn="l" fontAlgn="ctr"/>
                      <a:r>
                        <a:rPr lang="en-US" sz="1400" b="0" i="0" u="none" strike="noStrike" dirty="0">
                          <a:latin typeface="Franklin Gothic Book"/>
                        </a:rPr>
                        <a:t>Increase the reputation of the University: state, national, and international.</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3" name="Content Placeholder 12"/>
          <p:cNvSpPr>
            <a:spLocks noGrp="1"/>
          </p:cNvSpPr>
          <p:nvPr>
            <p:ph idx="1"/>
          </p:nvPr>
        </p:nvSpPr>
        <p:spPr>
          <a:xfrm>
            <a:off x="3575050" y="838200"/>
            <a:ext cx="5111750" cy="5638800"/>
          </a:xfrm>
        </p:spPr>
        <p:txBody>
          <a:bodyPr/>
          <a:lstStyle/>
          <a:p>
            <a:r>
              <a:rPr lang="en-US" sz="2400" dirty="0" smtClean="0">
                <a:solidFill>
                  <a:srgbClr val="2D00BB"/>
                </a:solidFill>
                <a:latin typeface="Optima"/>
                <a:cs typeface="Optima"/>
              </a:rPr>
              <a:t>Place an “X” in each box in which you believe the project will align with our current University Strategy.</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7" name="Multiply 6"/>
          <p:cNvSpPr/>
          <p:nvPr/>
        </p:nvSpPr>
        <p:spPr>
          <a:xfrm>
            <a:off x="8764290" y="2895600"/>
            <a:ext cx="224005" cy="381000"/>
          </a:xfrm>
          <a:prstGeom prst="mathMultiply">
            <a:avLst/>
          </a:prstGeom>
          <a:solidFill>
            <a:srgbClr val="FC4200"/>
          </a:solidFill>
          <a:ln>
            <a:solidFill>
              <a:srgbClr val="FC42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8" hidden="1"/>
          <p:cNvSpPr>
            <a:spLocks noGrp="1"/>
          </p:cNvSpPr>
          <p:nvPr>
            <p:ph type="title"/>
          </p:nvPr>
        </p:nvSpPr>
        <p:spPr>
          <a:xfrm>
            <a:off x="457200" y="6172200"/>
            <a:ext cx="3008313" cy="444500"/>
          </a:xfrm>
        </p:spPr>
        <p:txBody>
          <a:bodyPr/>
          <a:lstStyle/>
          <a:p>
            <a:r>
              <a:rPr lang="en-US" dirty="0" smtClean="0"/>
              <a:t>Strategy Linkage</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4572000" y="2514600"/>
          <a:ext cx="3145536" cy="2286000"/>
        </p:xfrm>
        <a:graphic>
          <a:graphicData uri="http://schemas.openxmlformats.org/drawingml/2006/table">
            <a:tbl>
              <a:tblPr/>
              <a:tblGrid>
                <a:gridCol w="2162556"/>
                <a:gridCol w="982980"/>
              </a:tblGrid>
              <a:tr h="381000">
                <a:tc gridSpan="2">
                  <a:txBody>
                    <a:bodyPr/>
                    <a:lstStyle/>
                    <a:p>
                      <a:pPr algn="ctr" fontAlgn="ctr"/>
                      <a:r>
                        <a:rPr lang="en-US" sz="1400" b="1" i="0" u="none" strike="noStrike" dirty="0">
                          <a:latin typeface="Franklin Gothic Book"/>
                        </a:rPr>
                        <a:t>Nature of Benefit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r>
              <a:tr h="381000">
                <a:tc>
                  <a:txBody>
                    <a:bodyPr/>
                    <a:lstStyle/>
                    <a:p>
                      <a:pPr algn="l" fontAlgn="ctr"/>
                      <a:r>
                        <a:rPr lang="en-US" sz="1400" b="0" i="0" u="none" strike="noStrike" dirty="0">
                          <a:latin typeface="Franklin Gothic Book"/>
                        </a:rPr>
                        <a:t>Cost Savings</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ctr"/>
                      <a:r>
                        <a:rPr lang="en-US" sz="1400" b="0" i="0" u="none" strike="noStrike">
                          <a:latin typeface="Franklin Gothic Book"/>
                        </a:rPr>
                        <a:t>Re-allocation of Resources</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ctr"/>
                      <a:r>
                        <a:rPr lang="en-US" sz="1400" b="0" i="0" u="none" strike="noStrike">
                          <a:latin typeface="Franklin Gothic Book"/>
                        </a:rPr>
                        <a:t>Risk Avoidance</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ctr"/>
                      <a:r>
                        <a:rPr lang="en-US" sz="1400" b="0" i="0" u="none" strike="noStrike">
                          <a:latin typeface="Franklin Gothic Book"/>
                        </a:rPr>
                        <a:t>Soft Savings</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ctr"/>
                      <a:r>
                        <a:rPr lang="en-US" sz="1400" b="0" i="0" u="none" strike="noStrike" dirty="0">
                          <a:latin typeface="Franklin Gothic Book"/>
                        </a:rPr>
                        <a:t>Revenue Generating</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3" name="Content Placeholder 12"/>
          <p:cNvSpPr>
            <a:spLocks noGrp="1"/>
          </p:cNvSpPr>
          <p:nvPr>
            <p:ph idx="1"/>
          </p:nvPr>
        </p:nvSpPr>
        <p:spPr>
          <a:xfrm>
            <a:off x="3575050" y="914400"/>
            <a:ext cx="5111750" cy="1447800"/>
          </a:xfrm>
        </p:spPr>
        <p:txBody>
          <a:bodyPr/>
          <a:lstStyle/>
          <a:p>
            <a:r>
              <a:rPr lang="en-US" sz="2400" dirty="0" smtClean="0">
                <a:solidFill>
                  <a:srgbClr val="2D00BB"/>
                </a:solidFill>
                <a:latin typeface="Optima"/>
                <a:cs typeface="Optima"/>
              </a:rPr>
              <a:t>Place an “X” in each box that you believe will be a benefit from completing this project.</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Multiply 8"/>
          <p:cNvSpPr/>
          <p:nvPr/>
        </p:nvSpPr>
        <p:spPr>
          <a:xfrm>
            <a:off x="7162800" y="2895600"/>
            <a:ext cx="224005" cy="381000"/>
          </a:xfrm>
          <a:prstGeom prst="mathMultiply">
            <a:avLst/>
          </a:prstGeom>
          <a:solidFill>
            <a:srgbClr val="FC4200"/>
          </a:solidFill>
          <a:ln>
            <a:solidFill>
              <a:srgbClr val="FC42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Multiply 15"/>
          <p:cNvSpPr/>
          <p:nvPr/>
        </p:nvSpPr>
        <p:spPr>
          <a:xfrm>
            <a:off x="7162800" y="3276600"/>
            <a:ext cx="224005" cy="381000"/>
          </a:xfrm>
          <a:prstGeom prst="mathMultiply">
            <a:avLst/>
          </a:prstGeom>
          <a:solidFill>
            <a:srgbClr val="FC4200"/>
          </a:solidFill>
          <a:ln>
            <a:solidFill>
              <a:srgbClr val="FC42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Multiply 17"/>
          <p:cNvSpPr/>
          <p:nvPr/>
        </p:nvSpPr>
        <p:spPr>
          <a:xfrm>
            <a:off x="7162800" y="4038600"/>
            <a:ext cx="224005" cy="381000"/>
          </a:xfrm>
          <a:prstGeom prst="mathMultiply">
            <a:avLst/>
          </a:prstGeom>
          <a:solidFill>
            <a:srgbClr val="FC4200"/>
          </a:solidFill>
          <a:ln>
            <a:solidFill>
              <a:srgbClr val="FC42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Title 14" hidden="1"/>
          <p:cNvSpPr>
            <a:spLocks noGrp="1"/>
          </p:cNvSpPr>
          <p:nvPr>
            <p:ph type="title"/>
          </p:nvPr>
        </p:nvSpPr>
        <p:spPr>
          <a:xfrm>
            <a:off x="457200" y="6248400"/>
            <a:ext cx="3008313" cy="444500"/>
          </a:xfrm>
        </p:spPr>
        <p:txBody>
          <a:bodyPr/>
          <a:lstStyle/>
          <a:p>
            <a:r>
              <a:rPr lang="en-US" dirty="0" smtClean="0"/>
              <a:t>Nature of Benefit</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01152" y="762000"/>
            <a:ext cx="5111750" cy="914400"/>
          </a:xfrm>
        </p:spPr>
        <p:txBody>
          <a:bodyPr/>
          <a:lstStyle/>
          <a:p>
            <a:pPr>
              <a:buNone/>
            </a:pPr>
            <a:r>
              <a:rPr lang="en-US" sz="2800" b="1" dirty="0" smtClean="0">
                <a:solidFill>
                  <a:srgbClr val="2D00BB"/>
                </a:solidFill>
                <a:latin typeface="Optima"/>
                <a:cs typeface="Optima"/>
              </a:rPr>
              <a:t>Various Financial Benefits</a:t>
            </a: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pSp>
        <p:nvGrpSpPr>
          <p:cNvPr id="2" name="Group 18"/>
          <p:cNvGrpSpPr/>
          <p:nvPr/>
        </p:nvGrpSpPr>
        <p:grpSpPr>
          <a:xfrm>
            <a:off x="2265218" y="1600200"/>
            <a:ext cx="6726382" cy="4300195"/>
            <a:chOff x="2265218" y="1600200"/>
            <a:chExt cx="6726382" cy="4300195"/>
          </a:xfrm>
        </p:grpSpPr>
        <p:grpSp>
          <p:nvGrpSpPr>
            <p:cNvPr id="3" name="Group 17"/>
            <p:cNvGrpSpPr/>
            <p:nvPr/>
          </p:nvGrpSpPr>
          <p:grpSpPr>
            <a:xfrm>
              <a:off x="4036102" y="1600200"/>
              <a:ext cx="4955498" cy="4300195"/>
              <a:chOff x="4036102" y="1600200"/>
              <a:chExt cx="4955498" cy="3911127"/>
            </a:xfrm>
          </p:grpSpPr>
          <p:sp>
            <p:nvSpPr>
              <p:cNvPr id="8" name="TextBox 7"/>
              <p:cNvSpPr txBox="1"/>
              <p:nvPr/>
            </p:nvSpPr>
            <p:spPr>
              <a:xfrm>
                <a:off x="4036102" y="1600200"/>
                <a:ext cx="4879298" cy="1569660"/>
              </a:xfrm>
              <a:prstGeom prst="rect">
                <a:avLst/>
              </a:prstGeom>
              <a:noFill/>
            </p:spPr>
            <p:txBody>
              <a:bodyPr wrap="square" rtlCol="0">
                <a:spAutoFit/>
              </a:bodyPr>
              <a:lstStyle/>
              <a:p>
                <a:r>
                  <a:rPr lang="en-US" sz="2400" dirty="0" smtClean="0">
                    <a:solidFill>
                      <a:srgbClr val="2D00BB"/>
                    </a:solidFill>
                    <a:latin typeface="Optima"/>
                  </a:rPr>
                  <a:t>Some benefits like new revenue, higher profitability, or faster growth result in tangible dollar amounts and are easy to measure.</a:t>
                </a:r>
                <a:endParaRPr lang="en-US" sz="2400" dirty="0">
                  <a:solidFill>
                    <a:srgbClr val="2D00BB"/>
                  </a:solidFill>
                  <a:latin typeface="Optima"/>
                </a:endParaRPr>
              </a:p>
            </p:txBody>
          </p:sp>
          <p:sp>
            <p:nvSpPr>
              <p:cNvPr id="9" name="TextBox 8"/>
              <p:cNvSpPr txBox="1"/>
              <p:nvPr/>
            </p:nvSpPr>
            <p:spPr>
              <a:xfrm>
                <a:off x="4036102" y="3009900"/>
                <a:ext cx="4955498" cy="1427642"/>
              </a:xfrm>
              <a:prstGeom prst="rect">
                <a:avLst/>
              </a:prstGeom>
              <a:noFill/>
            </p:spPr>
            <p:txBody>
              <a:bodyPr wrap="square" rtlCol="0">
                <a:spAutoFit/>
              </a:bodyPr>
              <a:lstStyle/>
              <a:p>
                <a:r>
                  <a:rPr lang="en-US" sz="2400" dirty="0" smtClean="0">
                    <a:solidFill>
                      <a:srgbClr val="2D00BB"/>
                    </a:solidFill>
                    <a:latin typeface="Optima"/>
                  </a:rPr>
                  <a:t>Others, like cost avoidance, reduced labor, or reduced process time are harder to measure but can be calculated.</a:t>
                </a:r>
                <a:endParaRPr lang="en-US" sz="2400" dirty="0">
                  <a:solidFill>
                    <a:srgbClr val="2D00BB"/>
                  </a:solidFill>
                  <a:latin typeface="Optima"/>
                </a:endParaRPr>
              </a:p>
            </p:txBody>
          </p:sp>
          <p:sp>
            <p:nvSpPr>
              <p:cNvPr id="10" name="TextBox 9"/>
              <p:cNvSpPr txBox="1"/>
              <p:nvPr/>
            </p:nvSpPr>
            <p:spPr>
              <a:xfrm>
                <a:off x="4036102" y="4419600"/>
                <a:ext cx="4953000" cy="1091727"/>
              </a:xfrm>
              <a:prstGeom prst="rect">
                <a:avLst/>
              </a:prstGeom>
              <a:noFill/>
            </p:spPr>
            <p:txBody>
              <a:bodyPr wrap="square" rtlCol="0">
                <a:spAutoFit/>
              </a:bodyPr>
              <a:lstStyle/>
              <a:p>
                <a:r>
                  <a:rPr lang="en-US" sz="2400" dirty="0" smtClean="0">
                    <a:solidFill>
                      <a:srgbClr val="2D00BB"/>
                    </a:solidFill>
                    <a:latin typeface="Optima"/>
                  </a:rPr>
                  <a:t>Customer satisfaction, employee morale, risk avoidance and image are hardest to quantify.</a:t>
                </a:r>
                <a:endParaRPr lang="en-US" sz="2400" dirty="0">
                  <a:solidFill>
                    <a:srgbClr val="2D00BB"/>
                  </a:solidFill>
                  <a:latin typeface="Optima"/>
                </a:endParaRPr>
              </a:p>
            </p:txBody>
          </p:sp>
        </p:grpSp>
        <p:sp>
          <p:nvSpPr>
            <p:cNvPr id="12" name="Oval 11"/>
            <p:cNvSpPr/>
            <p:nvPr/>
          </p:nvSpPr>
          <p:spPr>
            <a:xfrm>
              <a:off x="2556302" y="2057400"/>
              <a:ext cx="1219200" cy="838200"/>
            </a:xfrm>
            <a:prstGeom prst="ellipse">
              <a:avLst/>
            </a:prstGeom>
            <a:solidFill>
              <a:srgbClr val="FC42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D00BB"/>
                  </a:solidFill>
                  <a:latin typeface="Optima"/>
                </a:rPr>
                <a:t>Hard dollars</a:t>
              </a:r>
              <a:endParaRPr lang="en-US" dirty="0">
                <a:solidFill>
                  <a:srgbClr val="2D00BB"/>
                </a:solidFill>
                <a:latin typeface="Optima"/>
              </a:endParaRPr>
            </a:p>
          </p:txBody>
        </p:sp>
        <p:sp>
          <p:nvSpPr>
            <p:cNvPr id="16" name="Oval 15"/>
            <p:cNvSpPr/>
            <p:nvPr/>
          </p:nvSpPr>
          <p:spPr>
            <a:xfrm>
              <a:off x="2265218" y="3352800"/>
              <a:ext cx="1801368" cy="838200"/>
            </a:xfrm>
            <a:prstGeom prst="ellipse">
              <a:avLst/>
            </a:prstGeom>
            <a:solidFill>
              <a:srgbClr val="FC42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D00BB"/>
                  </a:solidFill>
                  <a:latin typeface="Optima"/>
                </a:rPr>
                <a:t>Calculated dollars</a:t>
              </a:r>
              <a:endParaRPr lang="en-US" dirty="0">
                <a:solidFill>
                  <a:srgbClr val="2D00BB"/>
                </a:solidFill>
                <a:latin typeface="Optima"/>
              </a:endParaRPr>
            </a:p>
          </p:txBody>
        </p:sp>
        <p:sp>
          <p:nvSpPr>
            <p:cNvPr id="17" name="Oval 16"/>
            <p:cNvSpPr/>
            <p:nvPr/>
          </p:nvSpPr>
          <p:spPr>
            <a:xfrm>
              <a:off x="2327702" y="4648200"/>
              <a:ext cx="1676400" cy="838200"/>
            </a:xfrm>
            <a:prstGeom prst="ellipse">
              <a:avLst/>
            </a:prstGeom>
            <a:solidFill>
              <a:srgbClr val="FC42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D00BB"/>
                  </a:solidFill>
                  <a:latin typeface="Optima"/>
                </a:rPr>
                <a:t>Intangible</a:t>
              </a:r>
              <a:endParaRPr lang="en-US" dirty="0">
                <a:solidFill>
                  <a:srgbClr val="2D00BB"/>
                </a:solidFill>
                <a:latin typeface="Optima"/>
              </a:endParaRPr>
            </a:p>
          </p:txBody>
        </p:sp>
      </p:grpSp>
      <p:sp>
        <p:nvSpPr>
          <p:cNvPr id="15" name="Rectangle 14"/>
          <p:cNvSpPr/>
          <p:nvPr/>
        </p:nvSpPr>
        <p:spPr>
          <a:xfrm>
            <a:off x="8680813" y="-76200"/>
            <a:ext cx="361740" cy="461665"/>
          </a:xfrm>
          <a:prstGeom prst="rect">
            <a:avLst/>
          </a:prstGeom>
        </p:spPr>
        <p:txBody>
          <a:bodyPr wrap="square">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8" name="Title 17" hidden="1"/>
          <p:cNvSpPr>
            <a:spLocks noGrp="1"/>
          </p:cNvSpPr>
          <p:nvPr>
            <p:ph type="title"/>
          </p:nvPr>
        </p:nvSpPr>
        <p:spPr>
          <a:xfrm>
            <a:off x="457200" y="6032500"/>
            <a:ext cx="3008313" cy="673100"/>
          </a:xfrm>
        </p:spPr>
        <p:txBody>
          <a:bodyPr/>
          <a:lstStyle/>
          <a:p>
            <a:r>
              <a:rPr lang="en-US" dirty="0" smtClean="0"/>
              <a:t>Kinds</a:t>
            </a:r>
            <a:r>
              <a:rPr lang="en-US" baseline="0" dirty="0" smtClean="0"/>
              <a:t> of financial benefits</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762000"/>
            <a:ext cx="5111750" cy="914400"/>
          </a:xfrm>
        </p:spPr>
        <p:txBody>
          <a:bodyPr/>
          <a:lstStyle/>
          <a:p>
            <a:pPr>
              <a:buNone/>
            </a:pPr>
            <a:r>
              <a:rPr lang="en-US" sz="2800" b="1" dirty="0" smtClean="0">
                <a:solidFill>
                  <a:srgbClr val="2D00BB"/>
                </a:solidFill>
                <a:latin typeface="Optima"/>
                <a:cs typeface="Optima"/>
              </a:rPr>
              <a:t>“Nature of Benefit,” explained</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15" name="Diagram 14"/>
          <p:cNvGraphicFramePr/>
          <p:nvPr/>
        </p:nvGraphicFramePr>
        <p:xfrm>
          <a:off x="2819400" y="1879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hidden="1"/>
          <p:cNvSpPr>
            <a:spLocks noGrp="1"/>
          </p:cNvSpPr>
          <p:nvPr>
            <p:ph type="title"/>
          </p:nvPr>
        </p:nvSpPr>
        <p:spPr>
          <a:xfrm>
            <a:off x="457200" y="6019800"/>
            <a:ext cx="3008313" cy="673100"/>
          </a:xfrm>
        </p:spPr>
        <p:txBody>
          <a:bodyPr/>
          <a:lstStyle/>
          <a:p>
            <a:r>
              <a:rPr lang="en-US" dirty="0" smtClean="0"/>
              <a:t>Nature of Benefit, explained</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762000"/>
            <a:ext cx="5111750" cy="914400"/>
          </a:xfrm>
        </p:spPr>
        <p:txBody>
          <a:bodyPr/>
          <a:lstStyle/>
          <a:p>
            <a:pPr>
              <a:buNone/>
            </a:pPr>
            <a:r>
              <a:rPr lang="en-US" sz="2800" b="1" dirty="0" smtClean="0">
                <a:solidFill>
                  <a:srgbClr val="2D00BB"/>
                </a:solidFill>
                <a:latin typeface="Optima"/>
                <a:cs typeface="Optima"/>
              </a:rPr>
              <a:t>“Nature of Benefit,” explained</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15" name="Diagram 14"/>
          <p:cNvGraphicFramePr/>
          <p:nvPr/>
        </p:nvGraphicFramePr>
        <p:xfrm>
          <a:off x="2819400" y="1879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hidden="1"/>
          <p:cNvSpPr>
            <a:spLocks noGrp="1"/>
          </p:cNvSpPr>
          <p:nvPr>
            <p:ph type="title"/>
          </p:nvPr>
        </p:nvSpPr>
        <p:spPr>
          <a:xfrm>
            <a:off x="457200" y="6019800"/>
            <a:ext cx="3008313" cy="749300"/>
          </a:xfrm>
        </p:spPr>
        <p:txBody>
          <a:bodyPr/>
          <a:lstStyle/>
          <a:p>
            <a:r>
              <a:rPr lang="en-US" dirty="0" smtClean="0"/>
              <a:t>Nature of Benefit, explained</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838200"/>
            <a:ext cx="5111750" cy="914400"/>
          </a:xfrm>
        </p:spPr>
        <p:txBody>
          <a:bodyPr/>
          <a:lstStyle/>
          <a:p>
            <a:r>
              <a:rPr lang="en-US" sz="2400" dirty="0" smtClean="0">
                <a:solidFill>
                  <a:srgbClr val="2D00BB"/>
                </a:solidFill>
                <a:latin typeface="Optima"/>
                <a:cs typeface="Optima"/>
              </a:rPr>
              <a:t>Establish metrics, baseline, targets and target dates.</a:t>
            </a:r>
          </a:p>
        </p:txBody>
      </p:sp>
      <p:sp>
        <p:nvSpPr>
          <p:cNvPr id="21" name="Cloud Callout 20"/>
          <p:cNvSpPr/>
          <p:nvPr/>
        </p:nvSpPr>
        <p:spPr>
          <a:xfrm>
            <a:off x="3429000" y="4572000"/>
            <a:ext cx="2057400" cy="1066800"/>
          </a:xfrm>
          <a:prstGeom prst="cloudCallout">
            <a:avLst>
              <a:gd name="adj1" fmla="val 61167"/>
              <a:gd name="adj2" fmla="val -51786"/>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Where do we stand?</a:t>
            </a:r>
            <a:endParaRPr lang="en-US" sz="2000" dirty="0">
              <a:solidFill>
                <a:srgbClr val="FC4200"/>
              </a:solidFill>
              <a:latin typeface="Optima"/>
              <a:cs typeface="Optima"/>
            </a:endParaRPr>
          </a:p>
        </p:txBody>
      </p:sp>
      <p:sp>
        <p:nvSpPr>
          <p:cNvPr id="19" name="Cloud Callout 18"/>
          <p:cNvSpPr/>
          <p:nvPr/>
        </p:nvSpPr>
        <p:spPr>
          <a:xfrm>
            <a:off x="3200400" y="1828800"/>
            <a:ext cx="2895600" cy="1143000"/>
          </a:xfrm>
          <a:prstGeom prst="cloudCallout">
            <a:avLst>
              <a:gd name="adj1" fmla="val -22771"/>
              <a:gd name="adj2" fmla="val 62412"/>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are some ways to measure this?</a:t>
            </a:r>
            <a:endParaRPr lang="en-US" sz="2000" dirty="0">
              <a:solidFill>
                <a:srgbClr val="FC4200"/>
              </a:solidFill>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20" name="Cloud Callout 19"/>
          <p:cNvSpPr/>
          <p:nvPr/>
        </p:nvSpPr>
        <p:spPr>
          <a:xfrm>
            <a:off x="6400800" y="1752600"/>
            <a:ext cx="2133600" cy="1143000"/>
          </a:xfrm>
          <a:prstGeom prst="cloudCallout">
            <a:avLst>
              <a:gd name="adj1" fmla="val -18364"/>
              <a:gd name="adj2" fmla="val 67262"/>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How far would I like to go?</a:t>
            </a:r>
            <a:endParaRPr lang="en-US" sz="2000" dirty="0">
              <a:solidFill>
                <a:srgbClr val="FC4200"/>
              </a:solidFill>
              <a:latin typeface="Optima"/>
              <a:cs typeface="Optima"/>
            </a:endParaRPr>
          </a:p>
        </p:txBody>
      </p:sp>
      <p:sp>
        <p:nvSpPr>
          <p:cNvPr id="22" name="Cloud Callout 21"/>
          <p:cNvSpPr/>
          <p:nvPr/>
        </p:nvSpPr>
        <p:spPr>
          <a:xfrm>
            <a:off x="6096000" y="4495800"/>
            <a:ext cx="2438400" cy="1219200"/>
          </a:xfrm>
          <a:prstGeom prst="cloudCallout">
            <a:avLst>
              <a:gd name="adj1" fmla="val 51563"/>
              <a:gd name="adj2" fmla="val -44167"/>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When would I like to get there?</a:t>
            </a:r>
            <a:endParaRPr lang="en-US" sz="2000" dirty="0">
              <a:solidFill>
                <a:srgbClr val="FC4200"/>
              </a:solidFill>
              <a:latin typeface="Optima"/>
              <a:cs typeface="Optima"/>
            </a:endParaRPr>
          </a:p>
        </p:txBody>
      </p:sp>
      <p:graphicFrame>
        <p:nvGraphicFramePr>
          <p:cNvPr id="16" name="Table 15"/>
          <p:cNvGraphicFramePr>
            <a:graphicFrameLocks noGrp="1"/>
          </p:cNvGraphicFramePr>
          <p:nvPr>
            <p:extLst>
              <p:ext uri="{D42A27DB-BD31-4B8C-83A1-F6EECF244321}">
                <p14:modId xmlns:p14="http://schemas.microsoft.com/office/powerpoint/2010/main" xmlns="" val="2906242681"/>
              </p:ext>
            </p:extLst>
          </p:nvPr>
        </p:nvGraphicFramePr>
        <p:xfrm>
          <a:off x="2819400" y="3124200"/>
          <a:ext cx="6096000" cy="1371600"/>
        </p:xfrm>
        <a:graphic>
          <a:graphicData uri="http://schemas.openxmlformats.org/drawingml/2006/table">
            <a:tbl>
              <a:tblPr/>
              <a:tblGrid>
                <a:gridCol w="1295400"/>
                <a:gridCol w="1905000"/>
                <a:gridCol w="914400"/>
                <a:gridCol w="955509"/>
                <a:gridCol w="1025691"/>
              </a:tblGrid>
              <a:tr h="228600">
                <a:tc rowSpan="6">
                  <a:txBody>
                    <a:bodyPr/>
                    <a:lstStyle/>
                    <a:p>
                      <a:pPr algn="ctr" fontAlgn="ctr"/>
                      <a:r>
                        <a:rPr lang="en-US" sz="1400" b="1" i="0" u="none" strike="noStrike" dirty="0">
                          <a:latin typeface="Franklin Gothic Book"/>
                        </a:rPr>
                        <a:t>Project Metrics</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Metric</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Baseline</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Target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Target Date</a:t>
                      </a:r>
                    </a:p>
                  </a:txBody>
                  <a:tcPr marL="0" marR="0" marT="0" marB="0" anchor="b">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28600">
                <a:tc vMerge="1">
                  <a:txBody>
                    <a:bodyPr/>
                    <a:lstStyle/>
                    <a:p>
                      <a:endParaRPr lang="en-US"/>
                    </a:p>
                  </a:txBody>
                  <a:tcPr/>
                </a:tc>
                <a:tc>
                  <a:txBody>
                    <a:bodyPr/>
                    <a:lstStyle/>
                    <a:p>
                      <a:pPr algn="l" fontAlgn="ctr"/>
                      <a:r>
                        <a:rPr lang="en-US" sz="800" b="0" i="0" u="none" strike="noStrike" dirty="0">
                          <a:latin typeface="Century Gothic"/>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28600">
                <a:tc vMerge="1">
                  <a:txBody>
                    <a:bodyPr/>
                    <a:lstStyle/>
                    <a:p>
                      <a:endParaRPr lang="en-US"/>
                    </a:p>
                  </a:txBody>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28600">
                <a:tc vMerge="1">
                  <a:txBody>
                    <a:bodyPr/>
                    <a:lstStyle/>
                    <a:p>
                      <a:endParaRPr lang="en-US"/>
                    </a:p>
                  </a:txBody>
                  <a:tcPr/>
                </a:tc>
                <a:tc>
                  <a:txBody>
                    <a:bodyPr/>
                    <a:lstStyle/>
                    <a:p>
                      <a:pPr algn="l" fontAlgn="ctr"/>
                      <a:r>
                        <a:rPr lang="en-US" sz="800" b="0" i="0" u="none" strike="noStrike">
                          <a:latin typeface="Century Gothic"/>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700" b="0" i="0" u="none" strike="noStrike">
                          <a:solidFill>
                            <a:srgbClr val="E46D0A"/>
                          </a:solidFill>
                          <a:latin typeface="Century Gothi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700" b="0" i="0" u="none" strike="noStrike">
                          <a:solidFill>
                            <a:srgbClr val="E46D0A"/>
                          </a:solidFill>
                          <a:latin typeface="Franklin Gothic Book"/>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solidFill>
                            <a:srgbClr val="E46D0A"/>
                          </a:solidFill>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28600">
                <a:tc vMerge="1">
                  <a:txBody>
                    <a:bodyPr/>
                    <a:lstStyle/>
                    <a:p>
                      <a:endParaRPr lang="en-US"/>
                    </a:p>
                  </a:txBody>
                  <a:tcPr/>
                </a:tc>
                <a:tc>
                  <a:txBody>
                    <a:bodyPr/>
                    <a:lstStyle/>
                    <a:p>
                      <a:pPr algn="l" fontAlgn="ctr"/>
                      <a:r>
                        <a:rPr lang="en-US" sz="7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700" b="0" i="0" u="none" strike="noStrike">
                          <a:latin typeface="Franklin Gothic Book"/>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700" b="0" i="0" u="none" strike="noStrike">
                          <a:latin typeface="Franklin Gothic Book"/>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ctr"/>
                      <a:r>
                        <a:rPr lang="en-US" sz="8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28600">
                <a:tc vMerge="1">
                  <a:txBody>
                    <a:bodyPr/>
                    <a:lstStyle/>
                    <a:p>
                      <a:endParaRPr lang="en-US"/>
                    </a:p>
                  </a:txBody>
                  <a:tcPr/>
                </a:tc>
                <a:tc>
                  <a:txBody>
                    <a:bodyPr/>
                    <a:lstStyle/>
                    <a:p>
                      <a:pPr algn="l" fontAlgn="ctr"/>
                      <a:r>
                        <a:rPr lang="en-US" sz="700" b="0" i="0" u="none" strike="noStrike">
                          <a:latin typeface="Franklin Gothic Book"/>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l" fontAlgn="ctr"/>
                      <a:r>
                        <a:rPr lang="en-US" sz="7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l" fontAlgn="ctr"/>
                      <a:r>
                        <a:rPr lang="en-US" sz="700" b="0" i="0" u="none" strike="noStrike">
                          <a:latin typeface="Franklin Gothic Book"/>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l" fontAlgn="ctr"/>
                      <a:r>
                        <a:rPr lang="en-US" sz="800" b="0" i="0" u="none" strike="noStrike" dirty="0">
                          <a:latin typeface="Franklin Gothic Book"/>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r>
            </a:tbl>
          </a:graphicData>
        </a:graphic>
      </p:graphicFrame>
      <p:sp>
        <p:nvSpPr>
          <p:cNvPr id="17" name="Title 16" hidden="1"/>
          <p:cNvSpPr>
            <a:spLocks noGrp="1"/>
          </p:cNvSpPr>
          <p:nvPr>
            <p:ph type="title"/>
          </p:nvPr>
        </p:nvSpPr>
        <p:spPr>
          <a:xfrm>
            <a:off x="533400" y="6248400"/>
            <a:ext cx="3008313" cy="444500"/>
          </a:xfrm>
        </p:spPr>
        <p:txBody>
          <a:bodyPr/>
          <a:lstStyle/>
          <a:p>
            <a:r>
              <a:rPr lang="en-US" dirty="0" smtClean="0"/>
              <a:t>Project metrics</a:t>
            </a:r>
            <a:endParaRPr lang="en-US" dirty="0"/>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1000"/>
                                        <p:tgtEl>
                                          <p:spTgt spid="1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bg/>
                                          </p:spTgt>
                                        </p:tgtEl>
                                        <p:attrNameLst>
                                          <p:attrName>style.visibility</p:attrName>
                                        </p:attrNameLst>
                                      </p:cBhvr>
                                      <p:to>
                                        <p:strVal val="visible"/>
                                      </p:to>
                                    </p:set>
                                    <p:animEffect transition="in" filter="fade">
                                      <p:cBhvr>
                                        <p:cTn id="14" dur="1000"/>
                                        <p:tgtEl>
                                          <p:spTgt spid="20">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bg/>
                                          </p:spTgt>
                                        </p:tgtEl>
                                        <p:attrNameLst>
                                          <p:attrName>style.visibility</p:attrName>
                                        </p:attrNameLst>
                                      </p:cBhvr>
                                      <p:to>
                                        <p:strVal val="visible"/>
                                      </p:to>
                                    </p:set>
                                    <p:animEffect transition="in" filter="fade">
                                      <p:cBhvr>
                                        <p:cTn id="20" dur="1000"/>
                                        <p:tgtEl>
                                          <p:spTgt spid="21">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1000"/>
                                        <p:tgtEl>
                                          <p:spTgt spid="2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bg/>
                                          </p:spTgt>
                                        </p:tgtEl>
                                        <p:attrNameLst>
                                          <p:attrName>style.visibility</p:attrName>
                                        </p:attrNameLst>
                                      </p:cBhvr>
                                      <p:to>
                                        <p:strVal val="visible"/>
                                      </p:to>
                                    </p:set>
                                    <p:animEffect transition="in" filter="fade">
                                      <p:cBhvr>
                                        <p:cTn id="26" dur="1000"/>
                                        <p:tgtEl>
                                          <p:spTgt spid="22">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19" grpId="0" build="allAtOnce" animBg="1"/>
      <p:bldP spid="20" grpId="0" build="allAtOnce" animBg="1"/>
      <p:bldP spid="22"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914400"/>
            <a:ext cx="5111750" cy="4419600"/>
          </a:xfrm>
        </p:spPr>
        <p:txBody>
          <a:bodyPr/>
          <a:lstStyle/>
          <a:p>
            <a:pPr marL="0" indent="0">
              <a:buNone/>
            </a:pPr>
            <a:r>
              <a:rPr lang="en-US" sz="2400" b="1" dirty="0" smtClean="0">
                <a:solidFill>
                  <a:srgbClr val="2D00BB"/>
                </a:solidFill>
                <a:effectLst/>
                <a:latin typeface="Optima"/>
                <a:cs typeface="Optima"/>
              </a:rPr>
              <a:t>What is a metric?</a:t>
            </a:r>
          </a:p>
          <a:p>
            <a:pPr>
              <a:spcAft>
                <a:spcPts val="2400"/>
              </a:spcAft>
            </a:pPr>
            <a:r>
              <a:rPr lang="en-US" sz="2000" dirty="0" smtClean="0">
                <a:solidFill>
                  <a:srgbClr val="2D00BB"/>
                </a:solidFill>
                <a:latin typeface="Optima"/>
                <a:cs typeface="Optima"/>
              </a:rPr>
              <a:t>A measured variable that can be tracked and used to detect errors, inefficiency, or </a:t>
            </a:r>
            <a:r>
              <a:rPr lang="en-US" sz="2000" b="1" u="sng" dirty="0" smtClean="0">
                <a:solidFill>
                  <a:srgbClr val="2D00BB"/>
                </a:solidFill>
                <a:latin typeface="Optima"/>
                <a:cs typeface="Optima"/>
              </a:rPr>
              <a:t>improvement</a:t>
            </a:r>
            <a:r>
              <a:rPr lang="en-US" sz="2000" dirty="0" smtClean="0">
                <a:solidFill>
                  <a:srgbClr val="2D00BB"/>
                </a:solidFill>
                <a:latin typeface="Optima"/>
                <a:cs typeface="Optima"/>
              </a:rPr>
              <a:t>.  It can be a </a:t>
            </a:r>
            <a:r>
              <a:rPr lang="en-US" sz="2000" b="1" dirty="0" smtClean="0">
                <a:solidFill>
                  <a:srgbClr val="2D00BB"/>
                </a:solidFill>
                <a:latin typeface="Optima"/>
                <a:cs typeface="Optima"/>
              </a:rPr>
              <a:t>process metric</a:t>
            </a:r>
            <a:r>
              <a:rPr lang="en-US" sz="2000" dirty="0" smtClean="0">
                <a:solidFill>
                  <a:srgbClr val="2D00BB"/>
                </a:solidFill>
                <a:latin typeface="Optima"/>
                <a:cs typeface="Optima"/>
              </a:rPr>
              <a:t> or and </a:t>
            </a:r>
            <a:r>
              <a:rPr lang="en-US" sz="2000" b="1" dirty="0" smtClean="0">
                <a:solidFill>
                  <a:srgbClr val="2D00BB"/>
                </a:solidFill>
                <a:latin typeface="Optima"/>
                <a:cs typeface="Optima"/>
              </a:rPr>
              <a:t>organizational metric</a:t>
            </a:r>
            <a:r>
              <a:rPr lang="en-US" sz="2000" dirty="0" smtClean="0">
                <a:solidFill>
                  <a:srgbClr val="2D00BB"/>
                </a:solidFill>
                <a:latin typeface="Optima"/>
                <a:cs typeface="Optima"/>
              </a:rPr>
              <a:t>.</a:t>
            </a:r>
            <a:endParaRPr lang="en-US" sz="2000" dirty="0">
              <a:solidFill>
                <a:srgbClr val="2D00BB"/>
              </a:solidFill>
              <a:latin typeface="Optima"/>
              <a:cs typeface="Optima"/>
            </a:endParaRPr>
          </a:p>
          <a:p>
            <a:pPr marL="0" indent="0">
              <a:spcAft>
                <a:spcPts val="2400"/>
              </a:spcAft>
              <a:buNone/>
            </a:pPr>
            <a:r>
              <a:rPr lang="en-US" sz="2000" b="1" dirty="0" smtClean="0">
                <a:solidFill>
                  <a:srgbClr val="2D00BB"/>
                </a:solidFill>
                <a:latin typeface="Optima"/>
                <a:cs typeface="Optima"/>
              </a:rPr>
              <a:t>Process metrics</a:t>
            </a:r>
            <a:r>
              <a:rPr lang="en-US" sz="2000" dirty="0" smtClean="0">
                <a:solidFill>
                  <a:srgbClr val="2D00BB"/>
                </a:solidFill>
                <a:latin typeface="Optima"/>
                <a:cs typeface="Optima"/>
              </a:rPr>
              <a:t> apply to specific processes or programs like time, cost, or quality.</a:t>
            </a:r>
            <a:endParaRPr lang="en-US" sz="2000" dirty="0">
              <a:solidFill>
                <a:srgbClr val="2D00BB"/>
              </a:solidFill>
              <a:latin typeface="Optima"/>
              <a:cs typeface="Optima"/>
            </a:endParaRPr>
          </a:p>
          <a:p>
            <a:pPr marL="0" indent="0">
              <a:spcAft>
                <a:spcPts val="2400"/>
              </a:spcAft>
              <a:buNone/>
            </a:pPr>
            <a:r>
              <a:rPr lang="en-US" sz="2000" b="1" dirty="0" smtClean="0">
                <a:solidFill>
                  <a:srgbClr val="2D00BB"/>
                </a:solidFill>
                <a:latin typeface="Optima"/>
                <a:cs typeface="Optima"/>
              </a:rPr>
              <a:t>Organizational metrics</a:t>
            </a:r>
            <a:r>
              <a:rPr lang="en-US" sz="2000" dirty="0" smtClean="0">
                <a:solidFill>
                  <a:srgbClr val="2D00BB"/>
                </a:solidFill>
                <a:latin typeface="Optima"/>
                <a:cs typeface="Optima"/>
              </a:rPr>
              <a:t> address organization-wide issues like employee satisfaction and turnover.</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Understanding</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Metrics</a:t>
            </a:r>
          </a:p>
        </p:txBody>
      </p:sp>
      <p:sp>
        <p:nvSpPr>
          <p:cNvPr id="6" name="Snip Single Corner Rectangle 5"/>
          <p:cNvSpPr/>
          <p:nvPr/>
        </p:nvSpPr>
        <p:spPr>
          <a:xfrm>
            <a:off x="3657600" y="5562600"/>
            <a:ext cx="5029200" cy="9144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Choose one or more to describe accurately your process’ efficiency.</a:t>
            </a:r>
          </a:p>
          <a:p>
            <a:endParaRPr lang="en-US" dirty="0">
              <a:latin typeface="Optima"/>
              <a:cs typeface="Optima"/>
            </a:endParaRPr>
          </a:p>
        </p:txBody>
      </p:sp>
      <p:sp>
        <p:nvSpPr>
          <p:cNvPr id="7" name="Title 6" hidden="1"/>
          <p:cNvSpPr>
            <a:spLocks noGrp="1"/>
          </p:cNvSpPr>
          <p:nvPr>
            <p:ph type="title"/>
          </p:nvPr>
        </p:nvSpPr>
        <p:spPr>
          <a:xfrm>
            <a:off x="457200" y="6248400"/>
            <a:ext cx="3008313" cy="444500"/>
          </a:xfrm>
        </p:spPr>
        <p:txBody>
          <a:bodyPr/>
          <a:lstStyle/>
          <a:p>
            <a:r>
              <a:rPr lang="en-US" dirty="0" smtClean="0"/>
              <a:t>Defining</a:t>
            </a:r>
            <a:r>
              <a:rPr lang="en-US" baseline="0" dirty="0" smtClean="0"/>
              <a:t> metrics</a:t>
            </a:r>
            <a:endParaRPr lang="en-US" dirty="0"/>
          </a:p>
        </p:txBody>
      </p:sp>
    </p:spTree>
    <p:extLst>
      <p:ext uri="{BB962C8B-B14F-4D97-AF65-F5344CB8AC3E}">
        <p14:creationId xmlns:p14="http://schemas.microsoft.com/office/powerpoint/2010/main" xmlns="" val="24373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914400"/>
            <a:ext cx="5111750" cy="5562600"/>
          </a:xfrm>
        </p:spPr>
        <p:txBody>
          <a:bodyPr numCol="2"/>
          <a:lstStyle/>
          <a:p>
            <a:pPr marL="0" indent="0">
              <a:buNone/>
            </a:pPr>
            <a:r>
              <a:rPr lang="en-US" sz="2400" b="1" dirty="0" smtClean="0">
                <a:solidFill>
                  <a:srgbClr val="2D00BB"/>
                </a:solidFill>
                <a:effectLst/>
                <a:latin typeface="Optima"/>
                <a:cs typeface="Optima"/>
              </a:rPr>
              <a:t>Kinds of Metrics</a:t>
            </a:r>
            <a:endParaRPr lang="en-US" sz="2400" dirty="0" smtClean="0">
              <a:solidFill>
                <a:srgbClr val="2D00BB"/>
              </a:solidFill>
              <a:latin typeface="Optima"/>
              <a:cs typeface="Optima"/>
            </a:endParaRPr>
          </a:p>
          <a:p>
            <a:r>
              <a:rPr lang="en-US" sz="2400" i="1" dirty="0">
                <a:solidFill>
                  <a:srgbClr val="2D00BB"/>
                </a:solidFill>
                <a:latin typeface="Optima"/>
                <a:cs typeface="Optima"/>
              </a:rPr>
              <a:t>Time Metrics</a:t>
            </a:r>
          </a:p>
          <a:p>
            <a:pPr lvl="1"/>
            <a:r>
              <a:rPr lang="en-US" sz="2000" dirty="0" smtClean="0">
                <a:solidFill>
                  <a:srgbClr val="2D00BB"/>
                </a:solidFill>
                <a:latin typeface="Optima"/>
                <a:cs typeface="Optima"/>
              </a:rPr>
              <a:t>Value-added time</a:t>
            </a:r>
          </a:p>
          <a:p>
            <a:pPr lvl="1"/>
            <a:r>
              <a:rPr lang="en-US" sz="2000" dirty="0" smtClean="0">
                <a:solidFill>
                  <a:srgbClr val="2D00BB"/>
                </a:solidFill>
                <a:latin typeface="Optima"/>
                <a:cs typeface="Optima"/>
              </a:rPr>
              <a:t>Non-value-added time</a:t>
            </a:r>
          </a:p>
          <a:p>
            <a:pPr lvl="1"/>
            <a:r>
              <a:rPr lang="en-US" sz="2000" dirty="0" smtClean="0">
                <a:solidFill>
                  <a:srgbClr val="2D00BB"/>
                </a:solidFill>
                <a:latin typeface="Optima"/>
                <a:cs typeface="Optima"/>
              </a:rPr>
              <a:t>Processing time</a:t>
            </a:r>
          </a:p>
          <a:p>
            <a:pPr lvl="1"/>
            <a:r>
              <a:rPr lang="en-US" sz="2000" dirty="0" smtClean="0">
                <a:solidFill>
                  <a:srgbClr val="2D00BB"/>
                </a:solidFill>
                <a:latin typeface="Optima"/>
                <a:cs typeface="Optima"/>
              </a:rPr>
              <a:t>Cycle time</a:t>
            </a:r>
            <a:endParaRPr lang="en-US" sz="1600" dirty="0">
              <a:solidFill>
                <a:srgbClr val="2D00BB"/>
              </a:solidFill>
              <a:latin typeface="Optima"/>
              <a:cs typeface="Optima"/>
            </a:endParaRPr>
          </a:p>
          <a:p>
            <a:r>
              <a:rPr lang="en-US" sz="2400" i="1" dirty="0">
                <a:solidFill>
                  <a:srgbClr val="2D00BB"/>
                </a:solidFill>
                <a:latin typeface="Optima"/>
                <a:cs typeface="Optima"/>
              </a:rPr>
              <a:t>Cost Metrics</a:t>
            </a:r>
          </a:p>
          <a:p>
            <a:pPr lvl="1"/>
            <a:r>
              <a:rPr lang="en-US" sz="2000" dirty="0" smtClean="0">
                <a:solidFill>
                  <a:srgbClr val="2D00BB"/>
                </a:solidFill>
                <a:latin typeface="Optima"/>
                <a:cs typeface="Optima"/>
              </a:rPr>
              <a:t>Cost savings</a:t>
            </a:r>
          </a:p>
          <a:p>
            <a:pPr lvl="1"/>
            <a:r>
              <a:rPr lang="en-US" sz="2000" dirty="0" smtClean="0">
                <a:solidFill>
                  <a:srgbClr val="2D00BB"/>
                </a:solidFill>
                <a:latin typeface="Optima"/>
                <a:cs typeface="Optima"/>
              </a:rPr>
              <a:t>Opportunity cost</a:t>
            </a:r>
          </a:p>
          <a:p>
            <a:pPr lvl="1">
              <a:spcAft>
                <a:spcPts val="3600"/>
              </a:spcAft>
            </a:pPr>
            <a:r>
              <a:rPr lang="en-US" sz="2000" dirty="0" smtClean="0">
                <a:solidFill>
                  <a:srgbClr val="2D00BB"/>
                </a:solidFill>
                <a:latin typeface="Optima"/>
                <a:cs typeface="Optima"/>
              </a:rPr>
              <a:t>Decreased waste</a:t>
            </a:r>
          </a:p>
          <a:p>
            <a:pPr lvl="1">
              <a:spcAft>
                <a:spcPts val="3600"/>
              </a:spcAft>
            </a:pPr>
            <a:endParaRPr lang="en-US" sz="2200" dirty="0" smtClean="0">
              <a:solidFill>
                <a:srgbClr val="2D00BB"/>
              </a:solidFill>
              <a:latin typeface="Optima"/>
              <a:cs typeface="Optima"/>
            </a:endParaRPr>
          </a:p>
          <a:p>
            <a:r>
              <a:rPr lang="en-US" sz="2400" i="1" dirty="0" smtClean="0">
                <a:solidFill>
                  <a:srgbClr val="2D00BB"/>
                </a:solidFill>
                <a:latin typeface="Optima"/>
                <a:cs typeface="Optima"/>
              </a:rPr>
              <a:t>Quality Metrics</a:t>
            </a:r>
          </a:p>
          <a:p>
            <a:pPr lvl="1"/>
            <a:r>
              <a:rPr lang="en-US" sz="2000" dirty="0" smtClean="0">
                <a:solidFill>
                  <a:srgbClr val="2D00BB"/>
                </a:solidFill>
                <a:latin typeface="Optima"/>
                <a:cs typeface="Optima"/>
              </a:rPr>
              <a:t>Customer satisfaction</a:t>
            </a:r>
          </a:p>
          <a:p>
            <a:pPr lvl="1">
              <a:spcAft>
                <a:spcPts val="1200"/>
              </a:spcAft>
            </a:pPr>
            <a:r>
              <a:rPr lang="en-US" sz="2000" dirty="0" smtClean="0">
                <a:solidFill>
                  <a:srgbClr val="2D00BB"/>
                </a:solidFill>
                <a:latin typeface="Optima"/>
                <a:cs typeface="Optima"/>
              </a:rPr>
              <a:t>Percent complete and accurate</a:t>
            </a:r>
            <a:endParaRPr lang="en-US" sz="1800" dirty="0">
              <a:solidFill>
                <a:srgbClr val="2D00BB"/>
              </a:solidFill>
              <a:latin typeface="Optima"/>
              <a:cs typeface="Optima"/>
            </a:endParaRPr>
          </a:p>
          <a:p>
            <a:r>
              <a:rPr lang="en-US" sz="2400" i="1" dirty="0" smtClean="0">
                <a:solidFill>
                  <a:srgbClr val="2D00BB"/>
                </a:solidFill>
                <a:latin typeface="Optima"/>
                <a:cs typeface="Optima"/>
              </a:rPr>
              <a:t>Output Metrics</a:t>
            </a:r>
          </a:p>
          <a:p>
            <a:pPr lvl="1"/>
            <a:r>
              <a:rPr lang="en-US" sz="2000" dirty="0" smtClean="0">
                <a:solidFill>
                  <a:srgbClr val="2D00BB"/>
                </a:solidFill>
                <a:latin typeface="Optima"/>
                <a:cs typeface="Optima"/>
              </a:rPr>
              <a:t>Backlog</a:t>
            </a:r>
          </a:p>
          <a:p>
            <a:pPr lvl="1"/>
            <a:r>
              <a:rPr lang="en-US" sz="2000" dirty="0" smtClean="0">
                <a:solidFill>
                  <a:srgbClr val="2D00BB"/>
                </a:solidFill>
                <a:latin typeface="Optima"/>
                <a:cs typeface="Optima"/>
              </a:rPr>
              <a:t>Work in process</a:t>
            </a:r>
            <a:endParaRPr lang="en-US" sz="1800" dirty="0" smtClean="0">
              <a:solidFill>
                <a:srgbClr val="2D00BB"/>
              </a:solidFill>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Understanding</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Metrics</a:t>
            </a:r>
          </a:p>
        </p:txBody>
      </p:sp>
      <p:sp>
        <p:nvSpPr>
          <p:cNvPr id="6" name="Title 5" hidden="1"/>
          <p:cNvSpPr>
            <a:spLocks noGrp="1"/>
          </p:cNvSpPr>
          <p:nvPr>
            <p:ph type="title"/>
          </p:nvPr>
        </p:nvSpPr>
        <p:spPr>
          <a:xfrm>
            <a:off x="533400" y="6337300"/>
            <a:ext cx="3008313" cy="368300"/>
          </a:xfrm>
        </p:spPr>
        <p:txBody>
          <a:bodyPr/>
          <a:lstStyle/>
          <a:p>
            <a:r>
              <a:rPr lang="en-US" dirty="0" smtClean="0"/>
              <a:t>Kinds of metrics</a:t>
            </a:r>
            <a:endParaRPr lang="en-US" dirty="0"/>
          </a:p>
        </p:txBody>
      </p:sp>
    </p:spTree>
    <p:extLst>
      <p:ext uri="{BB962C8B-B14F-4D97-AF65-F5344CB8AC3E}">
        <p14:creationId xmlns:p14="http://schemas.microsoft.com/office/powerpoint/2010/main" xmlns="" val="4274639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Understanding</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Metrics</a:t>
            </a:r>
          </a:p>
        </p:txBody>
      </p:sp>
      <p:sp>
        <p:nvSpPr>
          <p:cNvPr id="7" name="Oval 6"/>
          <p:cNvSpPr/>
          <p:nvPr/>
        </p:nvSpPr>
        <p:spPr>
          <a:xfrm>
            <a:off x="3963924" y="838200"/>
            <a:ext cx="4953000" cy="3505200"/>
          </a:xfrm>
          <a:prstGeom prst="ellipse">
            <a:avLst/>
          </a:prstGeom>
          <a:solidFill>
            <a:srgbClr val="F4702F"/>
          </a:solidFill>
          <a:ln>
            <a:solidFill>
              <a:srgbClr val="2D0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2D00BB"/>
                </a:solidFill>
                <a:latin typeface="Optima"/>
                <a:cs typeface="Optima"/>
              </a:rPr>
              <a:t>You </a:t>
            </a:r>
            <a:r>
              <a:rPr lang="en-US" sz="2800" b="1" dirty="0" smtClean="0">
                <a:solidFill>
                  <a:srgbClr val="2D00BB"/>
                </a:solidFill>
                <a:latin typeface="Optima"/>
                <a:cs typeface="Optima"/>
              </a:rPr>
              <a:t>must </a:t>
            </a:r>
            <a:r>
              <a:rPr lang="en-US" sz="2800" dirty="0" smtClean="0">
                <a:solidFill>
                  <a:srgbClr val="2D00BB"/>
                </a:solidFill>
                <a:latin typeface="Optima"/>
                <a:cs typeface="Optima"/>
              </a:rPr>
              <a:t>have a </a:t>
            </a:r>
            <a:r>
              <a:rPr lang="en-US" sz="2800" b="1" dirty="0" smtClean="0">
                <a:solidFill>
                  <a:srgbClr val="2D00BB"/>
                </a:solidFill>
                <a:latin typeface="Optima"/>
                <a:cs typeface="Optima"/>
              </a:rPr>
              <a:t>baseline </a:t>
            </a:r>
            <a:r>
              <a:rPr lang="en-US" sz="2800" dirty="0" smtClean="0">
                <a:solidFill>
                  <a:srgbClr val="2D00BB"/>
                </a:solidFill>
                <a:latin typeface="Optima"/>
                <a:cs typeface="Optima"/>
              </a:rPr>
              <a:t>to measure improvement.</a:t>
            </a:r>
            <a:endParaRPr lang="en-US" sz="2800" dirty="0"/>
          </a:p>
        </p:txBody>
      </p:sp>
      <p:sp>
        <p:nvSpPr>
          <p:cNvPr id="8" name="Snip Single Corner Rectangle 7"/>
          <p:cNvSpPr/>
          <p:nvPr/>
        </p:nvSpPr>
        <p:spPr>
          <a:xfrm>
            <a:off x="3962400" y="4876800"/>
            <a:ext cx="4956048" cy="9906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The Lean Office will help establish your baseline metrics.</a:t>
            </a:r>
          </a:p>
          <a:p>
            <a:endParaRPr lang="en-US" dirty="0">
              <a:latin typeface="Optima"/>
              <a:cs typeface="Optima"/>
            </a:endParaRPr>
          </a:p>
        </p:txBody>
      </p:sp>
      <p:sp>
        <p:nvSpPr>
          <p:cNvPr id="9" name="Title 8" hidden="1"/>
          <p:cNvSpPr>
            <a:spLocks noGrp="1"/>
          </p:cNvSpPr>
          <p:nvPr>
            <p:ph type="title"/>
          </p:nvPr>
        </p:nvSpPr>
        <p:spPr>
          <a:xfrm>
            <a:off x="457200" y="6172200"/>
            <a:ext cx="3008313" cy="444500"/>
          </a:xfrm>
        </p:spPr>
        <p:txBody>
          <a:bodyPr/>
          <a:lstStyle/>
          <a:p>
            <a:r>
              <a:rPr lang="en-US" dirty="0" smtClean="0"/>
              <a:t>Baseline</a:t>
            </a:r>
            <a:endParaRPr lang="en-US" dirty="0"/>
          </a:p>
        </p:txBody>
      </p:sp>
    </p:spTree>
    <p:extLst>
      <p:ext uri="{BB962C8B-B14F-4D97-AF65-F5344CB8AC3E}">
        <p14:creationId xmlns:p14="http://schemas.microsoft.com/office/powerpoint/2010/main" xmlns="" val="42746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17" name="TextBox 16"/>
          <p:cNvSpPr txBox="1"/>
          <p:nvPr/>
        </p:nvSpPr>
        <p:spPr>
          <a:xfrm>
            <a:off x="0" y="0"/>
            <a:ext cx="32766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smtClean="0">
                <a:solidFill>
                  <a:srgbClr val="FFFFFF"/>
                </a:solidFill>
                <a:latin typeface="Copperplate Gothic Light"/>
                <a:cs typeface="Copperplate Gothic Light"/>
              </a:rPr>
              <a:t>Project</a:t>
            </a:r>
            <a:r>
              <a:rPr lang="en-US" dirty="0" smtClean="0">
                <a:solidFill>
                  <a:srgbClr val="FFFFFF"/>
                </a:solidFill>
              </a:rPr>
              <a:t> </a:t>
            </a:r>
            <a:r>
              <a:rPr lang="en-US" dirty="0" smtClean="0">
                <a:solidFill>
                  <a:srgbClr val="FFFFFF"/>
                </a:solidFill>
                <a:latin typeface="Copperplate Gothic Light"/>
                <a:cs typeface="Copperplate Gothic Light"/>
              </a:rPr>
              <a:t>Charter</a:t>
            </a:r>
          </a:p>
        </p:txBody>
      </p:sp>
      <p:sp>
        <p:nvSpPr>
          <p:cNvPr id="23" name="Text Placeholder 22"/>
          <p:cNvSpPr>
            <a:spLocks noGrp="1"/>
          </p:cNvSpPr>
          <p:nvPr>
            <p:ph type="body" sz="half" idx="2"/>
          </p:nvPr>
        </p:nvSpPr>
        <p:spPr>
          <a:xfrm>
            <a:off x="457200" y="1143000"/>
            <a:ext cx="3008313" cy="49831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endParaRPr lang="en-US"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endParaRPr>
          </a:p>
        </p:txBody>
      </p:sp>
      <p:sp>
        <p:nvSpPr>
          <p:cNvPr id="12" name="Title 11" hidden="1"/>
          <p:cNvSpPr>
            <a:spLocks noGrp="1"/>
          </p:cNvSpPr>
          <p:nvPr>
            <p:ph type="title"/>
          </p:nvPr>
        </p:nvSpPr>
        <p:spPr>
          <a:xfrm>
            <a:off x="228600" y="6172200"/>
            <a:ext cx="3008313" cy="444500"/>
          </a:xfrm>
        </p:spPr>
        <p:txBody>
          <a:bodyPr/>
          <a:lstStyle/>
          <a:p>
            <a:r>
              <a:rPr lang="en-US" dirty="0" smtClean="0">
                <a:latin typeface="Optima"/>
              </a:rPr>
              <a:t>Filling in the charter</a:t>
            </a:r>
            <a:endParaRPr lang="en-US" dirty="0">
              <a:latin typeface="Optima"/>
            </a:endParaRPr>
          </a:p>
        </p:txBody>
      </p:sp>
      <p:grpSp>
        <p:nvGrpSpPr>
          <p:cNvPr id="2" name="Group 1"/>
          <p:cNvGrpSpPr/>
          <p:nvPr/>
        </p:nvGrpSpPr>
        <p:grpSpPr>
          <a:xfrm>
            <a:off x="3657600" y="990600"/>
            <a:ext cx="5486400" cy="2286000"/>
            <a:chOff x="3657600" y="990600"/>
            <a:chExt cx="5486400" cy="2286000"/>
          </a:xfrm>
        </p:grpSpPr>
        <p:sp>
          <p:nvSpPr>
            <p:cNvPr id="18" name="TextBox 17"/>
            <p:cNvSpPr txBox="1"/>
            <p:nvPr/>
          </p:nvSpPr>
          <p:spPr>
            <a:xfrm>
              <a:off x="3733800" y="2568714"/>
              <a:ext cx="5181600" cy="707886"/>
            </a:xfrm>
            <a:prstGeom prst="rect">
              <a:avLst/>
            </a:prstGeom>
            <a:noFill/>
          </p:spPr>
          <p:txBody>
            <a:bodyPr wrap="square" rtlCol="0">
              <a:spAutoFit/>
            </a:bodyPr>
            <a:lstStyle/>
            <a:p>
              <a:pPr marL="342900" lvl="1" indent="-342900" fontAlgn="base">
                <a:spcBef>
                  <a:spcPct val="0"/>
                </a:spcBef>
                <a:spcAft>
                  <a:spcPct val="0"/>
                </a:spcAft>
                <a:buClr>
                  <a:srgbClr val="2D00BB"/>
                </a:buClr>
                <a:buFont typeface="Wingdings" pitchFamily="2" charset="2"/>
                <a:buChar char="Ø"/>
              </a:pPr>
              <a:r>
                <a:rPr lang="en-US" sz="2000" dirty="0">
                  <a:solidFill>
                    <a:srgbClr val="2D00BB"/>
                  </a:solidFill>
                  <a:latin typeface="Optima"/>
                  <a:cs typeface="Optima"/>
                </a:rPr>
                <a:t>Use the format: </a:t>
              </a:r>
              <a:r>
                <a:rPr lang="en-US" sz="2000" i="1" dirty="0">
                  <a:solidFill>
                    <a:srgbClr val="2D00BB"/>
                  </a:solidFill>
                  <a:latin typeface="Optima"/>
                  <a:cs typeface="Optima"/>
                </a:rPr>
                <a:t>Department: Descriptive Title</a:t>
              </a:r>
              <a:endParaRPr lang="en-US" sz="2000" dirty="0">
                <a:solidFill>
                  <a:srgbClr val="2D00BB"/>
                </a:solidFill>
                <a:latin typeface="Optima"/>
                <a:cs typeface="Optima"/>
              </a:endParaRPr>
            </a:p>
          </p:txBody>
        </p:sp>
        <p:sp>
          <p:nvSpPr>
            <p:cNvPr id="20" name="TextBox 19"/>
            <p:cNvSpPr txBox="1"/>
            <p:nvPr/>
          </p:nvSpPr>
          <p:spPr>
            <a:xfrm>
              <a:off x="3657600" y="990600"/>
              <a:ext cx="5486400" cy="791720"/>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cs typeface="Optima"/>
                </a:rPr>
                <a:t>Provide a </a:t>
              </a:r>
              <a:r>
                <a:rPr lang="en-US" sz="2400" b="1" dirty="0">
                  <a:solidFill>
                    <a:srgbClr val="2D00BB"/>
                  </a:solidFill>
                  <a:latin typeface="Optima"/>
                  <a:cs typeface="Optima"/>
                </a:rPr>
                <a:t>Project Name</a:t>
              </a:r>
              <a:r>
                <a:rPr lang="en-US" sz="2400" dirty="0">
                  <a:solidFill>
                    <a:srgbClr val="2D00BB"/>
                  </a:solidFill>
                  <a:latin typeface="Optima"/>
                  <a:cs typeface="Optima"/>
                </a:rPr>
                <a:t> for reference</a:t>
              </a:r>
            </a:p>
          </p:txBody>
        </p:sp>
      </p:grpSp>
      <p:graphicFrame>
        <p:nvGraphicFramePr>
          <p:cNvPr id="19" name="Table 18"/>
          <p:cNvGraphicFramePr>
            <a:graphicFrameLocks noGrp="1"/>
          </p:cNvGraphicFramePr>
          <p:nvPr>
            <p:extLst>
              <p:ext uri="{D42A27DB-BD31-4B8C-83A1-F6EECF244321}">
                <p14:modId xmlns:p14="http://schemas.microsoft.com/office/powerpoint/2010/main" xmlns="" val="196013608"/>
              </p:ext>
            </p:extLst>
          </p:nvPr>
        </p:nvGraphicFramePr>
        <p:xfrm>
          <a:off x="3505200" y="1874520"/>
          <a:ext cx="5499100" cy="64008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Project Name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pitchFamily="34" charset="0"/>
                        </a:rPr>
                        <a:t>Procurement: Leverage Industry Norm Payment Terms</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3492500" y="4876800"/>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College/Division</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Finance</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6" name="TextBox 25"/>
          <p:cNvSpPr txBox="1"/>
          <p:nvPr/>
        </p:nvSpPr>
        <p:spPr>
          <a:xfrm>
            <a:off x="3657600" y="3893403"/>
            <a:ext cx="5486400" cy="830997"/>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cs typeface="Optima"/>
              </a:rPr>
              <a:t>Name the </a:t>
            </a:r>
            <a:r>
              <a:rPr lang="en-US" sz="2400" b="1" dirty="0">
                <a:solidFill>
                  <a:srgbClr val="2D00BB"/>
                </a:solidFill>
                <a:latin typeface="Optima"/>
                <a:cs typeface="Optima"/>
              </a:rPr>
              <a:t>College/Division</a:t>
            </a:r>
            <a:r>
              <a:rPr lang="en-US" sz="2400" dirty="0">
                <a:solidFill>
                  <a:srgbClr val="2D00BB"/>
                </a:solidFill>
                <a:latin typeface="Optima"/>
                <a:cs typeface="Optima"/>
              </a:rPr>
              <a:t> that is responsible for this project.</a:t>
            </a:r>
            <a:endParaRPr lang="en-US" dirty="0">
              <a:solidFill>
                <a:srgbClr val="2D00BB"/>
              </a:solidFill>
              <a:latin typeface="Optima"/>
              <a:cs typeface="Optima"/>
            </a:endParaRPr>
          </a:p>
        </p:txBody>
      </p:sp>
    </p:spTree>
    <p:extLst>
      <p:ext uri="{BB962C8B-B14F-4D97-AF65-F5344CB8AC3E}">
        <p14:creationId xmlns:p14="http://schemas.microsoft.com/office/powerpoint/2010/main" xmlns="" val="650339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914400"/>
            <a:ext cx="5111750" cy="838200"/>
          </a:xfrm>
        </p:spPr>
        <p:txBody>
          <a:bodyPr/>
          <a:lstStyle/>
          <a:p>
            <a:r>
              <a:rPr lang="en-US" sz="2400" dirty="0" smtClean="0">
                <a:solidFill>
                  <a:srgbClr val="2D00BB"/>
                </a:solidFill>
                <a:latin typeface="Optima"/>
                <a:cs typeface="Optima"/>
              </a:rPr>
              <a:t>Enter your metrics and goals.</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20" name="Table 19"/>
          <p:cNvGraphicFramePr>
            <a:graphicFrameLocks noGrp="1"/>
          </p:cNvGraphicFramePr>
          <p:nvPr>
            <p:extLst>
              <p:ext uri="{D42A27DB-BD31-4B8C-83A1-F6EECF244321}">
                <p14:modId xmlns:p14="http://schemas.microsoft.com/office/powerpoint/2010/main" xmlns="" val="1062965168"/>
              </p:ext>
            </p:extLst>
          </p:nvPr>
        </p:nvGraphicFramePr>
        <p:xfrm>
          <a:off x="2819400" y="1752600"/>
          <a:ext cx="6096000" cy="1371600"/>
        </p:xfrm>
        <a:graphic>
          <a:graphicData uri="http://schemas.openxmlformats.org/drawingml/2006/table">
            <a:tbl>
              <a:tblPr/>
              <a:tblGrid>
                <a:gridCol w="1295400"/>
                <a:gridCol w="1905000"/>
                <a:gridCol w="914400"/>
                <a:gridCol w="955509"/>
                <a:gridCol w="1025691"/>
              </a:tblGrid>
              <a:tr h="228600">
                <a:tc rowSpan="6">
                  <a:txBody>
                    <a:bodyPr/>
                    <a:lstStyle/>
                    <a:p>
                      <a:pPr algn="ctr" fontAlgn="ctr"/>
                      <a:r>
                        <a:rPr lang="en-US" sz="1400" b="1" i="0" u="none" strike="noStrike" dirty="0">
                          <a:latin typeface="Franklin Gothic Book"/>
                        </a:rPr>
                        <a:t>Project Metrics</a:t>
                      </a:r>
                    </a:p>
                  </a:txBody>
                  <a:tcPr marL="45720" marR="4572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Metric</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Baseline</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Target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dirty="0">
                          <a:latin typeface="Franklin Gothic Book"/>
                        </a:rPr>
                        <a:t>Target Date</a:t>
                      </a:r>
                    </a:p>
                  </a:txBody>
                  <a:tcPr marL="0" marR="0" marT="0" marB="0" anchor="b">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28600">
                <a:tc vMerge="1">
                  <a:txBody>
                    <a:bodyPr/>
                    <a:lstStyle/>
                    <a:p>
                      <a:endParaRPr lang="en-US"/>
                    </a:p>
                  </a:txBody>
                  <a:tcPr/>
                </a:tc>
                <a:tc>
                  <a:txBody>
                    <a:bodyPr/>
                    <a:lstStyle/>
                    <a:p>
                      <a:pPr algn="ctr" fontAlgn="ctr"/>
                      <a:r>
                        <a:rPr lang="en-US" sz="1400" b="0" i="0" u="none" strike="noStrike" dirty="0">
                          <a:solidFill>
                            <a:srgbClr val="FC4200"/>
                          </a:solidFill>
                          <a:latin typeface="Franklin Gothic Demi" pitchFamily="34" charset="0"/>
                        </a:rPr>
                        <a:t> </a:t>
                      </a:r>
                      <a:r>
                        <a:rPr lang="en-US" sz="1400" b="0" i="0" u="none" strike="noStrike" dirty="0" smtClean="0">
                          <a:solidFill>
                            <a:srgbClr val="FC4200"/>
                          </a:solidFill>
                          <a:latin typeface="Franklin Gothic Demi" pitchFamily="34" charset="0"/>
                        </a:rPr>
                        <a:t>$ Saved</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smtClean="0">
                          <a:solidFill>
                            <a:srgbClr val="FC4200"/>
                          </a:solidFill>
                          <a:latin typeface="Franklin Gothic Demi" pitchFamily="34" charset="0"/>
                        </a:rPr>
                        <a:t> 0</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FC4200"/>
                          </a:solidFill>
                          <a:latin typeface="Franklin Gothic Demi" pitchFamily="34" charset="0"/>
                        </a:rPr>
                        <a:t> </a:t>
                      </a:r>
                      <a:r>
                        <a:rPr lang="en-US" sz="1400" b="0" i="0" u="none" strike="noStrike" dirty="0" smtClean="0">
                          <a:solidFill>
                            <a:srgbClr val="FC4200"/>
                          </a:solidFill>
                          <a:latin typeface="Franklin Gothic Demi" pitchFamily="34" charset="0"/>
                        </a:rPr>
                        <a:t> $400K</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FC4200"/>
                          </a:solidFill>
                          <a:latin typeface="Franklin Gothic Demi" pitchFamily="34" charset="0"/>
                        </a:rPr>
                        <a:t> </a:t>
                      </a:r>
                      <a:r>
                        <a:rPr lang="en-US" sz="1400" b="0" i="0" u="none" strike="noStrike" dirty="0" smtClean="0">
                          <a:solidFill>
                            <a:srgbClr val="FC4200"/>
                          </a:solidFill>
                          <a:latin typeface="Franklin Gothic Demi" pitchFamily="34" charset="0"/>
                        </a:rPr>
                        <a:t>5/15/2011</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vMerge="1">
                  <a:txBody>
                    <a:bodyPr/>
                    <a:lstStyle/>
                    <a:p>
                      <a:endParaRPr lang="en-US"/>
                    </a:p>
                  </a:txBody>
                  <a:tcPr/>
                </a:tc>
                <a:tc>
                  <a:txBody>
                    <a:bodyPr/>
                    <a:lstStyle/>
                    <a:p>
                      <a:pPr algn="ctr" fontAlgn="ctr"/>
                      <a:r>
                        <a:rPr lang="en-US" sz="1400" b="0" i="0" u="none" strike="noStrike" dirty="0">
                          <a:solidFill>
                            <a:srgbClr val="FC4200"/>
                          </a:solidFill>
                          <a:latin typeface="Franklin Gothic Demi" pitchFamily="34" charset="0"/>
                        </a:rPr>
                        <a:t> </a:t>
                      </a:r>
                      <a:r>
                        <a:rPr lang="en-US" sz="1400" b="0" i="0" u="none" strike="noStrike" dirty="0" smtClean="0">
                          <a:solidFill>
                            <a:srgbClr val="FC4200"/>
                          </a:solidFill>
                          <a:latin typeface="Franklin Gothic Demi" pitchFamily="34" charset="0"/>
                        </a:rPr>
                        <a:t>Vendors</a:t>
                      </a:r>
                      <a:r>
                        <a:rPr lang="en-US" sz="1400" b="0" i="0" u="none" strike="noStrike" baseline="0" dirty="0" smtClean="0">
                          <a:solidFill>
                            <a:srgbClr val="FC4200"/>
                          </a:solidFill>
                          <a:latin typeface="Franklin Gothic Demi" pitchFamily="34" charset="0"/>
                        </a:rPr>
                        <a:t> discounting</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baseline="0" dirty="0" smtClean="0">
                          <a:solidFill>
                            <a:srgbClr val="FC4200"/>
                          </a:solidFill>
                          <a:latin typeface="Franklin Gothic Demi" pitchFamily="34" charset="0"/>
                        </a:rPr>
                        <a:t> Current</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smtClean="0">
                          <a:solidFill>
                            <a:srgbClr val="FC4200"/>
                          </a:solidFill>
                          <a:latin typeface="Franklin Gothic Demi" pitchFamily="34" charset="0"/>
                        </a:rPr>
                        <a:t> All</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smtClean="0">
                          <a:solidFill>
                            <a:srgbClr val="FC4200"/>
                          </a:solidFill>
                          <a:latin typeface="Franklin Gothic Demi" pitchFamily="34" charset="0"/>
                        </a:rPr>
                        <a:t> 7/1/2012</a:t>
                      </a:r>
                      <a:endParaRPr lang="en-US" sz="1400" b="0" i="0" u="none" strike="noStrike" dirty="0">
                        <a:solidFill>
                          <a:srgbClr val="FC4200"/>
                        </a:solidFill>
                        <a:latin typeface="Franklin Gothic Demi" pitchFamily="34" charset="0"/>
                      </a:endParaRP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vMerge="1">
                  <a:txBody>
                    <a:bodyPr/>
                    <a:lstStyle/>
                    <a:p>
                      <a:endParaRPr lang="en-US"/>
                    </a:p>
                  </a:txBody>
                  <a:tcPr/>
                </a:tc>
                <a:tc>
                  <a:txBody>
                    <a:bodyPr/>
                    <a:lstStyle/>
                    <a:p>
                      <a:pPr algn="ctr" fontAlgn="ctr"/>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vMerge="1">
                  <a:txBody>
                    <a:bodyPr/>
                    <a:lstStyle/>
                    <a:p>
                      <a:endParaRPr lang="en-US"/>
                    </a:p>
                  </a:txBody>
                  <a:tcPr/>
                </a:tc>
                <a:tc>
                  <a:txBody>
                    <a:bodyPr/>
                    <a:lstStyle/>
                    <a:p>
                      <a:pPr algn="ctr" fontAlgn="ctr"/>
                      <a:r>
                        <a:rPr lang="en-US" sz="1400" b="0" i="0" u="none" strike="noStrike" dirty="0">
                          <a:solidFill>
                            <a:srgbClr val="FC4200"/>
                          </a:solidFill>
                          <a:latin typeface="Franklin Gothic Demi"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vMerge="1">
                  <a:txBody>
                    <a:bodyPr/>
                    <a:lstStyle/>
                    <a:p>
                      <a:endParaRPr lang="en-US"/>
                    </a:p>
                  </a:txBody>
                  <a:tcPr/>
                </a:tc>
                <a:tc>
                  <a:txBody>
                    <a:bodyPr/>
                    <a:lstStyle/>
                    <a:p>
                      <a:pPr algn="ctr" fontAlgn="ctr"/>
                      <a:r>
                        <a:rPr lang="en-US" sz="1400" b="0" i="0" u="none" strike="noStrike" dirty="0">
                          <a:solidFill>
                            <a:srgbClr val="FC4200"/>
                          </a:solidFill>
                          <a:latin typeface="Franklin Gothic Demi"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FC4200"/>
                          </a:solidFill>
                          <a:latin typeface="Franklin Gothic Demi" pitchFamily="34" charset="0"/>
                        </a:rPr>
                        <a:t> </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
        <p:nvSpPr>
          <p:cNvPr id="21" name="Title 20" hidden="1"/>
          <p:cNvSpPr>
            <a:spLocks noGrp="1"/>
          </p:cNvSpPr>
          <p:nvPr>
            <p:ph type="title"/>
          </p:nvPr>
        </p:nvSpPr>
        <p:spPr>
          <a:xfrm>
            <a:off x="381000" y="6019800"/>
            <a:ext cx="3008313" cy="673100"/>
          </a:xfrm>
        </p:spPr>
        <p:txBody>
          <a:bodyPr/>
          <a:lstStyle/>
          <a:p>
            <a:r>
              <a:rPr lang="en-US" dirty="0" smtClean="0"/>
              <a:t>Project metrics, example</a:t>
            </a:r>
            <a:endParaRPr lang="en-US" dirty="0"/>
          </a:p>
        </p:txBody>
      </p:sp>
      <p:sp>
        <p:nvSpPr>
          <p:cNvPr id="8" name="Snip Single Corner Rectangle 7"/>
          <p:cNvSpPr/>
          <p:nvPr/>
        </p:nvSpPr>
        <p:spPr>
          <a:xfrm>
            <a:off x="2819400" y="3733800"/>
            <a:ext cx="6096000" cy="25146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Be sure to </a:t>
            </a:r>
            <a:r>
              <a:rPr lang="en-US" sz="2400" b="1" u="sng" dirty="0" smtClean="0">
                <a:solidFill>
                  <a:srgbClr val="2D00BB"/>
                </a:solidFill>
                <a:latin typeface="Optima"/>
                <a:cs typeface="Optima"/>
              </a:rPr>
              <a:t>document</a:t>
            </a:r>
            <a:r>
              <a:rPr lang="en-US" sz="2400" dirty="0" smtClean="0">
                <a:solidFill>
                  <a:srgbClr val="2D00BB"/>
                </a:solidFill>
                <a:latin typeface="Optima"/>
                <a:cs typeface="Optima"/>
              </a:rPr>
              <a:t> your inputs, assumptions and reasoning in setting your baseline, target and timeline in the electronic version of your project charter.</a:t>
            </a:r>
          </a:p>
          <a:p>
            <a:pPr marL="0" lvl="1" algn="ctr"/>
            <a:r>
              <a:rPr lang="en-US" sz="2400" b="1" dirty="0" smtClean="0">
                <a:solidFill>
                  <a:srgbClr val="FC4200"/>
                </a:solidFill>
                <a:latin typeface="Optima"/>
                <a:cs typeface="Optima"/>
              </a:rPr>
              <a:t>We must be able to replicate your baseline and savings!</a:t>
            </a:r>
          </a:p>
          <a:p>
            <a:endParaRPr lang="en-US" dirty="0">
              <a:latin typeface="Optima"/>
              <a:cs typeface="Optima"/>
            </a:endParaRPr>
          </a:p>
        </p:txBody>
      </p:sp>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838200"/>
            <a:ext cx="5111750" cy="1143000"/>
          </a:xfrm>
        </p:spPr>
        <p:txBody>
          <a:bodyPr/>
          <a:lstStyle/>
          <a:p>
            <a:r>
              <a:rPr lang="en-US" sz="2400" dirty="0" smtClean="0">
                <a:solidFill>
                  <a:srgbClr val="2D00BB"/>
                </a:solidFill>
                <a:latin typeface="Optima"/>
                <a:cs typeface="Optima"/>
              </a:rPr>
              <a:t>Now that you have your metrics, targets and deadlines established...</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2" name="Cloud Callout 1"/>
          <p:cNvSpPr/>
          <p:nvPr/>
        </p:nvSpPr>
        <p:spPr>
          <a:xfrm>
            <a:off x="3124200" y="2362200"/>
            <a:ext cx="3048000" cy="1447800"/>
          </a:xfrm>
          <a:prstGeom prst="cloudCallout">
            <a:avLst>
              <a:gd name="adj1" fmla="val -9166"/>
              <a:gd name="adj2" fmla="val -67325"/>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offices will be involved?</a:t>
            </a:r>
            <a:endParaRPr lang="en-US" sz="2000" dirty="0">
              <a:solidFill>
                <a:srgbClr val="FC4200"/>
              </a:solidFill>
              <a:latin typeface="Optima"/>
              <a:cs typeface="Optima"/>
            </a:endParaRPr>
          </a:p>
        </p:txBody>
      </p:sp>
      <p:sp>
        <p:nvSpPr>
          <p:cNvPr id="19" name="Cloud Callout 18"/>
          <p:cNvSpPr/>
          <p:nvPr/>
        </p:nvSpPr>
        <p:spPr>
          <a:xfrm>
            <a:off x="5334000" y="3429000"/>
            <a:ext cx="3276600" cy="1524000"/>
          </a:xfrm>
          <a:prstGeom prst="cloudCallout">
            <a:avLst>
              <a:gd name="adj1" fmla="val 21028"/>
              <a:gd name="adj2" fmla="val -66667"/>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Which people in those offices do I need?</a:t>
            </a:r>
            <a:endParaRPr lang="en-US" sz="2000" dirty="0">
              <a:solidFill>
                <a:srgbClr val="FC4200"/>
              </a:solidFill>
              <a:latin typeface="Optima"/>
              <a:cs typeface="Optima"/>
            </a:endParaRPr>
          </a:p>
        </p:txBody>
      </p:sp>
      <p:sp>
        <p:nvSpPr>
          <p:cNvPr id="20" name="Cloud Callout 19"/>
          <p:cNvSpPr/>
          <p:nvPr/>
        </p:nvSpPr>
        <p:spPr>
          <a:xfrm>
            <a:off x="3733800" y="4953000"/>
            <a:ext cx="4191000" cy="1066800"/>
          </a:xfrm>
          <a:prstGeom prst="cloudCallout">
            <a:avLst>
              <a:gd name="adj1" fmla="val -20506"/>
              <a:gd name="adj2" fmla="val -61859"/>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How much of their time?</a:t>
            </a:r>
            <a:endParaRPr lang="en-US" sz="2000" dirty="0">
              <a:solidFill>
                <a:srgbClr val="FC4200"/>
              </a:solidFill>
              <a:latin typeface="Optima"/>
              <a:cs typeface="Optima"/>
            </a:endParaRPr>
          </a:p>
        </p:txBody>
      </p:sp>
      <p:sp>
        <p:nvSpPr>
          <p:cNvPr id="9" name="Title 8" hidden="1"/>
          <p:cNvSpPr>
            <a:spLocks noGrp="1"/>
          </p:cNvSpPr>
          <p:nvPr>
            <p:ph type="title"/>
          </p:nvPr>
        </p:nvSpPr>
        <p:spPr>
          <a:xfrm>
            <a:off x="533400" y="6248400"/>
            <a:ext cx="3008313" cy="444500"/>
          </a:xfrm>
        </p:spPr>
        <p:txBody>
          <a:bodyPr/>
          <a:lstStyle/>
          <a:p>
            <a:r>
              <a:rPr lang="en-US" dirty="0" smtClean="0"/>
              <a:t>Considering resources</a:t>
            </a:r>
            <a:endParaRPr lang="en-US" dirty="0"/>
          </a:p>
        </p:txBody>
      </p:sp>
    </p:spTree>
    <p:extLst>
      <p:ext uri="{BB962C8B-B14F-4D97-AF65-F5344CB8AC3E}">
        <p14:creationId xmlns:p14="http://schemas.microsoft.com/office/powerpoint/2010/main" xmlns="" val="38345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bg/>
                                          </p:spTgt>
                                        </p:tgtEl>
                                        <p:attrNameLst>
                                          <p:attrName>style.visibility</p:attrName>
                                        </p:attrNameLst>
                                      </p:cBhvr>
                                      <p:to>
                                        <p:strVal val="visible"/>
                                      </p:to>
                                    </p:set>
                                    <p:animEffect transition="in" filter="fade">
                                      <p:cBhvr>
                                        <p:cTn id="14" dur="2000"/>
                                        <p:tgtEl>
                                          <p:spTgt spid="1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2000"/>
                                        <p:tgtEl>
                                          <p:spTgt spid="1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bg/>
                                          </p:spTgt>
                                        </p:tgtEl>
                                        <p:attrNameLst>
                                          <p:attrName>style.visibility</p:attrName>
                                        </p:attrNameLst>
                                      </p:cBhvr>
                                      <p:to>
                                        <p:strVal val="visible"/>
                                      </p:to>
                                    </p:set>
                                    <p:animEffect transition="in" filter="fade">
                                      <p:cBhvr>
                                        <p:cTn id="20" dur="3000"/>
                                        <p:tgtEl>
                                          <p:spTgt spid="2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3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19" grpId="0" build="allAtOnce" animBg="1"/>
      <p:bldP spid="20"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7" name="Table 6"/>
          <p:cNvGraphicFramePr>
            <a:graphicFrameLocks noGrp="1"/>
          </p:cNvGraphicFramePr>
          <p:nvPr>
            <p:extLst>
              <p:ext uri="{D42A27DB-BD31-4B8C-83A1-F6EECF244321}">
                <p14:modId xmlns:p14="http://schemas.microsoft.com/office/powerpoint/2010/main" xmlns="" val="144036359"/>
              </p:ext>
            </p:extLst>
          </p:nvPr>
        </p:nvGraphicFramePr>
        <p:xfrm>
          <a:off x="2819400" y="2590800"/>
          <a:ext cx="6096000" cy="1828799"/>
        </p:xfrm>
        <a:graphic>
          <a:graphicData uri="http://schemas.openxmlformats.org/drawingml/2006/table">
            <a:tbl>
              <a:tblPr/>
              <a:tblGrid>
                <a:gridCol w="1710790"/>
                <a:gridCol w="41897"/>
                <a:gridCol w="2895513"/>
                <a:gridCol w="1447800"/>
              </a:tblGrid>
              <a:tr h="261257">
                <a:tc gridSpan="4">
                  <a:txBody>
                    <a:bodyPr/>
                    <a:lstStyle/>
                    <a:p>
                      <a:pPr algn="ctr" fontAlgn="ctr"/>
                      <a:r>
                        <a:rPr lang="en-US" sz="1400" b="1" i="0" u="none" strike="noStrike" dirty="0">
                          <a:latin typeface="Franklin Gothic Book"/>
                        </a:rPr>
                        <a:t>Resources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1257">
                <a:tc>
                  <a:txBody>
                    <a:bodyPr/>
                    <a:lstStyle/>
                    <a:p>
                      <a:pPr algn="ctr" fontAlgn="ctr"/>
                      <a:r>
                        <a:rPr lang="en-US" sz="1400" b="1" i="0" u="none" strike="noStrike" dirty="0">
                          <a:latin typeface="Franklin Gothic Book"/>
                        </a:rPr>
                        <a:t>Department</a:t>
                      </a:r>
                    </a:p>
                  </a:txBody>
                  <a:tcPr marL="0" marR="0" marT="0" marB="0" anchor="ctr">
                    <a:lnL w="28575" cap="flat" cmpd="sng" algn="ctr">
                      <a:solidFill>
                        <a:schemeClr val="tx1"/>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800" b="1" i="0" u="none" strike="noStrike">
                          <a:solidFill>
                            <a:srgbClr val="FFFFFF"/>
                          </a:solidFill>
                          <a:latin typeface="Franklin Gothic Book"/>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a:latin typeface="Franklin Gothic Book"/>
                        </a:rPr>
                        <a:t>Employees Involved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1" i="0" u="none" strike="noStrike" dirty="0">
                          <a:latin typeface="Franklin Gothic Book"/>
                        </a:rPr>
                        <a:t>Time Commitment</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61257">
                <a:tc gridSpan="2">
                  <a:txBody>
                    <a:bodyPr/>
                    <a:lstStyle/>
                    <a:p>
                      <a:pPr algn="ctr" fontAlgn="ctr"/>
                      <a:r>
                        <a:rPr lang="en-US" sz="1600" b="0" i="0" u="none" strike="noStrike" dirty="0">
                          <a:solidFill>
                            <a:srgbClr val="FF3300"/>
                          </a:solidFill>
                          <a:latin typeface="Franklin Gothic Demi"/>
                        </a:rPr>
                        <a:t>Procurement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dirty="0">
                          <a:solidFill>
                            <a:srgbClr val="FF3300"/>
                          </a:solidFill>
                          <a:latin typeface="Franklin Gothic Demi"/>
                        </a:rPr>
                        <a:t>Mike </a:t>
                      </a:r>
                      <a:r>
                        <a:rPr lang="en-US" sz="1600" b="0" i="0" u="none" strike="noStrike" dirty="0" err="1">
                          <a:solidFill>
                            <a:srgbClr val="FF3300"/>
                          </a:solidFill>
                          <a:latin typeface="Franklin Gothic Demi"/>
                        </a:rPr>
                        <a:t>Nebesky</a:t>
                      </a:r>
                      <a:endParaRPr lang="en-US" sz="1600" b="0" i="0" u="none" strike="noStrike" dirty="0">
                        <a:solidFill>
                          <a:srgbClr val="FF3300"/>
                        </a:solidFill>
                        <a:latin typeface="Franklin Gothic Dem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3300"/>
                          </a:solidFill>
                          <a:latin typeface="Franklin Gothic Demi"/>
                        </a:rPr>
                        <a:t>50%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257">
                <a:tc gridSpan="2">
                  <a:txBody>
                    <a:bodyPr/>
                    <a:lstStyle/>
                    <a:p>
                      <a:pPr algn="ctr" fontAlgn="ctr"/>
                      <a:r>
                        <a:rPr lang="en-US" sz="1600" b="0" i="0" u="none" strike="noStrike">
                          <a:solidFill>
                            <a:srgbClr val="FF3300"/>
                          </a:solidFill>
                          <a:latin typeface="Franklin Gothic Demi"/>
                        </a:rPr>
                        <a:t>REPI</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a:solidFill>
                            <a:srgbClr val="FF3300"/>
                          </a:solidFill>
                          <a:latin typeface="Franklin Gothic Demi"/>
                        </a:rPr>
                        <a:t>Lisa Knox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3300"/>
                          </a:solidFill>
                          <a:latin typeface="Franklin Gothic Demi"/>
                        </a:rPr>
                        <a:t>5%</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257">
                <a:tc gridSpan="2">
                  <a:txBody>
                    <a:bodyPr/>
                    <a:lstStyle/>
                    <a:p>
                      <a:pPr algn="ctr" fontAlgn="ctr"/>
                      <a:r>
                        <a:rPr lang="en-US" sz="1600" b="0" i="0" u="none" strike="noStrike">
                          <a:solidFill>
                            <a:srgbClr val="FF3300"/>
                          </a:solidFill>
                          <a:latin typeface="Franklin Gothic Demi"/>
                        </a:rPr>
                        <a:t>Procurement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a:solidFill>
                            <a:srgbClr val="FF3300"/>
                          </a:solidFill>
                          <a:latin typeface="Franklin Gothic Demi"/>
                        </a:rPr>
                        <a:t>Angie Wiggins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3300"/>
                          </a:solidFill>
                          <a:latin typeface="Franklin Gothic Demi"/>
                        </a:rPr>
                        <a:t>30%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257">
                <a:tc gridSpan="2">
                  <a:txBody>
                    <a:bodyPr/>
                    <a:lstStyle/>
                    <a:p>
                      <a:pPr algn="ctr" fontAlgn="ctr"/>
                      <a:r>
                        <a:rPr lang="en-US" sz="1600" b="0" i="0" u="none" strike="noStrike">
                          <a:solidFill>
                            <a:srgbClr val="FF3300"/>
                          </a:solidFill>
                          <a:latin typeface="Franklin Gothic Demi"/>
                        </a:rPr>
                        <a:t>Admin Support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600" b="0" i="0" u="none" strike="noStrike" dirty="0">
                          <a:solidFill>
                            <a:srgbClr val="FF3300"/>
                          </a:solidFill>
                          <a:latin typeface="Franklin Gothic Demi"/>
                        </a:rPr>
                        <a:t>many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3300"/>
                          </a:solidFill>
                          <a:latin typeface="Franklin Gothic Demi"/>
                        </a:rPr>
                        <a:t>as needed</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257">
                <a:tc gridSpan="2">
                  <a:txBody>
                    <a:bodyPr/>
                    <a:lstStyle/>
                    <a:p>
                      <a:pPr algn="ctr" fontAlgn="ctr"/>
                      <a:r>
                        <a:rPr lang="en-US" sz="1600" b="0" i="0" u="none" strike="noStrike" dirty="0">
                          <a:solidFill>
                            <a:srgbClr val="FF3300"/>
                          </a:solidFill>
                          <a:latin typeface="Franklin Gothic Demi"/>
                        </a:rPr>
                        <a:t>Vendors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600" b="0" i="0" u="none" strike="noStrike" dirty="0">
                          <a:solidFill>
                            <a:srgbClr val="FF3300"/>
                          </a:solidFill>
                          <a:latin typeface="Franklin Gothic Demi"/>
                        </a:rPr>
                        <a:t>many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3300"/>
                          </a:solidFill>
                          <a:latin typeface="Franklin Gothic Demi"/>
                        </a:rPr>
                        <a:t>as needed</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3581400" y="838200"/>
            <a:ext cx="5181600" cy="1646605"/>
          </a:xfrm>
          <a:prstGeom prst="rect">
            <a:avLst/>
          </a:prstGeom>
          <a:noFill/>
        </p:spPr>
        <p:txBody>
          <a:bodyPr wrap="square" rtlCol="0">
            <a:spAutoFit/>
          </a:bodyPr>
          <a:lstStyle/>
          <a:p>
            <a:pPr marL="342900" indent="-342900">
              <a:spcAft>
                <a:spcPts val="600"/>
              </a:spcAft>
              <a:buFont typeface="Arial" pitchFamily="34" charset="0"/>
              <a:buChar char="•"/>
            </a:pPr>
            <a:r>
              <a:rPr lang="en-US" sz="2400" dirty="0" smtClean="0">
                <a:solidFill>
                  <a:srgbClr val="2D00BB"/>
                </a:solidFill>
                <a:latin typeface="Optima"/>
                <a:cs typeface="Optima"/>
              </a:rPr>
              <a:t>Under </a:t>
            </a:r>
            <a:r>
              <a:rPr lang="en-US" sz="2400" b="1" dirty="0" smtClean="0">
                <a:solidFill>
                  <a:srgbClr val="2D00BB"/>
                </a:solidFill>
                <a:latin typeface="Optima"/>
                <a:cs typeface="Optima"/>
              </a:rPr>
              <a:t>Department</a:t>
            </a:r>
            <a:r>
              <a:rPr lang="en-US" sz="2400" dirty="0" smtClean="0">
                <a:solidFill>
                  <a:srgbClr val="2D00BB"/>
                </a:solidFill>
                <a:latin typeface="Optima"/>
                <a:cs typeface="Optima"/>
              </a:rPr>
              <a:t>, list the offices involved.</a:t>
            </a:r>
            <a:endParaRPr lang="en-US" sz="2000" dirty="0" smtClean="0">
              <a:solidFill>
                <a:srgbClr val="2D00BB"/>
              </a:solidFill>
              <a:latin typeface="Optima"/>
              <a:cs typeface="Optima"/>
            </a:endParaRPr>
          </a:p>
          <a:p>
            <a:pPr marL="342900" indent="-342900">
              <a:buFont typeface="Arial" pitchFamily="34" charset="0"/>
              <a:buChar char="•"/>
            </a:pPr>
            <a:r>
              <a:rPr lang="en-US" sz="2400" dirty="0" smtClean="0">
                <a:solidFill>
                  <a:srgbClr val="2D00BB"/>
                </a:solidFill>
                <a:latin typeface="Optima"/>
                <a:cs typeface="Optima"/>
              </a:rPr>
              <a:t>Under </a:t>
            </a:r>
            <a:r>
              <a:rPr lang="en-US" sz="2400" b="1" dirty="0" smtClean="0">
                <a:solidFill>
                  <a:srgbClr val="2D00BB"/>
                </a:solidFill>
                <a:latin typeface="Optima"/>
                <a:cs typeface="Optima"/>
              </a:rPr>
              <a:t>Employees Involved</a:t>
            </a:r>
            <a:r>
              <a:rPr lang="en-US" sz="2400" dirty="0" smtClean="0">
                <a:solidFill>
                  <a:srgbClr val="2D00BB"/>
                </a:solidFill>
                <a:latin typeface="Optima"/>
                <a:cs typeface="Optima"/>
              </a:rPr>
              <a:t>, list the specific individuals.</a:t>
            </a:r>
          </a:p>
        </p:txBody>
      </p:sp>
      <p:sp>
        <p:nvSpPr>
          <p:cNvPr id="9" name="TextBox 8"/>
          <p:cNvSpPr txBox="1"/>
          <p:nvPr/>
        </p:nvSpPr>
        <p:spPr>
          <a:xfrm>
            <a:off x="3581400" y="4572000"/>
            <a:ext cx="5257800" cy="1938992"/>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cs typeface="Optima"/>
              </a:rPr>
              <a:t>Estimate how much time (per day/week/month) will be necessary for successful project completion.  This is the </a:t>
            </a:r>
            <a:r>
              <a:rPr lang="en-US" sz="2400" b="1" dirty="0" smtClean="0">
                <a:solidFill>
                  <a:srgbClr val="2D00BB"/>
                </a:solidFill>
                <a:latin typeface="Optima"/>
                <a:cs typeface="Optima"/>
              </a:rPr>
              <a:t>Time Commitment</a:t>
            </a:r>
            <a:r>
              <a:rPr lang="en-US" sz="2400" dirty="0" smtClean="0">
                <a:solidFill>
                  <a:srgbClr val="2D00BB"/>
                </a:solidFill>
                <a:latin typeface="Optima"/>
                <a:cs typeface="Optima"/>
              </a:rPr>
              <a:t>.</a:t>
            </a:r>
          </a:p>
          <a:p>
            <a:endParaRPr lang="en-US" sz="2400" dirty="0">
              <a:solidFill>
                <a:srgbClr val="2D00BB"/>
              </a:solidFill>
              <a:latin typeface="Optima"/>
            </a:endParaRPr>
          </a:p>
        </p:txBody>
      </p:sp>
      <p:sp>
        <p:nvSpPr>
          <p:cNvPr id="12" name="Title 11" hidden="1"/>
          <p:cNvSpPr>
            <a:spLocks noGrp="1"/>
          </p:cNvSpPr>
          <p:nvPr>
            <p:ph type="title"/>
          </p:nvPr>
        </p:nvSpPr>
        <p:spPr>
          <a:xfrm>
            <a:off x="457200" y="6172200"/>
            <a:ext cx="3008313" cy="444500"/>
          </a:xfrm>
        </p:spPr>
        <p:txBody>
          <a:bodyPr/>
          <a:lstStyle/>
          <a:p>
            <a:r>
              <a:rPr lang="en-US" dirty="0" smtClean="0"/>
              <a:t>Resources, example</a:t>
            </a:r>
            <a:endParaRPr lang="en-US" dirty="0"/>
          </a:p>
        </p:txBody>
      </p:sp>
    </p:spTree>
    <p:extLst>
      <p:ext uri="{BB962C8B-B14F-4D97-AF65-F5344CB8AC3E}">
        <p14:creationId xmlns:p14="http://schemas.microsoft.com/office/powerpoint/2010/main" xmlns="" val="255790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8" name="Snip Single Corner Rectangle 17"/>
          <p:cNvSpPr/>
          <p:nvPr/>
        </p:nvSpPr>
        <p:spPr>
          <a:xfrm>
            <a:off x="3962400" y="3962400"/>
            <a:ext cx="3924300" cy="18288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The Lean Office will immediately enroll your team members in </a:t>
            </a:r>
            <a:r>
              <a:rPr lang="en-US" sz="2400" b="1" dirty="0" smtClean="0">
                <a:solidFill>
                  <a:srgbClr val="2D00BB"/>
                </a:solidFill>
                <a:latin typeface="Optima"/>
                <a:cs typeface="Optima"/>
              </a:rPr>
              <a:t>Purple Belt</a:t>
            </a:r>
            <a:r>
              <a:rPr lang="en-US" sz="2400" dirty="0" smtClean="0">
                <a:solidFill>
                  <a:srgbClr val="2D00BB"/>
                </a:solidFill>
                <a:latin typeface="Optima"/>
                <a:cs typeface="Optima"/>
              </a:rPr>
              <a:t> training.</a:t>
            </a:r>
          </a:p>
          <a:p>
            <a:endParaRPr lang="en-US" dirty="0">
              <a:latin typeface="Optima"/>
              <a:cs typeface="Optima"/>
            </a:endParaRPr>
          </a:p>
        </p:txBody>
      </p:sp>
      <p:sp>
        <p:nvSpPr>
          <p:cNvPr id="19" name="Snip Single Corner Rectangle 18"/>
          <p:cNvSpPr/>
          <p:nvPr/>
        </p:nvSpPr>
        <p:spPr>
          <a:xfrm>
            <a:off x="3962400" y="1676400"/>
            <a:ext cx="3924300" cy="11430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Note that this is where you create your </a:t>
            </a:r>
            <a:r>
              <a:rPr lang="en-US" sz="2400" b="1" dirty="0" smtClean="0">
                <a:solidFill>
                  <a:srgbClr val="2D00BB"/>
                </a:solidFill>
                <a:latin typeface="Optima"/>
                <a:cs typeface="Optima"/>
              </a:rPr>
              <a:t>team</a:t>
            </a:r>
            <a:r>
              <a:rPr lang="en-US" sz="2400" dirty="0" smtClean="0">
                <a:solidFill>
                  <a:srgbClr val="2D00BB"/>
                </a:solidFill>
                <a:latin typeface="Optima"/>
                <a:cs typeface="Optima"/>
              </a:rPr>
              <a:t>.</a:t>
            </a:r>
          </a:p>
          <a:p>
            <a:endParaRPr lang="en-US" dirty="0">
              <a:latin typeface="Optima"/>
              <a:cs typeface="Optima"/>
            </a:endParaRPr>
          </a:p>
        </p:txBody>
      </p:sp>
      <p:sp>
        <p:nvSpPr>
          <p:cNvPr id="20" name="Curved Right Arrow 19"/>
          <p:cNvSpPr/>
          <p:nvPr/>
        </p:nvSpPr>
        <p:spPr>
          <a:xfrm flipH="1">
            <a:off x="7315200" y="2895600"/>
            <a:ext cx="381000" cy="990600"/>
          </a:xfrm>
          <a:prstGeom prst="curvedRightArrow">
            <a:avLst>
              <a:gd name="adj1" fmla="val 25000"/>
              <a:gd name="adj2" fmla="val 50000"/>
              <a:gd name="adj3" fmla="val 25000"/>
            </a:avLst>
          </a:prstGeom>
          <a:solidFill>
            <a:srgbClr val="400080"/>
          </a:solidFill>
          <a:ln w="28575">
            <a:solidFill>
              <a:srgbClr val="FC42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2D00BB"/>
              </a:solidFill>
            </a:endParaRPr>
          </a:p>
        </p:txBody>
      </p:sp>
      <p:sp>
        <p:nvSpPr>
          <p:cNvPr id="12" name="Title 11" hidden="1"/>
          <p:cNvSpPr>
            <a:spLocks noGrp="1"/>
          </p:cNvSpPr>
          <p:nvPr>
            <p:ph type="title"/>
          </p:nvPr>
        </p:nvSpPr>
        <p:spPr>
          <a:xfrm>
            <a:off x="457200" y="6248400"/>
            <a:ext cx="3008313" cy="444500"/>
          </a:xfrm>
        </p:spPr>
        <p:txBody>
          <a:bodyPr/>
          <a:lstStyle/>
          <a:p>
            <a:r>
              <a:rPr lang="en-US" dirty="0" smtClean="0"/>
              <a:t>Creating</a:t>
            </a:r>
            <a:r>
              <a:rPr lang="en-US" baseline="0" dirty="0" smtClean="0"/>
              <a:t> the team</a:t>
            </a:r>
            <a:endParaRPr lang="en-US" dirty="0"/>
          </a:p>
        </p:txBody>
      </p:sp>
    </p:spTree>
    <p:extLst>
      <p:ext uri="{BB962C8B-B14F-4D97-AF65-F5344CB8AC3E}">
        <p14:creationId xmlns:p14="http://schemas.microsoft.com/office/powerpoint/2010/main" xmlns="" val="25579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914400"/>
            <a:ext cx="5111750" cy="1600200"/>
          </a:xfrm>
        </p:spPr>
        <p:txBody>
          <a:bodyPr/>
          <a:lstStyle/>
          <a:p>
            <a:r>
              <a:rPr lang="en-US" sz="2400" dirty="0" smtClean="0">
                <a:solidFill>
                  <a:srgbClr val="2D00BB"/>
                </a:solidFill>
                <a:latin typeface="Optima"/>
                <a:cs typeface="Optima"/>
              </a:rPr>
              <a:t>Now, from a high level, apply DMAIC to the project to define the activities and plan to complete them.</a:t>
            </a:r>
            <a:endParaRPr lang="en-US" sz="2400" dirty="0">
              <a:solidFill>
                <a:srgbClr val="FC4200"/>
              </a:solidFill>
              <a:latin typeface="Optima"/>
              <a:ea typeface="+mn-e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15" name="Table 14"/>
          <p:cNvGraphicFramePr>
            <a:graphicFrameLocks noGrp="1"/>
          </p:cNvGraphicFramePr>
          <p:nvPr>
            <p:extLst>
              <p:ext uri="{D42A27DB-BD31-4B8C-83A1-F6EECF244321}">
                <p14:modId xmlns:p14="http://schemas.microsoft.com/office/powerpoint/2010/main" xmlns="" val="1031901507"/>
              </p:ext>
            </p:extLst>
          </p:nvPr>
        </p:nvGraphicFramePr>
        <p:xfrm>
          <a:off x="4127500" y="2566987"/>
          <a:ext cx="3492500" cy="3731525"/>
        </p:xfrm>
        <a:graphic>
          <a:graphicData uri="http://schemas.openxmlformats.org/drawingml/2006/table">
            <a:tbl>
              <a:tblPr/>
              <a:tblGrid>
                <a:gridCol w="3492500"/>
              </a:tblGrid>
              <a:tr h="378289">
                <a:tc>
                  <a:txBody>
                    <a:bodyPr/>
                    <a:lstStyle/>
                    <a:p>
                      <a:pPr algn="ctr" fontAlgn="ctr"/>
                      <a:r>
                        <a:rPr lang="en-US" sz="1600" b="1" i="0" u="none" strike="noStrike" dirty="0" smtClean="0">
                          <a:latin typeface="Franklin Gothic Book"/>
                        </a:rPr>
                        <a:t>Deliverables</a:t>
                      </a:r>
                      <a:endParaRPr lang="en-US" sz="1600" b="1" i="0" u="none" strike="noStrike" dirty="0">
                        <a:latin typeface="Franklin Gothic Book"/>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693529">
                <a:tc>
                  <a:txBody>
                    <a:bodyPr/>
                    <a:lstStyle/>
                    <a:p>
                      <a:pPr algn="l" fontAlgn="ctr"/>
                      <a:r>
                        <a:rPr lang="en-US" sz="1600" b="1" i="0" u="none" strike="noStrike" dirty="0">
                          <a:solidFill>
                            <a:srgbClr val="FC4200"/>
                          </a:solidFill>
                          <a:latin typeface="Franklin Gothic Demi"/>
                        </a:rPr>
                        <a:t>Define</a:t>
                      </a:r>
                      <a:r>
                        <a:rPr lang="en-US" sz="1600" b="0" i="0" u="none" strike="noStrike" dirty="0">
                          <a:solidFill>
                            <a:srgbClr val="FC4200"/>
                          </a:solidFill>
                          <a:latin typeface="Franklin Gothic Demi"/>
                        </a:rPr>
                        <a:t> the issues and metrics involved in the procurement process</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693529">
                <a:tc>
                  <a:txBody>
                    <a:bodyPr/>
                    <a:lstStyle/>
                    <a:p>
                      <a:pPr algn="l" fontAlgn="ctr"/>
                      <a:r>
                        <a:rPr lang="en-US" sz="1600" b="1" i="0" u="none" strike="noStrike" dirty="0">
                          <a:solidFill>
                            <a:srgbClr val="FC4200"/>
                          </a:solidFill>
                          <a:latin typeface="Franklin Gothic Demi"/>
                        </a:rPr>
                        <a:t>Measure</a:t>
                      </a:r>
                      <a:r>
                        <a:rPr lang="en-US" sz="1600" b="0" i="0" u="none" strike="noStrike" dirty="0">
                          <a:solidFill>
                            <a:srgbClr val="FC4200"/>
                          </a:solidFill>
                          <a:latin typeface="Franklin Gothic Demi"/>
                        </a:rPr>
                        <a:t> the current cost of not leveraging payment terms.</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solidFill>
                  </a:tcPr>
                </a:tc>
              </a:tr>
              <a:tr h="413753">
                <a:tc>
                  <a:txBody>
                    <a:bodyPr/>
                    <a:lstStyle/>
                    <a:p>
                      <a:pPr algn="l" fontAlgn="ctr"/>
                      <a:r>
                        <a:rPr lang="en-US" sz="1600" b="0" i="0" u="none" strike="noStrike" dirty="0">
                          <a:solidFill>
                            <a:srgbClr val="FC4200"/>
                          </a:solidFill>
                          <a:latin typeface="Franklin Gothic Demi"/>
                        </a:rPr>
                        <a:t>Conduct </a:t>
                      </a:r>
                      <a:r>
                        <a:rPr lang="en-US" sz="1600" b="1" i="0" u="none" strike="noStrike" dirty="0">
                          <a:solidFill>
                            <a:srgbClr val="FC4200"/>
                          </a:solidFill>
                          <a:latin typeface="Franklin Gothic Demi"/>
                        </a:rPr>
                        <a:t>analysis</a:t>
                      </a:r>
                      <a:r>
                        <a:rPr lang="en-US" sz="1600" b="0" i="0" u="none" strike="noStrike" dirty="0">
                          <a:solidFill>
                            <a:srgbClr val="FC4200"/>
                          </a:solidFill>
                          <a:latin typeface="Franklin Gothic Demi"/>
                        </a:rPr>
                        <a:t> of the procurement process.</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693529">
                <a:tc>
                  <a:txBody>
                    <a:bodyPr/>
                    <a:lstStyle/>
                    <a:p>
                      <a:pPr algn="l" fontAlgn="ctr"/>
                      <a:r>
                        <a:rPr lang="en-US" sz="1600" b="1" i="0" u="none" strike="noStrike" dirty="0">
                          <a:solidFill>
                            <a:srgbClr val="FC4200"/>
                          </a:solidFill>
                          <a:latin typeface="Franklin Gothic Demi"/>
                        </a:rPr>
                        <a:t>Improve</a:t>
                      </a:r>
                      <a:r>
                        <a:rPr lang="en-US" sz="1600" b="0" i="0" u="none" strike="noStrike" dirty="0">
                          <a:solidFill>
                            <a:srgbClr val="FC4200"/>
                          </a:solidFill>
                          <a:latin typeface="Franklin Gothic Demi"/>
                        </a:rPr>
                        <a:t> the process by publishing revenue and receivables plan.</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693529">
                <a:tc>
                  <a:txBody>
                    <a:bodyPr/>
                    <a:lstStyle/>
                    <a:p>
                      <a:pPr algn="l" fontAlgn="ctr"/>
                      <a:r>
                        <a:rPr lang="en-US" sz="1600" b="1" i="0" u="none" strike="noStrike" dirty="0">
                          <a:solidFill>
                            <a:srgbClr val="FC4200"/>
                          </a:solidFill>
                          <a:latin typeface="Franklin Gothic Demi"/>
                        </a:rPr>
                        <a:t>Control</a:t>
                      </a:r>
                      <a:r>
                        <a:rPr lang="en-US" sz="1600" b="0" i="0" u="none" strike="noStrike" dirty="0">
                          <a:solidFill>
                            <a:srgbClr val="FC4200"/>
                          </a:solidFill>
                          <a:latin typeface="Franklin Gothic Demi"/>
                        </a:rPr>
                        <a:t> the process by implementing performance measures.</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r>
            </a:tbl>
          </a:graphicData>
        </a:graphic>
      </p:graphicFrame>
      <p:sp>
        <p:nvSpPr>
          <p:cNvPr id="16" name="Title 15" hidden="1"/>
          <p:cNvSpPr>
            <a:spLocks noGrp="1"/>
          </p:cNvSpPr>
          <p:nvPr>
            <p:ph type="title"/>
          </p:nvPr>
        </p:nvSpPr>
        <p:spPr>
          <a:xfrm>
            <a:off x="381000" y="6248400"/>
            <a:ext cx="3008313" cy="368300"/>
          </a:xfrm>
        </p:spPr>
        <p:txBody>
          <a:bodyPr/>
          <a:lstStyle/>
          <a:p>
            <a:r>
              <a:rPr lang="en-US" dirty="0" smtClean="0"/>
              <a:t>Deliverables</a:t>
            </a:r>
            <a:endParaRPr lang="en-US" dirty="0"/>
          </a:p>
        </p:txBody>
      </p:sp>
    </p:spTree>
    <p:extLst>
      <p:ext uri="{BB962C8B-B14F-4D97-AF65-F5344CB8AC3E}">
        <p14:creationId xmlns:p14="http://schemas.microsoft.com/office/powerpoint/2010/main" xmlns="" val="1517651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838200"/>
            <a:ext cx="5340350" cy="5867400"/>
          </a:xfrm>
        </p:spPr>
        <p:txBody>
          <a:bodyPr/>
          <a:lstStyle/>
          <a:p>
            <a:pPr>
              <a:buNone/>
            </a:pPr>
            <a:r>
              <a:rPr lang="en-US" sz="2000" dirty="0" smtClean="0">
                <a:solidFill>
                  <a:srgbClr val="2D00BB"/>
                </a:solidFill>
                <a:latin typeface="Optima"/>
                <a:cs typeface="Optima"/>
              </a:rPr>
              <a:t>	Next make a </a:t>
            </a:r>
            <a:r>
              <a:rPr lang="en-US" sz="2000" b="1" dirty="0" smtClean="0">
                <a:solidFill>
                  <a:srgbClr val="2D00BB"/>
                </a:solidFill>
                <a:latin typeface="Optima"/>
                <a:cs typeface="Optima"/>
              </a:rPr>
              <a:t>thorough</a:t>
            </a:r>
            <a:r>
              <a:rPr lang="en-US" sz="2000" dirty="0" smtClean="0">
                <a:solidFill>
                  <a:srgbClr val="2D00BB"/>
                </a:solidFill>
                <a:latin typeface="Optima"/>
                <a:cs typeface="Optima"/>
              </a:rPr>
              <a:t> list of everything necessary to achieve each of those high level goals.  These are your </a:t>
            </a:r>
            <a:r>
              <a:rPr lang="en-US" sz="2000" b="1" dirty="0" smtClean="0">
                <a:solidFill>
                  <a:srgbClr val="2D00BB"/>
                </a:solidFill>
                <a:latin typeface="Optima"/>
                <a:cs typeface="Optima"/>
              </a:rPr>
              <a:t>Deliverables</a:t>
            </a:r>
            <a:r>
              <a:rPr lang="en-US" sz="2000" dirty="0" smtClean="0">
                <a:solidFill>
                  <a:srgbClr val="2D00BB"/>
                </a:solidFill>
                <a:latin typeface="Optima"/>
                <a:cs typeface="Optima"/>
              </a:rPr>
              <a:t>.  This list will include steps like:</a:t>
            </a:r>
          </a:p>
          <a:p>
            <a:pPr lvl="1"/>
            <a:r>
              <a:rPr lang="en-US" sz="1800" dirty="0" smtClean="0">
                <a:solidFill>
                  <a:srgbClr val="2D00BB"/>
                </a:solidFill>
                <a:latin typeface="Optima"/>
                <a:cs typeface="Optima"/>
              </a:rPr>
              <a:t>make a plan</a:t>
            </a:r>
          </a:p>
          <a:p>
            <a:pPr lvl="1"/>
            <a:r>
              <a:rPr lang="en-US" sz="1800" dirty="0" smtClean="0">
                <a:solidFill>
                  <a:srgbClr val="2D00BB"/>
                </a:solidFill>
                <a:latin typeface="Optima"/>
                <a:cs typeface="Optima"/>
              </a:rPr>
              <a:t>define what the customer wants</a:t>
            </a:r>
          </a:p>
          <a:p>
            <a:pPr lvl="1"/>
            <a:r>
              <a:rPr lang="en-US" sz="1800" dirty="0" smtClean="0">
                <a:solidFill>
                  <a:srgbClr val="2D00BB"/>
                </a:solidFill>
                <a:latin typeface="Optima"/>
                <a:cs typeface="Optima"/>
              </a:rPr>
              <a:t>identify those involved</a:t>
            </a:r>
          </a:p>
          <a:p>
            <a:pPr lvl="1"/>
            <a:r>
              <a:rPr lang="en-US" sz="1800" dirty="0" smtClean="0">
                <a:solidFill>
                  <a:srgbClr val="2D00BB"/>
                </a:solidFill>
                <a:latin typeface="Optima"/>
                <a:cs typeface="Optima"/>
              </a:rPr>
              <a:t>establish a process for communication</a:t>
            </a:r>
          </a:p>
          <a:p>
            <a:pPr lvl="1"/>
            <a:r>
              <a:rPr lang="en-US" sz="1800" dirty="0" smtClean="0">
                <a:solidFill>
                  <a:srgbClr val="2D00BB"/>
                </a:solidFill>
                <a:latin typeface="Optima"/>
                <a:cs typeface="Optima"/>
              </a:rPr>
              <a:t>define the ideal system or norm</a:t>
            </a:r>
          </a:p>
          <a:p>
            <a:pPr lvl="1"/>
            <a:r>
              <a:rPr lang="en-US" sz="1800" dirty="0" smtClean="0">
                <a:solidFill>
                  <a:srgbClr val="2D00BB"/>
                </a:solidFill>
                <a:latin typeface="Optima"/>
                <a:cs typeface="Optima"/>
              </a:rPr>
              <a:t>understand the current process</a:t>
            </a:r>
          </a:p>
          <a:p>
            <a:pPr lvl="1"/>
            <a:r>
              <a:rPr lang="en-US" sz="1800" dirty="0" smtClean="0">
                <a:solidFill>
                  <a:srgbClr val="2D00BB"/>
                </a:solidFill>
                <a:latin typeface="Optima"/>
                <a:cs typeface="Optima"/>
              </a:rPr>
              <a:t>determine what data to collect and how</a:t>
            </a:r>
          </a:p>
          <a:p>
            <a:pPr lvl="1"/>
            <a:r>
              <a:rPr lang="en-US" sz="1800" dirty="0" smtClean="0">
                <a:solidFill>
                  <a:srgbClr val="2D00BB"/>
                </a:solidFill>
                <a:latin typeface="Optima"/>
                <a:cs typeface="Optima"/>
              </a:rPr>
              <a:t>analyze the current process for improvement opportunities</a:t>
            </a:r>
          </a:p>
          <a:p>
            <a:pPr lvl="1"/>
            <a:r>
              <a:rPr lang="en-US" sz="1800" dirty="0" smtClean="0">
                <a:solidFill>
                  <a:srgbClr val="2D00BB"/>
                </a:solidFill>
                <a:latin typeface="Optima"/>
                <a:cs typeface="Optima"/>
              </a:rPr>
              <a:t>evaluate the options for the most benefit</a:t>
            </a:r>
          </a:p>
          <a:p>
            <a:pPr lvl="1"/>
            <a:r>
              <a:rPr lang="en-US" sz="1800" dirty="0" smtClean="0">
                <a:solidFill>
                  <a:srgbClr val="2D00BB"/>
                </a:solidFill>
                <a:latin typeface="Optima"/>
                <a:cs typeface="Optima"/>
              </a:rPr>
              <a:t>prepare the ground for selected changes</a:t>
            </a:r>
          </a:p>
          <a:p>
            <a:pPr lvl="1"/>
            <a:r>
              <a:rPr lang="en-US" sz="1800" dirty="0" smtClean="0">
                <a:solidFill>
                  <a:srgbClr val="2D00BB"/>
                </a:solidFill>
                <a:latin typeface="Optima"/>
                <a:cs typeface="Optima"/>
              </a:rPr>
              <a:t>prepare the solution</a:t>
            </a:r>
          </a:p>
          <a:p>
            <a:pPr lvl="1"/>
            <a:r>
              <a:rPr lang="en-US" sz="1800" dirty="0" smtClean="0">
                <a:solidFill>
                  <a:srgbClr val="2D00BB"/>
                </a:solidFill>
                <a:latin typeface="Optima"/>
                <a:cs typeface="Optima"/>
              </a:rPr>
              <a:t>train in the new format</a:t>
            </a:r>
          </a:p>
          <a:p>
            <a:pPr lvl="1"/>
            <a:r>
              <a:rPr lang="en-US" sz="1800" dirty="0" smtClean="0">
                <a:solidFill>
                  <a:srgbClr val="2D00BB"/>
                </a:solidFill>
                <a:latin typeface="Optima"/>
                <a:cs typeface="Optima"/>
              </a:rPr>
              <a:t>implement changes and monitor</a:t>
            </a:r>
            <a:endParaRPr lang="en-US" sz="2000" dirty="0" smtClean="0">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6" name="Title 5" hidden="1"/>
          <p:cNvSpPr>
            <a:spLocks noGrp="1"/>
          </p:cNvSpPr>
          <p:nvPr>
            <p:ph type="title"/>
          </p:nvPr>
        </p:nvSpPr>
        <p:spPr>
          <a:xfrm>
            <a:off x="457200" y="6172200"/>
            <a:ext cx="3008313" cy="444500"/>
          </a:xfrm>
        </p:spPr>
        <p:txBody>
          <a:bodyPr/>
          <a:lstStyle/>
          <a:p>
            <a:r>
              <a:rPr lang="en-US" dirty="0" smtClean="0"/>
              <a:t>Deliverables plan</a:t>
            </a:r>
            <a:endParaRPr lang="en-US" dirty="0"/>
          </a:p>
        </p:txBody>
      </p:sp>
    </p:spTree>
    <p:extLst>
      <p:ext uri="{BB962C8B-B14F-4D97-AF65-F5344CB8AC3E}">
        <p14:creationId xmlns:p14="http://schemas.microsoft.com/office/powerpoint/2010/main" xmlns="" val="3251016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838200"/>
            <a:ext cx="5111750" cy="5638800"/>
          </a:xfrm>
        </p:spPr>
        <p:txBody>
          <a:bodyPr/>
          <a:lstStyle/>
          <a:p>
            <a:pPr lvl="1">
              <a:spcAft>
                <a:spcPts val="600"/>
              </a:spcAft>
            </a:pPr>
            <a:r>
              <a:rPr lang="en-US" sz="1800" dirty="0" smtClean="0">
                <a:solidFill>
                  <a:srgbClr val="2D00BB"/>
                </a:solidFill>
                <a:latin typeface="Optima"/>
                <a:cs typeface="Optima"/>
              </a:rPr>
              <a:t>make a plan</a:t>
            </a:r>
          </a:p>
          <a:p>
            <a:pPr lvl="1">
              <a:spcAft>
                <a:spcPts val="600"/>
              </a:spcAft>
            </a:pPr>
            <a:r>
              <a:rPr lang="en-US" sz="1800" dirty="0" smtClean="0">
                <a:solidFill>
                  <a:srgbClr val="2D00BB"/>
                </a:solidFill>
                <a:latin typeface="Optima"/>
                <a:cs typeface="Optima"/>
              </a:rPr>
              <a:t>define what the customer wants</a:t>
            </a:r>
          </a:p>
          <a:p>
            <a:pPr lvl="1">
              <a:spcAft>
                <a:spcPts val="600"/>
              </a:spcAft>
            </a:pPr>
            <a:r>
              <a:rPr lang="en-US" sz="1800" dirty="0" smtClean="0">
                <a:solidFill>
                  <a:srgbClr val="2D00BB"/>
                </a:solidFill>
                <a:latin typeface="Optima"/>
                <a:cs typeface="Optima"/>
              </a:rPr>
              <a:t>identify those involved</a:t>
            </a:r>
          </a:p>
          <a:p>
            <a:pPr lvl="1">
              <a:spcAft>
                <a:spcPts val="600"/>
              </a:spcAft>
            </a:pPr>
            <a:r>
              <a:rPr lang="en-US" sz="1800" dirty="0" smtClean="0">
                <a:solidFill>
                  <a:srgbClr val="2D00BB"/>
                </a:solidFill>
                <a:latin typeface="Optima"/>
                <a:cs typeface="Optima"/>
              </a:rPr>
              <a:t>establish a process for communication</a:t>
            </a:r>
          </a:p>
          <a:p>
            <a:pPr lvl="1">
              <a:spcAft>
                <a:spcPts val="600"/>
              </a:spcAft>
            </a:pPr>
            <a:r>
              <a:rPr lang="en-US" sz="1800" dirty="0" smtClean="0">
                <a:solidFill>
                  <a:srgbClr val="2D00BB"/>
                </a:solidFill>
                <a:latin typeface="Optima"/>
                <a:cs typeface="Optima"/>
              </a:rPr>
              <a:t>define the ideal system or norm</a:t>
            </a:r>
          </a:p>
          <a:p>
            <a:pPr lvl="1">
              <a:spcAft>
                <a:spcPts val="600"/>
              </a:spcAft>
            </a:pPr>
            <a:r>
              <a:rPr lang="en-US" sz="1800" dirty="0" smtClean="0">
                <a:solidFill>
                  <a:srgbClr val="2D00BB"/>
                </a:solidFill>
                <a:latin typeface="Optima"/>
                <a:cs typeface="Optima"/>
              </a:rPr>
              <a:t>understand the current process</a:t>
            </a:r>
          </a:p>
          <a:p>
            <a:pPr lvl="1">
              <a:spcAft>
                <a:spcPts val="600"/>
              </a:spcAft>
            </a:pPr>
            <a:r>
              <a:rPr lang="en-US" sz="1800" dirty="0" smtClean="0">
                <a:solidFill>
                  <a:srgbClr val="2D00BB"/>
                </a:solidFill>
                <a:latin typeface="Optima"/>
                <a:cs typeface="Optima"/>
              </a:rPr>
              <a:t>determine what data to collect and how</a:t>
            </a:r>
          </a:p>
          <a:p>
            <a:pPr lvl="1">
              <a:spcAft>
                <a:spcPts val="600"/>
              </a:spcAft>
            </a:pPr>
            <a:r>
              <a:rPr lang="en-US" sz="1800" dirty="0" smtClean="0">
                <a:solidFill>
                  <a:srgbClr val="2D00BB"/>
                </a:solidFill>
                <a:latin typeface="Optima"/>
                <a:cs typeface="Optima"/>
              </a:rPr>
              <a:t>analyze the current process for improvement opportunities</a:t>
            </a:r>
          </a:p>
          <a:p>
            <a:pPr lvl="1">
              <a:spcAft>
                <a:spcPts val="600"/>
              </a:spcAft>
            </a:pPr>
            <a:r>
              <a:rPr lang="en-US" sz="1800" dirty="0" smtClean="0">
                <a:solidFill>
                  <a:srgbClr val="2D00BB"/>
                </a:solidFill>
                <a:latin typeface="Optima"/>
                <a:cs typeface="Optima"/>
              </a:rPr>
              <a:t>evaluate the options for the most benefit</a:t>
            </a:r>
          </a:p>
          <a:p>
            <a:pPr lvl="1">
              <a:spcAft>
                <a:spcPts val="600"/>
              </a:spcAft>
            </a:pPr>
            <a:r>
              <a:rPr lang="en-US" sz="1800" dirty="0" smtClean="0">
                <a:solidFill>
                  <a:srgbClr val="2D00BB"/>
                </a:solidFill>
                <a:latin typeface="Optima"/>
                <a:cs typeface="Optima"/>
              </a:rPr>
              <a:t>prepare the ground for selected changes</a:t>
            </a:r>
          </a:p>
          <a:p>
            <a:pPr lvl="1">
              <a:spcAft>
                <a:spcPts val="600"/>
              </a:spcAft>
            </a:pPr>
            <a:r>
              <a:rPr lang="en-US" sz="1800" dirty="0" smtClean="0">
                <a:solidFill>
                  <a:srgbClr val="2D00BB"/>
                </a:solidFill>
                <a:latin typeface="Optima"/>
                <a:cs typeface="Optima"/>
              </a:rPr>
              <a:t>prepare the solution</a:t>
            </a:r>
          </a:p>
          <a:p>
            <a:pPr lvl="1">
              <a:spcAft>
                <a:spcPts val="600"/>
              </a:spcAft>
            </a:pPr>
            <a:r>
              <a:rPr lang="en-US" sz="1800" dirty="0" smtClean="0">
                <a:solidFill>
                  <a:srgbClr val="2D00BB"/>
                </a:solidFill>
                <a:latin typeface="Optima"/>
                <a:cs typeface="Optima"/>
              </a:rPr>
              <a:t>train in the new format</a:t>
            </a:r>
          </a:p>
          <a:p>
            <a:pPr lvl="1">
              <a:spcAft>
                <a:spcPts val="600"/>
              </a:spcAft>
            </a:pPr>
            <a:r>
              <a:rPr lang="en-US" sz="1800" dirty="0" smtClean="0">
                <a:solidFill>
                  <a:srgbClr val="2D00BB"/>
                </a:solidFill>
                <a:latin typeface="Optima"/>
                <a:cs typeface="Optima"/>
              </a:rPr>
              <a:t>implement changes and monitor</a:t>
            </a:r>
            <a:endParaRPr lang="en-US" sz="2000" dirty="0" smtClean="0">
              <a:latin typeface="Optim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4" name="Snip Diagonal Corner Rectangle 3"/>
          <p:cNvSpPr/>
          <p:nvPr/>
        </p:nvSpPr>
        <p:spPr>
          <a:xfrm>
            <a:off x="7696200" y="1295400"/>
            <a:ext cx="990600" cy="533400"/>
          </a:xfrm>
          <a:prstGeom prst="snip2DiagRect">
            <a:avLst/>
          </a:prstGeom>
          <a:solidFill>
            <a:srgbClr val="FFFFFF">
              <a:alpha val="0"/>
            </a:srgbClr>
          </a:solidFill>
          <a:ln>
            <a:solidFill>
              <a:srgbClr val="FC4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Define</a:t>
            </a:r>
            <a:endParaRPr lang="en-US" dirty="0">
              <a:solidFill>
                <a:srgbClr val="FF0000"/>
              </a:solidFill>
            </a:endParaRPr>
          </a:p>
        </p:txBody>
      </p:sp>
      <p:sp>
        <p:nvSpPr>
          <p:cNvPr id="17" name="Snip Diagonal Corner Rectangle 16"/>
          <p:cNvSpPr/>
          <p:nvPr/>
        </p:nvSpPr>
        <p:spPr>
          <a:xfrm>
            <a:off x="7772400" y="2819400"/>
            <a:ext cx="1219200" cy="533400"/>
          </a:xfrm>
          <a:prstGeom prst="snip2DiagRect">
            <a:avLst/>
          </a:prstGeom>
          <a:solidFill>
            <a:srgbClr val="FFFFFF">
              <a:alpha val="0"/>
            </a:srgbClr>
          </a:solidFill>
          <a:ln>
            <a:solidFill>
              <a:srgbClr val="FC4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Measure</a:t>
            </a:r>
            <a:endParaRPr lang="en-US" dirty="0">
              <a:solidFill>
                <a:srgbClr val="FF0000"/>
              </a:solidFill>
            </a:endParaRPr>
          </a:p>
        </p:txBody>
      </p:sp>
      <p:sp>
        <p:nvSpPr>
          <p:cNvPr id="18" name="Snip Diagonal Corner Rectangle 17"/>
          <p:cNvSpPr/>
          <p:nvPr/>
        </p:nvSpPr>
        <p:spPr>
          <a:xfrm>
            <a:off x="7543800" y="3886200"/>
            <a:ext cx="1143000" cy="533400"/>
          </a:xfrm>
          <a:prstGeom prst="snip2DiagRect">
            <a:avLst/>
          </a:prstGeom>
          <a:solidFill>
            <a:srgbClr val="FFFFFF">
              <a:alpha val="0"/>
            </a:srgbClr>
          </a:solidFill>
          <a:ln>
            <a:solidFill>
              <a:srgbClr val="FC4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Analyze</a:t>
            </a:r>
            <a:endParaRPr lang="en-US" dirty="0">
              <a:solidFill>
                <a:srgbClr val="FF0000"/>
              </a:solidFill>
            </a:endParaRPr>
          </a:p>
        </p:txBody>
      </p:sp>
      <p:sp>
        <p:nvSpPr>
          <p:cNvPr id="19" name="Snip Diagonal Corner Rectangle 18"/>
          <p:cNvSpPr/>
          <p:nvPr/>
        </p:nvSpPr>
        <p:spPr>
          <a:xfrm>
            <a:off x="6934200" y="5105400"/>
            <a:ext cx="1447800" cy="533400"/>
          </a:xfrm>
          <a:prstGeom prst="snip2DiagRect">
            <a:avLst/>
          </a:prstGeom>
          <a:solidFill>
            <a:srgbClr val="FFFFFF">
              <a:alpha val="0"/>
            </a:srgbClr>
          </a:solidFill>
          <a:ln>
            <a:solidFill>
              <a:srgbClr val="FC4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Implement</a:t>
            </a:r>
            <a:endParaRPr lang="en-US" dirty="0">
              <a:solidFill>
                <a:srgbClr val="FF0000"/>
              </a:solidFill>
            </a:endParaRPr>
          </a:p>
        </p:txBody>
      </p:sp>
      <p:sp>
        <p:nvSpPr>
          <p:cNvPr id="20" name="Snip Diagonal Corner Rectangle 19"/>
          <p:cNvSpPr/>
          <p:nvPr/>
        </p:nvSpPr>
        <p:spPr>
          <a:xfrm>
            <a:off x="7696200" y="5943600"/>
            <a:ext cx="1066800" cy="533400"/>
          </a:xfrm>
          <a:prstGeom prst="snip2DiagRect">
            <a:avLst/>
          </a:prstGeom>
          <a:solidFill>
            <a:srgbClr val="FFFFFF">
              <a:alpha val="0"/>
            </a:srgbClr>
          </a:solidFill>
          <a:ln>
            <a:solidFill>
              <a:srgbClr val="FC4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Control</a:t>
            </a:r>
            <a:endParaRPr lang="en-US" dirty="0">
              <a:solidFill>
                <a:srgbClr val="FF0000"/>
              </a:solidFill>
            </a:endParaRPr>
          </a:p>
        </p:txBody>
      </p:sp>
      <p:sp>
        <p:nvSpPr>
          <p:cNvPr id="12" name="Title 11" hidden="1"/>
          <p:cNvSpPr>
            <a:spLocks noGrp="1"/>
          </p:cNvSpPr>
          <p:nvPr>
            <p:ph type="title"/>
          </p:nvPr>
        </p:nvSpPr>
        <p:spPr>
          <a:xfrm>
            <a:off x="533400" y="6019800"/>
            <a:ext cx="3008313" cy="673100"/>
          </a:xfrm>
        </p:spPr>
        <p:txBody>
          <a:bodyPr/>
          <a:lstStyle/>
          <a:p>
            <a:r>
              <a:rPr lang="en-US" dirty="0" smtClean="0"/>
              <a:t>Deliverables and DMAIC</a:t>
            </a:r>
            <a:endParaRPr lang="en-US" dirty="0"/>
          </a:p>
        </p:txBody>
      </p:sp>
    </p:spTree>
    <p:extLst>
      <p:ext uri="{BB962C8B-B14F-4D97-AF65-F5344CB8AC3E}">
        <p14:creationId xmlns:p14="http://schemas.microsoft.com/office/powerpoint/2010/main" xmlns="" val="324248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900" decel="100000" fill="hold"/>
                                        <p:tgtEl>
                                          <p:spTgt spid="1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6" name="TextBox 5"/>
          <p:cNvSpPr txBox="1"/>
          <p:nvPr/>
        </p:nvSpPr>
        <p:spPr>
          <a:xfrm>
            <a:off x="-9525" y="0"/>
            <a:ext cx="1457325"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Define</a:t>
            </a:r>
          </a:p>
        </p:txBody>
      </p:sp>
      <p:sp>
        <p:nvSpPr>
          <p:cNvPr id="7" name="Title 6"/>
          <p:cNvSpPr>
            <a:spLocks noGrp="1"/>
          </p:cNvSpPr>
          <p:nvPr>
            <p:ph type="title"/>
          </p:nvPr>
        </p:nvSpPr>
        <p:spPr>
          <a:xfrm>
            <a:off x="457200" y="1066800"/>
            <a:ext cx="8229600" cy="685800"/>
          </a:xfrm>
        </p:spPr>
        <p:txBody>
          <a:bodyPr anchor="b"/>
          <a:lstStyle/>
          <a:p>
            <a:r>
              <a:rPr lang="en-US" sz="4000" b="1" dirty="0" smtClean="0">
                <a:solidFill>
                  <a:srgbClr val="2D00BB"/>
                </a:solidFill>
                <a:latin typeface="Optima"/>
                <a:cs typeface="Optima"/>
              </a:rPr>
              <a:t>Deliverables and DMAIC</a:t>
            </a:r>
            <a:endParaRPr lang="en-US" sz="4000" dirty="0">
              <a:solidFill>
                <a:srgbClr val="2D00BB"/>
              </a:solidFill>
              <a:latin typeface="Optima"/>
              <a:cs typeface="Optima"/>
            </a:endParaRPr>
          </a:p>
        </p:txBody>
      </p:sp>
      <p:sp>
        <p:nvSpPr>
          <p:cNvPr id="11" name="Content Placeholder 10" hidden="1"/>
          <p:cNvSpPr>
            <a:spLocks noGrp="1"/>
          </p:cNvSpPr>
          <p:nvPr>
            <p:ph idx="13"/>
          </p:nvPr>
        </p:nvSpPr>
        <p:spPr>
          <a:xfrm>
            <a:off x="381000" y="6263640"/>
            <a:ext cx="2667000" cy="441960"/>
          </a:xfrm>
        </p:spPr>
        <p:txBody>
          <a:bodyPr/>
          <a:lstStyle/>
          <a:p>
            <a:pPr>
              <a:buNone/>
            </a:pPr>
            <a:r>
              <a:rPr lang="en-US" sz="1200" dirty="0" smtClean="0">
                <a:solidFill>
                  <a:srgbClr val="000000"/>
                </a:solidFill>
                <a:latin typeface="Optima"/>
                <a:cs typeface="Optima"/>
              </a:rPr>
              <a:t>Define phase</a:t>
            </a:r>
          </a:p>
        </p:txBody>
      </p:sp>
    </p:spTree>
    <p:extLst>
      <p:ext uri="{BB962C8B-B14F-4D97-AF65-F5344CB8AC3E}">
        <p14:creationId xmlns:p14="http://schemas.microsoft.com/office/powerpoint/2010/main" xmlns="" val="3345102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6" name="TextBox 5"/>
          <p:cNvSpPr txBox="1"/>
          <p:nvPr/>
        </p:nvSpPr>
        <p:spPr>
          <a:xfrm>
            <a:off x="-9525" y="0"/>
            <a:ext cx="1457325"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Define</a:t>
            </a:r>
          </a:p>
        </p:txBody>
      </p:sp>
      <p:sp>
        <p:nvSpPr>
          <p:cNvPr id="7" name="Title 6"/>
          <p:cNvSpPr>
            <a:spLocks noGrp="1"/>
          </p:cNvSpPr>
          <p:nvPr>
            <p:ph type="title"/>
          </p:nvPr>
        </p:nvSpPr>
        <p:spPr>
          <a:xfrm>
            <a:off x="457200" y="1066800"/>
            <a:ext cx="8229600" cy="685800"/>
          </a:xfrm>
        </p:spPr>
        <p:txBody>
          <a:bodyPr anchor="b"/>
          <a:lstStyle/>
          <a:p>
            <a:r>
              <a:rPr lang="en-US" sz="4000" b="1" dirty="0" smtClean="0">
                <a:solidFill>
                  <a:srgbClr val="2D00BB"/>
                </a:solidFill>
                <a:latin typeface="Optima"/>
                <a:cs typeface="Optima"/>
              </a:rPr>
              <a:t>Deliverables and DMAIC</a:t>
            </a:r>
            <a:endParaRPr lang="en-US" sz="4000" dirty="0">
              <a:solidFill>
                <a:srgbClr val="2D00BB"/>
              </a:solidFill>
              <a:latin typeface="Optima"/>
              <a:cs typeface="Optima"/>
            </a:endParaRPr>
          </a:p>
        </p:txBody>
      </p:sp>
      <p:sp>
        <p:nvSpPr>
          <p:cNvPr id="11" name="Content Placeholder 10" hidden="1"/>
          <p:cNvSpPr>
            <a:spLocks noGrp="1"/>
          </p:cNvSpPr>
          <p:nvPr>
            <p:ph idx="13"/>
          </p:nvPr>
        </p:nvSpPr>
        <p:spPr>
          <a:xfrm>
            <a:off x="304800" y="6172200"/>
            <a:ext cx="2667000" cy="441960"/>
          </a:xfrm>
        </p:spPr>
        <p:txBody>
          <a:bodyPr/>
          <a:lstStyle/>
          <a:p>
            <a:pPr>
              <a:buNone/>
            </a:pPr>
            <a:r>
              <a:rPr lang="en-US" sz="1200" dirty="0" smtClean="0">
                <a:solidFill>
                  <a:srgbClr val="000000"/>
                </a:solidFill>
                <a:latin typeface="Optima"/>
                <a:cs typeface="Optima"/>
              </a:rPr>
              <a:t>Measure phase</a:t>
            </a:r>
          </a:p>
        </p:txBody>
      </p:sp>
    </p:spTree>
    <p:extLst>
      <p:ext uri="{BB962C8B-B14F-4D97-AF65-F5344CB8AC3E}">
        <p14:creationId xmlns:p14="http://schemas.microsoft.com/office/powerpoint/2010/main" xmlns="" val="3345102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6" name="TextBox 5"/>
          <p:cNvSpPr txBox="1"/>
          <p:nvPr/>
        </p:nvSpPr>
        <p:spPr>
          <a:xfrm>
            <a:off x="-9525" y="0"/>
            <a:ext cx="1457325"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Define</a:t>
            </a:r>
          </a:p>
        </p:txBody>
      </p:sp>
      <p:sp>
        <p:nvSpPr>
          <p:cNvPr id="7" name="Title 6"/>
          <p:cNvSpPr>
            <a:spLocks noGrp="1"/>
          </p:cNvSpPr>
          <p:nvPr>
            <p:ph type="title"/>
          </p:nvPr>
        </p:nvSpPr>
        <p:spPr>
          <a:xfrm>
            <a:off x="457200" y="1066800"/>
            <a:ext cx="8229600" cy="685800"/>
          </a:xfrm>
        </p:spPr>
        <p:txBody>
          <a:bodyPr anchor="b"/>
          <a:lstStyle/>
          <a:p>
            <a:r>
              <a:rPr lang="en-US" sz="4000" b="1" dirty="0" smtClean="0">
                <a:solidFill>
                  <a:srgbClr val="2D00BB"/>
                </a:solidFill>
                <a:latin typeface="Optima"/>
                <a:cs typeface="Optima"/>
              </a:rPr>
              <a:t>Deliverables and DMAIC</a:t>
            </a:r>
            <a:endParaRPr lang="en-US" sz="4000" dirty="0">
              <a:solidFill>
                <a:srgbClr val="2D00BB"/>
              </a:solidFill>
              <a:latin typeface="Optima"/>
              <a:cs typeface="Optima"/>
            </a:endParaRPr>
          </a:p>
        </p:txBody>
      </p:sp>
      <p:sp>
        <p:nvSpPr>
          <p:cNvPr id="11" name="Content Placeholder 10" hidden="1"/>
          <p:cNvSpPr>
            <a:spLocks noGrp="1"/>
          </p:cNvSpPr>
          <p:nvPr>
            <p:ph idx="13"/>
          </p:nvPr>
        </p:nvSpPr>
        <p:spPr>
          <a:xfrm>
            <a:off x="381000" y="6248400"/>
            <a:ext cx="2667000" cy="441960"/>
          </a:xfrm>
        </p:spPr>
        <p:txBody>
          <a:bodyPr/>
          <a:lstStyle/>
          <a:p>
            <a:pPr>
              <a:buNone/>
            </a:pPr>
            <a:r>
              <a:rPr lang="en-US" sz="1200" dirty="0" smtClean="0">
                <a:solidFill>
                  <a:srgbClr val="000000"/>
                </a:solidFill>
                <a:latin typeface="Optima"/>
                <a:cs typeface="Optima"/>
              </a:rPr>
              <a:t>Analyze phase</a:t>
            </a:r>
          </a:p>
        </p:txBody>
      </p:sp>
    </p:spTree>
    <p:extLst>
      <p:ext uri="{BB962C8B-B14F-4D97-AF65-F5344CB8AC3E}">
        <p14:creationId xmlns:p14="http://schemas.microsoft.com/office/powerpoint/2010/main" xmlns="" val="334510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a:solidFill>
                  <a:srgbClr val="FFFFFF"/>
                </a:solidFill>
                <a:latin typeface="Copperplate Gothic Light"/>
                <a:cs typeface="Copperplate Gothic Light"/>
              </a:rPr>
              <a:t>Project</a:t>
            </a:r>
            <a:r>
              <a:rPr lang="en-US" dirty="0">
                <a:solidFill>
                  <a:srgbClr val="FFFFFF"/>
                </a:solidFill>
              </a:rPr>
              <a:t> </a:t>
            </a:r>
            <a:r>
              <a:rPr lang="en-US" dirty="0">
                <a:solidFill>
                  <a:srgbClr val="FFFFFF"/>
                </a:solidFill>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9" name="Title 18" hidden="1"/>
          <p:cNvSpPr>
            <a:spLocks noGrp="1"/>
          </p:cNvSpPr>
          <p:nvPr>
            <p:ph type="title"/>
          </p:nvPr>
        </p:nvSpPr>
        <p:spPr>
          <a:xfrm>
            <a:off x="228600" y="6172200"/>
            <a:ext cx="3008313" cy="444500"/>
          </a:xfrm>
        </p:spPr>
        <p:txBody>
          <a:bodyPr/>
          <a:lstStyle/>
          <a:p>
            <a:r>
              <a:rPr lang="en-US" dirty="0" smtClean="0">
                <a:latin typeface="Optima"/>
              </a:rPr>
              <a:t>Filling in the charter</a:t>
            </a:r>
            <a:endParaRPr lang="en-US" dirty="0">
              <a:latin typeface="Optima"/>
            </a:endParaRPr>
          </a:p>
        </p:txBody>
      </p:sp>
      <p:sp>
        <p:nvSpPr>
          <p:cNvPr id="23" name="TextBox 22"/>
          <p:cNvSpPr txBox="1"/>
          <p:nvPr/>
        </p:nvSpPr>
        <p:spPr>
          <a:xfrm>
            <a:off x="3581399" y="1066800"/>
            <a:ext cx="5410199" cy="461665"/>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rPr>
              <a:t>List the </a:t>
            </a:r>
            <a:r>
              <a:rPr lang="en-US" sz="2400" b="1" dirty="0">
                <a:solidFill>
                  <a:srgbClr val="2D00BB"/>
                </a:solidFill>
                <a:latin typeface="Optima"/>
              </a:rPr>
              <a:t>Department</a:t>
            </a:r>
            <a:r>
              <a:rPr lang="en-US" sz="2400" dirty="0">
                <a:solidFill>
                  <a:srgbClr val="2D00BB"/>
                </a:solidFill>
                <a:latin typeface="Optima"/>
              </a:rPr>
              <a:t> responsible.</a:t>
            </a:r>
          </a:p>
        </p:txBody>
      </p:sp>
      <p:sp>
        <p:nvSpPr>
          <p:cNvPr id="29" name="TextBox 28"/>
          <p:cNvSpPr txBox="1"/>
          <p:nvPr/>
        </p:nvSpPr>
        <p:spPr>
          <a:xfrm>
            <a:off x="3657600" y="2133600"/>
            <a:ext cx="5257800" cy="1938992"/>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cs typeface="Optima"/>
              </a:rPr>
              <a:t>A project </a:t>
            </a:r>
            <a:r>
              <a:rPr lang="en-US" sz="2400" b="1" dirty="0">
                <a:solidFill>
                  <a:srgbClr val="2D00BB"/>
                </a:solidFill>
                <a:latin typeface="Optima"/>
                <a:cs typeface="Optima"/>
              </a:rPr>
              <a:t>Champion/Sponsor </a:t>
            </a:r>
            <a:r>
              <a:rPr lang="en-US" sz="2400" dirty="0">
                <a:solidFill>
                  <a:srgbClr val="2D00BB"/>
                </a:solidFill>
                <a:latin typeface="Optima"/>
                <a:cs typeface="Optima"/>
              </a:rPr>
              <a:t>is most likely the head of your division.  This is usually the person who gives approval for the project to go forward.</a:t>
            </a:r>
          </a:p>
        </p:txBody>
      </p:sp>
      <p:graphicFrame>
        <p:nvGraphicFramePr>
          <p:cNvPr id="30" name="Table 29"/>
          <p:cNvGraphicFramePr>
            <a:graphicFrameLocks noGrp="1"/>
          </p:cNvGraphicFramePr>
          <p:nvPr>
            <p:extLst>
              <p:ext uri="{D42A27DB-BD31-4B8C-83A1-F6EECF244321}">
                <p14:modId xmlns:p14="http://schemas.microsoft.com/office/powerpoint/2010/main" xmlns="" val="608187915"/>
              </p:ext>
            </p:extLst>
          </p:nvPr>
        </p:nvGraphicFramePr>
        <p:xfrm>
          <a:off x="3492500" y="1600200"/>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Department</a:t>
                      </a:r>
                      <a:endParaRPr lang="en-US" sz="1100" b="1" i="0" u="none" strike="noStrike" dirty="0">
                        <a:latin typeface="Franklin Gothic Book"/>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rtl="0" fontAlgn="ctr"/>
                      <a:r>
                        <a:rPr lang="en-US" sz="1800" b="0" i="0" u="none" strike="noStrike" dirty="0">
                          <a:solidFill>
                            <a:srgbClr val="FF3300"/>
                          </a:solidFill>
                          <a:latin typeface="Franklin Gothic Demi"/>
                        </a:rPr>
                        <a:t>Procurement Department</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xmlns="" val="1732929597"/>
              </p:ext>
            </p:extLst>
          </p:nvPr>
        </p:nvGraphicFramePr>
        <p:xfrm>
          <a:off x="3505200" y="4114800"/>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Champion/Sponsor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rtl="0" fontAlgn="ctr"/>
                      <a:r>
                        <a:rPr lang="en-US" sz="1800" b="0" i="0" u="none" strike="noStrike" dirty="0">
                          <a:solidFill>
                            <a:srgbClr val="FC4200"/>
                          </a:solidFill>
                          <a:latin typeface="Franklin Gothic Demi"/>
                        </a:rPr>
                        <a:t>Procurement- Mike </a:t>
                      </a:r>
                      <a:r>
                        <a:rPr lang="en-US" sz="1800" b="0" i="0" u="none" strike="noStrike" dirty="0" err="1">
                          <a:solidFill>
                            <a:srgbClr val="FC4200"/>
                          </a:solidFill>
                          <a:latin typeface="Franklin Gothic Demi"/>
                        </a:rPr>
                        <a:t>Nebesky</a:t>
                      </a:r>
                      <a:endParaRPr lang="en-US" sz="1800" b="0" i="0" u="none" strike="noStrike" dirty="0">
                        <a:solidFill>
                          <a:srgbClr val="FC4200"/>
                        </a:solidFill>
                        <a:latin typeface="Franklin Gothic Demi"/>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nvGraphicFramePr>
        <p:xfrm>
          <a:off x="3568700" y="6124575"/>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Process Owner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 Mike </a:t>
                      </a:r>
                      <a:r>
                        <a:rPr lang="en-US" sz="1800" b="0" i="0" u="none" strike="noStrike" dirty="0" err="1">
                          <a:solidFill>
                            <a:srgbClr val="FF3300"/>
                          </a:solidFill>
                          <a:latin typeface="Franklin Gothic Demi"/>
                        </a:rPr>
                        <a:t>Nebesky</a:t>
                      </a:r>
                      <a:endParaRPr lang="en-US" sz="1800" b="0" i="0" u="none" strike="noStrike" dirty="0">
                        <a:solidFill>
                          <a:srgbClr val="FF3300"/>
                        </a:solidFill>
                        <a:latin typeface="Franklin Gothic Demi"/>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3" name="TextBox 32"/>
          <p:cNvSpPr txBox="1"/>
          <p:nvPr/>
        </p:nvSpPr>
        <p:spPr>
          <a:xfrm>
            <a:off x="3505200" y="4819471"/>
            <a:ext cx="5638800" cy="1200329"/>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cs typeface="Optima"/>
              </a:rPr>
              <a:t>The </a:t>
            </a:r>
            <a:r>
              <a:rPr lang="en-US" sz="2400" b="1" dirty="0">
                <a:solidFill>
                  <a:srgbClr val="2D00BB"/>
                </a:solidFill>
                <a:latin typeface="Optima"/>
                <a:cs typeface="Optima"/>
              </a:rPr>
              <a:t>Process Owner</a:t>
            </a:r>
            <a:r>
              <a:rPr lang="en-US" sz="2400" dirty="0">
                <a:solidFill>
                  <a:srgbClr val="2D00BB"/>
                </a:solidFill>
                <a:latin typeface="Optima"/>
                <a:cs typeface="Optima"/>
              </a:rPr>
              <a:t> is the individual  who is ultimately responsible for the process being improved</a:t>
            </a:r>
            <a:r>
              <a:rPr lang="en-US" dirty="0">
                <a:solidFill>
                  <a:srgbClr val="2D00BB"/>
                </a:solidFill>
                <a:latin typeface="Optima"/>
                <a:cs typeface="Optima"/>
              </a:rPr>
              <a:t>.</a:t>
            </a:r>
          </a:p>
        </p:txBody>
      </p:sp>
    </p:spTree>
    <p:extLst>
      <p:ext uri="{BB962C8B-B14F-4D97-AF65-F5344CB8AC3E}">
        <p14:creationId xmlns:p14="http://schemas.microsoft.com/office/powerpoint/2010/main" xmlns="" val="3511236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6" name="TextBox 5"/>
          <p:cNvSpPr txBox="1"/>
          <p:nvPr/>
        </p:nvSpPr>
        <p:spPr>
          <a:xfrm>
            <a:off x="-9525" y="0"/>
            <a:ext cx="1457325"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Define</a:t>
            </a:r>
          </a:p>
        </p:txBody>
      </p:sp>
      <p:sp>
        <p:nvSpPr>
          <p:cNvPr id="7" name="Title 6"/>
          <p:cNvSpPr>
            <a:spLocks noGrp="1"/>
          </p:cNvSpPr>
          <p:nvPr>
            <p:ph type="title"/>
          </p:nvPr>
        </p:nvSpPr>
        <p:spPr>
          <a:xfrm>
            <a:off x="457200" y="1066800"/>
            <a:ext cx="8229600" cy="685800"/>
          </a:xfrm>
        </p:spPr>
        <p:txBody>
          <a:bodyPr anchor="b"/>
          <a:lstStyle/>
          <a:p>
            <a:r>
              <a:rPr lang="en-US" sz="4000" b="1" dirty="0" smtClean="0">
                <a:solidFill>
                  <a:srgbClr val="2D00BB"/>
                </a:solidFill>
                <a:latin typeface="Optima"/>
                <a:cs typeface="Optima"/>
              </a:rPr>
              <a:t>Deliverables and DMAIC</a:t>
            </a:r>
            <a:endParaRPr lang="en-US" sz="4000" dirty="0">
              <a:solidFill>
                <a:srgbClr val="2D00BB"/>
              </a:solidFill>
              <a:latin typeface="Optima"/>
              <a:cs typeface="Optima"/>
            </a:endParaRPr>
          </a:p>
        </p:txBody>
      </p:sp>
      <p:sp>
        <p:nvSpPr>
          <p:cNvPr id="11" name="Content Placeholder 10" hidden="1"/>
          <p:cNvSpPr>
            <a:spLocks noGrp="1"/>
          </p:cNvSpPr>
          <p:nvPr>
            <p:ph idx="13"/>
          </p:nvPr>
        </p:nvSpPr>
        <p:spPr>
          <a:xfrm>
            <a:off x="304800" y="6248400"/>
            <a:ext cx="2667000" cy="441960"/>
          </a:xfrm>
        </p:spPr>
        <p:txBody>
          <a:bodyPr/>
          <a:lstStyle/>
          <a:p>
            <a:pPr>
              <a:buNone/>
            </a:pPr>
            <a:r>
              <a:rPr lang="en-US" sz="1200" dirty="0" smtClean="0">
                <a:solidFill>
                  <a:srgbClr val="000000"/>
                </a:solidFill>
                <a:latin typeface="Optima"/>
                <a:cs typeface="Optima"/>
              </a:rPr>
              <a:t>Improve phase</a:t>
            </a:r>
          </a:p>
        </p:txBody>
      </p:sp>
    </p:spTree>
    <p:extLst>
      <p:ext uri="{BB962C8B-B14F-4D97-AF65-F5344CB8AC3E}">
        <p14:creationId xmlns:p14="http://schemas.microsoft.com/office/powerpoint/2010/main" xmlns="" val="3345102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6" name="TextBox 5"/>
          <p:cNvSpPr txBox="1"/>
          <p:nvPr/>
        </p:nvSpPr>
        <p:spPr>
          <a:xfrm>
            <a:off x="-9525" y="0"/>
            <a:ext cx="1457325"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Define</a:t>
            </a:r>
          </a:p>
        </p:txBody>
      </p:sp>
      <p:sp>
        <p:nvSpPr>
          <p:cNvPr id="7" name="Title 6"/>
          <p:cNvSpPr>
            <a:spLocks noGrp="1"/>
          </p:cNvSpPr>
          <p:nvPr>
            <p:ph type="title"/>
          </p:nvPr>
        </p:nvSpPr>
        <p:spPr>
          <a:xfrm>
            <a:off x="457200" y="457200"/>
            <a:ext cx="8229600" cy="1219200"/>
          </a:xfrm>
        </p:spPr>
        <p:txBody>
          <a:bodyPr anchor="b"/>
          <a:lstStyle/>
          <a:p>
            <a:r>
              <a:rPr lang="en-US" sz="4000" b="1" dirty="0" smtClean="0">
                <a:solidFill>
                  <a:srgbClr val="2D00BB"/>
                </a:solidFill>
                <a:latin typeface="Optima"/>
                <a:cs typeface="Optima"/>
              </a:rPr>
              <a:t>Ongoing Deliverables</a:t>
            </a:r>
            <a:endParaRPr lang="en-US" sz="4000" dirty="0">
              <a:solidFill>
                <a:srgbClr val="2D00BB"/>
              </a:solidFill>
              <a:latin typeface="Optima"/>
              <a:cs typeface="Optima"/>
            </a:endParaRPr>
          </a:p>
        </p:txBody>
      </p:sp>
      <p:graphicFrame>
        <p:nvGraphicFramePr>
          <p:cNvPr id="10" name="Content Placeholder 9"/>
          <p:cNvGraphicFramePr>
            <a:graphicFrameLocks noGrp="1"/>
          </p:cNvGraphicFramePr>
          <p:nvPr>
            <p:ph idx="1"/>
          </p:nvPr>
        </p:nvGraphicFramePr>
        <p:xfrm>
          <a:off x="457200" y="17986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45102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3695700" y="762000"/>
            <a:ext cx="4572000" cy="2209800"/>
          </a:xfrm>
          <a:prstGeom prst="irregularSeal1">
            <a:avLst/>
          </a:prstGeom>
          <a:solidFill>
            <a:srgbClr val="FC4200"/>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2400" b="1" dirty="0" smtClean="0">
                <a:solidFill>
                  <a:srgbClr val="2D00BB"/>
                </a:solidFill>
                <a:latin typeface="Optima"/>
                <a:cs typeface="Optima"/>
              </a:rPr>
              <a:t>Good planning is critical!</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Snip Single Corner Rectangle 8"/>
          <p:cNvSpPr/>
          <p:nvPr/>
        </p:nvSpPr>
        <p:spPr>
          <a:xfrm>
            <a:off x="3771900" y="3505200"/>
            <a:ext cx="4419600" cy="2209800"/>
          </a:xfrm>
          <a:prstGeom prst="snip1Rect">
            <a:avLst/>
          </a:prstGeom>
          <a:noFill/>
          <a:ln w="57150" cmpd="sng">
            <a:solidFill>
              <a:srgbClr val="FC4200"/>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marL="0" lvl="1"/>
            <a:r>
              <a:rPr lang="en-US" sz="2400" dirty="0" smtClean="0">
                <a:solidFill>
                  <a:srgbClr val="2D00BB"/>
                </a:solidFill>
                <a:latin typeface="Optima"/>
                <a:cs typeface="Optima"/>
              </a:rPr>
              <a:t>You need a </a:t>
            </a:r>
            <a:r>
              <a:rPr lang="en-US" sz="2400" b="1" dirty="0" smtClean="0">
                <a:solidFill>
                  <a:srgbClr val="2D00BB"/>
                </a:solidFill>
                <a:latin typeface="Optima"/>
                <a:cs typeface="Optima"/>
              </a:rPr>
              <a:t>thorough</a:t>
            </a:r>
            <a:r>
              <a:rPr lang="en-US" sz="2400" dirty="0" smtClean="0">
                <a:solidFill>
                  <a:srgbClr val="2D00BB"/>
                </a:solidFill>
                <a:latin typeface="Optima"/>
                <a:cs typeface="Optima"/>
              </a:rPr>
              <a:t> </a:t>
            </a:r>
            <a:r>
              <a:rPr lang="en-US" sz="2400" b="1" dirty="0" smtClean="0">
                <a:solidFill>
                  <a:srgbClr val="2D00BB"/>
                </a:solidFill>
                <a:latin typeface="Optima"/>
                <a:cs typeface="Optima"/>
              </a:rPr>
              <a:t>list</a:t>
            </a:r>
            <a:r>
              <a:rPr lang="en-US" sz="2400" dirty="0" smtClean="0">
                <a:solidFill>
                  <a:srgbClr val="2D00BB"/>
                </a:solidFill>
                <a:latin typeface="Optima"/>
                <a:cs typeface="Optima"/>
              </a:rPr>
              <a:t> to make a </a:t>
            </a:r>
            <a:r>
              <a:rPr lang="en-US" sz="2400" b="1" dirty="0" smtClean="0">
                <a:solidFill>
                  <a:srgbClr val="2D00BB"/>
                </a:solidFill>
                <a:latin typeface="Optima"/>
                <a:cs typeface="Optima"/>
              </a:rPr>
              <a:t>reasonable timeline</a:t>
            </a:r>
            <a:r>
              <a:rPr lang="en-US" sz="2400" dirty="0" smtClean="0">
                <a:solidFill>
                  <a:srgbClr val="2D00BB"/>
                </a:solidFill>
                <a:latin typeface="Optima"/>
                <a:cs typeface="Optima"/>
              </a:rPr>
              <a:t>.  You need a </a:t>
            </a:r>
            <a:r>
              <a:rPr lang="en-US" sz="2400" b="1" dirty="0" smtClean="0">
                <a:solidFill>
                  <a:srgbClr val="2D00BB"/>
                </a:solidFill>
                <a:latin typeface="Optima"/>
                <a:cs typeface="Optima"/>
              </a:rPr>
              <a:t>reasonable timeline </a:t>
            </a:r>
            <a:r>
              <a:rPr lang="en-US" sz="2400" dirty="0" smtClean="0">
                <a:solidFill>
                  <a:srgbClr val="2D00BB"/>
                </a:solidFill>
                <a:latin typeface="Optima"/>
                <a:cs typeface="Optima"/>
              </a:rPr>
              <a:t>to achieve your </a:t>
            </a:r>
            <a:r>
              <a:rPr lang="en-US" sz="2400" b="1" dirty="0" smtClean="0">
                <a:solidFill>
                  <a:srgbClr val="2D00BB"/>
                </a:solidFill>
                <a:latin typeface="Optima"/>
                <a:cs typeface="Optima"/>
              </a:rPr>
              <a:t>target date</a:t>
            </a:r>
            <a:r>
              <a:rPr lang="en-US" sz="2400" dirty="0" smtClean="0">
                <a:solidFill>
                  <a:srgbClr val="2D00BB"/>
                </a:solidFill>
                <a:latin typeface="Optima"/>
                <a:cs typeface="Optima"/>
              </a:rPr>
              <a:t>.</a:t>
            </a:r>
          </a:p>
          <a:p>
            <a:endParaRPr lang="en-US" dirty="0">
              <a:latin typeface="Optima"/>
              <a:cs typeface="Optima"/>
            </a:endParaRPr>
          </a:p>
        </p:txBody>
      </p:sp>
      <p:sp>
        <p:nvSpPr>
          <p:cNvPr id="12" name="Title 11" hidden="1"/>
          <p:cNvSpPr>
            <a:spLocks noGrp="1"/>
          </p:cNvSpPr>
          <p:nvPr>
            <p:ph type="title"/>
          </p:nvPr>
        </p:nvSpPr>
        <p:spPr>
          <a:xfrm>
            <a:off x="381000" y="6324600"/>
            <a:ext cx="3008313" cy="444500"/>
          </a:xfrm>
        </p:spPr>
        <p:txBody>
          <a:bodyPr/>
          <a:lstStyle/>
          <a:p>
            <a:r>
              <a:rPr lang="en-US" dirty="0" smtClean="0"/>
              <a:t>Timeline formulation</a:t>
            </a:r>
            <a:endParaRPr lang="en-US" dirty="0"/>
          </a:p>
        </p:txBody>
      </p:sp>
    </p:spTree>
    <p:extLst>
      <p:ext uri="{BB962C8B-B14F-4D97-AF65-F5344CB8AC3E}">
        <p14:creationId xmlns:p14="http://schemas.microsoft.com/office/powerpoint/2010/main" xmlns="" val="36813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762000"/>
            <a:ext cx="5111750" cy="838200"/>
          </a:xfrm>
        </p:spPr>
        <p:txBody>
          <a:bodyPr/>
          <a:lstStyle/>
          <a:p>
            <a:r>
              <a:rPr lang="en-US" sz="2400" dirty="0" smtClean="0">
                <a:solidFill>
                  <a:srgbClr val="2D00BB"/>
                </a:solidFill>
                <a:latin typeface="Optima"/>
                <a:cs typeface="Optima"/>
              </a:rPr>
              <a:t>Fill in the </a:t>
            </a:r>
            <a:r>
              <a:rPr lang="en-US" sz="2400" b="1" dirty="0" smtClean="0">
                <a:solidFill>
                  <a:srgbClr val="2D00BB"/>
                </a:solidFill>
                <a:latin typeface="Optima"/>
                <a:cs typeface="Optima"/>
              </a:rPr>
              <a:t>Deliverables, Phase </a:t>
            </a:r>
            <a:r>
              <a:rPr lang="en-US" sz="2400" dirty="0" smtClean="0">
                <a:solidFill>
                  <a:srgbClr val="2D00BB"/>
                </a:solidFill>
                <a:latin typeface="Optima"/>
                <a:cs typeface="Optima"/>
              </a:rPr>
              <a:t>and relevant</a:t>
            </a:r>
            <a:r>
              <a:rPr lang="en-US" sz="2400" b="1" dirty="0" smtClean="0">
                <a:solidFill>
                  <a:srgbClr val="2D00BB"/>
                </a:solidFill>
                <a:latin typeface="Optima"/>
                <a:cs typeface="Optima"/>
              </a:rPr>
              <a:t> Date</a:t>
            </a:r>
            <a:r>
              <a:rPr lang="en-US" sz="2400" dirty="0" smtClean="0">
                <a:solidFill>
                  <a:srgbClr val="2D00BB"/>
                </a:solidFill>
                <a:latin typeface="Optima"/>
                <a:cs typeface="Optima"/>
              </a:rPr>
              <a:t> under </a:t>
            </a:r>
            <a:r>
              <a:rPr lang="en-US" sz="2400" b="1" dirty="0" smtClean="0">
                <a:solidFill>
                  <a:srgbClr val="2D00BB"/>
                </a:solidFill>
                <a:latin typeface="Optima"/>
                <a:cs typeface="Optima"/>
              </a:rPr>
              <a:t>Status</a:t>
            </a:r>
            <a:r>
              <a:rPr lang="en-US" sz="2400" dirty="0" smtClean="0">
                <a:solidFill>
                  <a:srgbClr val="2D00BB"/>
                </a:solidFill>
                <a:latin typeface="Optima"/>
                <a:cs typeface="Optima"/>
              </a:rPr>
              <a:t>.</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graphicFrame>
        <p:nvGraphicFramePr>
          <p:cNvPr id="8" name="Table 7"/>
          <p:cNvGraphicFramePr>
            <a:graphicFrameLocks noGrp="1"/>
          </p:cNvGraphicFramePr>
          <p:nvPr>
            <p:extLst>
              <p:ext uri="{D42A27DB-BD31-4B8C-83A1-F6EECF244321}">
                <p14:modId xmlns:p14="http://schemas.microsoft.com/office/powerpoint/2010/main" xmlns="" val="2405812632"/>
              </p:ext>
            </p:extLst>
          </p:nvPr>
        </p:nvGraphicFramePr>
        <p:xfrm>
          <a:off x="2819400" y="1676400"/>
          <a:ext cx="6170976" cy="4572000"/>
        </p:xfrm>
        <a:graphic>
          <a:graphicData uri="http://schemas.openxmlformats.org/drawingml/2006/table">
            <a:tbl>
              <a:tblPr/>
              <a:tblGrid>
                <a:gridCol w="827996"/>
                <a:gridCol w="886141"/>
                <a:gridCol w="116840"/>
                <a:gridCol w="1369423"/>
                <a:gridCol w="2970576"/>
              </a:tblGrid>
              <a:tr h="169817">
                <a:tc gridSpan="5">
                  <a:txBody>
                    <a:bodyPr/>
                    <a:lstStyle/>
                    <a:p>
                      <a:pPr algn="ctr" fontAlgn="b"/>
                      <a:r>
                        <a:rPr lang="en-US" sz="1200" b="1" i="0" u="none" strike="noStrike" dirty="0">
                          <a:latin typeface="Franklin Gothic Book"/>
                        </a:rPr>
                        <a:t>Lean Progress</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817">
                <a:tc gridSpan="4">
                  <a:txBody>
                    <a:bodyPr/>
                    <a:lstStyle/>
                    <a:p>
                      <a:pPr algn="ctr" fontAlgn="ctr"/>
                      <a:r>
                        <a:rPr lang="en-US" sz="1200" b="1" i="0" u="none" strike="noStrike" dirty="0">
                          <a:latin typeface="Franklin Gothic Book"/>
                        </a:rPr>
                        <a:t>Status</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200" b="1" i="0" u="none" strike="noStrike">
                          <a:latin typeface="Franklin Gothic Book"/>
                        </a:rPr>
                        <a:t>Deliberables</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87383">
                <a:tc>
                  <a:txBody>
                    <a:bodyPr/>
                    <a:lstStyle/>
                    <a:p>
                      <a:pPr algn="ctr" fontAlgn="ctr"/>
                      <a:r>
                        <a:rPr lang="en-US" sz="1200" b="1" i="1" u="none" strike="noStrike" dirty="0">
                          <a:latin typeface="Franklin Gothic Book"/>
                        </a:rPr>
                        <a:t>DMAIC phase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1" u="none" strike="noStrike" dirty="0">
                          <a:latin typeface="Franklin Gothic Book"/>
                        </a:rPr>
                        <a:t>Date Started/ Completed</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Franklin Gothic Book"/>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1" u="none" strike="noStrike" dirty="0">
                          <a:latin typeface="Franklin Gothic Book"/>
                        </a:rPr>
                        <a:t>Red, Yellow, Green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en-US"/>
                    </a:p>
                  </a:txBody>
                  <a:tcPr/>
                </a:tc>
              </a:tr>
              <a:tr h="171450">
                <a:tc>
                  <a:txBody>
                    <a:bodyPr/>
                    <a:lstStyle/>
                    <a:p>
                      <a:pPr algn="ctr" fontAlgn="ctr"/>
                      <a:r>
                        <a:rPr lang="en-US" sz="1200" b="0" i="0" u="none" strike="noStrike" kern="1200" dirty="0">
                          <a:solidFill>
                            <a:srgbClr val="FC4200"/>
                          </a:solidFill>
                          <a:latin typeface="Franklin Gothic Demi"/>
                          <a:ea typeface="+mn-ea"/>
                          <a:cs typeface="+mn-cs"/>
                        </a:rPr>
                        <a:t>Define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Identify current university deliverables</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Measure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Develop a detailed data collection tool</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Measure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Create a high level SIPOC diagram</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Measure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Collect revenue and receivables data</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Measure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Collect internal customer data</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Measure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Create a value stream map</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Analyze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Conduct value-added/non-value-added analysis</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Analyze</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Create prioritization and cost benefit matrix</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dirty="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Develop comprehensive communication strategy</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Publish revenue and receivables strategic plan</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Develop change management plan</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87383">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a:solidFill>
                            <a:srgbClr val="FC4200"/>
                          </a:solidFill>
                          <a:latin typeface="Franklin Gothic Demi"/>
                          <a:ea typeface="+mn-ea"/>
                          <a:cs typeface="+mn-cs"/>
                        </a:rPr>
                        <a:t>3/7/2011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006100"/>
                          </a:solidFill>
                          <a:latin typeface="Franklin Gothic Book"/>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RFP written for procurement website development upgrade</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dirty="0">
                          <a:solidFill>
                            <a:srgbClr val="FC4200"/>
                          </a:solidFill>
                          <a:latin typeface="Franklin Gothic Demi"/>
                          <a:ea typeface="+mn-ea"/>
                          <a:cs typeface="+mn-cs"/>
                        </a:rPr>
                        <a:t>2/12/2011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9C6500"/>
                          </a:solidFill>
                          <a:latin typeface="Franklin Gothic Book"/>
                        </a:rPr>
                        <a:t>Started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Website complete</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ctr"/>
                      <a:r>
                        <a:rPr lang="en-US" sz="1200" b="0" i="0" u="none" strike="noStrike" kern="1200" dirty="0">
                          <a:solidFill>
                            <a:srgbClr val="FC4200"/>
                          </a:solidFill>
                          <a:latin typeface="Franklin Gothic Demi"/>
                          <a:ea typeface="+mn-ea"/>
                          <a:cs typeface="+mn-cs"/>
                        </a:rPr>
                        <a:t>2/24/2011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ctr" fontAlgn="ctr"/>
                      <a:r>
                        <a:rPr lang="en-US" sz="1200" b="0" i="0" u="none" strike="noStrike">
                          <a:solidFill>
                            <a:srgbClr val="9C6500"/>
                          </a:solidFill>
                          <a:latin typeface="Franklin Gothic Book"/>
                        </a:rPr>
                        <a:t>Started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Develop training plan</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l" fontAlgn="ctr"/>
                      <a:r>
                        <a:rPr lang="en-US" sz="1200" b="0" i="0" u="none" strike="noStrike" kern="1200" dirty="0">
                          <a:solidFill>
                            <a:srgbClr val="FC4200"/>
                          </a:solidFill>
                          <a:latin typeface="Franklin Gothic Demi"/>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fontAlgn="ctr"/>
                      <a:r>
                        <a:rPr lang="en-US" sz="1200" b="0" i="0" u="none" strike="noStrike" dirty="0">
                          <a:solidFill>
                            <a:srgbClr val="FF0000"/>
                          </a:solidFill>
                          <a:latin typeface="Franklin Gothic Dem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Plot future state</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Implement</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l" fontAlgn="ctr"/>
                      <a:r>
                        <a:rPr lang="en-US" sz="1200" b="0" i="0" u="none" strike="noStrike" kern="1200" dirty="0">
                          <a:solidFill>
                            <a:srgbClr val="FC4200"/>
                          </a:solidFill>
                          <a:latin typeface="Franklin Gothic Demi"/>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fontAlgn="ctr"/>
                      <a:r>
                        <a:rPr lang="en-US" sz="1200" b="0" i="0" u="none" strike="noStrike">
                          <a:solidFill>
                            <a:srgbClr val="FF0000"/>
                          </a:solidFill>
                          <a:latin typeface="Franklin Gothic Dem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Implement performance measures</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71450">
                <a:tc>
                  <a:txBody>
                    <a:bodyPr/>
                    <a:lstStyle/>
                    <a:p>
                      <a:pPr algn="ctr" fontAlgn="ctr"/>
                      <a:r>
                        <a:rPr lang="en-US" sz="1200" b="0" i="0" u="none" strike="noStrike" kern="1200" dirty="0">
                          <a:solidFill>
                            <a:srgbClr val="FC4200"/>
                          </a:solidFill>
                          <a:latin typeface="Franklin Gothic Demi"/>
                          <a:ea typeface="+mn-ea"/>
                          <a:cs typeface="+mn-cs"/>
                        </a:rPr>
                        <a:t>Control</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gridSpan="2">
                  <a:txBody>
                    <a:bodyPr/>
                    <a:lstStyle/>
                    <a:p>
                      <a:pPr algn="l" fontAlgn="ctr"/>
                      <a:r>
                        <a:rPr lang="en-US" sz="1200" b="0" i="0" u="none" strike="noStrike" kern="1200" dirty="0">
                          <a:solidFill>
                            <a:srgbClr val="FC4200"/>
                          </a:solidFill>
                          <a:latin typeface="Franklin Gothic Demi"/>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fontAlgn="ctr"/>
                      <a:r>
                        <a:rPr lang="en-US" sz="1200" b="0" i="0" u="none" strike="noStrike" dirty="0">
                          <a:solidFill>
                            <a:srgbClr val="FF0000"/>
                          </a:solidFill>
                          <a:latin typeface="Franklin Gothic Dem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0" i="0" u="none" strike="noStrike" kern="1200" dirty="0">
                          <a:solidFill>
                            <a:srgbClr val="FC4200"/>
                          </a:solidFill>
                          <a:latin typeface="Franklin Gothic Demi"/>
                          <a:ea typeface="+mn-ea"/>
                          <a:cs typeface="+mn-cs"/>
                        </a:rPr>
                        <a:t>Implementation complete</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r>
            </a:tbl>
          </a:graphicData>
        </a:graphic>
      </p:graphicFrame>
      <p:sp>
        <p:nvSpPr>
          <p:cNvPr id="9" name="Title 8" hidden="1"/>
          <p:cNvSpPr>
            <a:spLocks noGrp="1"/>
          </p:cNvSpPr>
          <p:nvPr>
            <p:ph type="title"/>
          </p:nvPr>
        </p:nvSpPr>
        <p:spPr>
          <a:xfrm>
            <a:off x="457200" y="6324600"/>
            <a:ext cx="3008313" cy="381000"/>
          </a:xfrm>
        </p:spPr>
        <p:txBody>
          <a:bodyPr/>
          <a:lstStyle/>
          <a:p>
            <a:r>
              <a:rPr lang="en-US" dirty="0" smtClean="0"/>
              <a:t>Lean Progress</a:t>
            </a:r>
            <a:endParaRPr lang="en-US" dirty="0"/>
          </a:p>
        </p:txBody>
      </p:sp>
    </p:spTree>
    <p:extLst>
      <p:ext uri="{BB962C8B-B14F-4D97-AF65-F5344CB8AC3E}">
        <p14:creationId xmlns:p14="http://schemas.microsoft.com/office/powerpoint/2010/main" xmlns="" val="4018704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1676400"/>
            <a:ext cx="5111750" cy="4800600"/>
          </a:xfrm>
        </p:spPr>
        <p:txBody>
          <a:bodyPr/>
          <a:lstStyle/>
          <a:p>
            <a:pPr>
              <a:spcAft>
                <a:spcPts val="2400"/>
              </a:spcAft>
            </a:pPr>
            <a:r>
              <a:rPr lang="en-US" sz="2400" dirty="0" smtClean="0">
                <a:solidFill>
                  <a:srgbClr val="2D00BB"/>
                </a:solidFill>
                <a:latin typeface="Optima"/>
                <a:cs typeface="Optima"/>
              </a:rPr>
              <a:t>Keep in mind that the Project Charter template is just a </a:t>
            </a:r>
            <a:r>
              <a:rPr lang="en-US" sz="2400" b="1" dirty="0" smtClean="0">
                <a:solidFill>
                  <a:srgbClr val="2D00BB"/>
                </a:solidFill>
                <a:latin typeface="Optima"/>
                <a:cs typeface="Optima"/>
              </a:rPr>
              <a:t>template</a:t>
            </a:r>
            <a:r>
              <a:rPr lang="en-US" sz="2400" dirty="0" smtClean="0">
                <a:solidFill>
                  <a:srgbClr val="2D00BB"/>
                </a:solidFill>
                <a:latin typeface="Optima"/>
                <a:cs typeface="Optima"/>
              </a:rPr>
              <a:t>; it may need modifications to fit your project.</a:t>
            </a:r>
            <a:endParaRPr lang="en-US" sz="2400" dirty="0">
              <a:solidFill>
                <a:srgbClr val="2D00BB"/>
              </a:solidFill>
              <a:latin typeface="Optima"/>
              <a:cs typeface="Optima"/>
            </a:endParaRPr>
          </a:p>
          <a:p>
            <a:pPr>
              <a:spcAft>
                <a:spcPts val="2400"/>
              </a:spcAft>
            </a:pPr>
            <a:r>
              <a:rPr lang="en-US" sz="2400" dirty="0" smtClean="0">
                <a:solidFill>
                  <a:srgbClr val="2D00BB"/>
                </a:solidFill>
                <a:latin typeface="Optima"/>
                <a:cs typeface="Optima"/>
              </a:rPr>
              <a:t>Consult the Lean Office to determine how best to adjust the template for your project needs.</a:t>
            </a:r>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6" name="Title 5" hidden="1"/>
          <p:cNvSpPr>
            <a:spLocks noGrp="1"/>
          </p:cNvSpPr>
          <p:nvPr>
            <p:ph type="title"/>
          </p:nvPr>
        </p:nvSpPr>
        <p:spPr>
          <a:xfrm>
            <a:off x="533400" y="6324600"/>
            <a:ext cx="3008313" cy="336550"/>
          </a:xfrm>
        </p:spPr>
        <p:txBody>
          <a:bodyPr/>
          <a:lstStyle/>
          <a:p>
            <a:r>
              <a:rPr lang="en-US" dirty="0" smtClean="0"/>
              <a:t>Charter as template</a:t>
            </a:r>
            <a:endParaRPr lang="en-US" dirty="0"/>
          </a:p>
        </p:txBody>
      </p:sp>
    </p:spTree>
    <p:extLst>
      <p:ext uri="{BB962C8B-B14F-4D97-AF65-F5344CB8AC3E}">
        <p14:creationId xmlns:p14="http://schemas.microsoft.com/office/powerpoint/2010/main" xmlns="" val="381505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a:solidFill>
                  <a:srgbClr val="FFFFFF"/>
                </a:solidFill>
                <a:latin typeface="Copperplate Gothic Light"/>
                <a:cs typeface="Copperplate Gothic Light"/>
              </a:rPr>
              <a:t>Project</a:t>
            </a:r>
            <a:r>
              <a:rPr lang="en-US" dirty="0">
                <a:solidFill>
                  <a:srgbClr val="FFFFFF"/>
                </a:solidFill>
              </a:rPr>
              <a:t> </a:t>
            </a:r>
            <a:r>
              <a:rPr lang="en-US" dirty="0">
                <a:solidFill>
                  <a:srgbClr val="FFFFFF"/>
                </a:solidFill>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19" name="Title 18" hidden="1"/>
          <p:cNvSpPr>
            <a:spLocks noGrp="1"/>
          </p:cNvSpPr>
          <p:nvPr>
            <p:ph type="title"/>
          </p:nvPr>
        </p:nvSpPr>
        <p:spPr>
          <a:xfrm>
            <a:off x="228600" y="6172200"/>
            <a:ext cx="3008313" cy="444500"/>
          </a:xfrm>
        </p:spPr>
        <p:txBody>
          <a:bodyPr/>
          <a:lstStyle/>
          <a:p>
            <a:r>
              <a:rPr lang="en-US" dirty="0" smtClean="0">
                <a:latin typeface="Optima"/>
              </a:rPr>
              <a:t>Filling in the charter</a:t>
            </a:r>
            <a:endParaRPr lang="en-US" dirty="0">
              <a:latin typeface="Optima"/>
            </a:endParaRPr>
          </a:p>
        </p:txBody>
      </p:sp>
      <p:sp>
        <p:nvSpPr>
          <p:cNvPr id="22" name="TextBox 21"/>
          <p:cNvSpPr txBox="1"/>
          <p:nvPr/>
        </p:nvSpPr>
        <p:spPr>
          <a:xfrm>
            <a:off x="3657600" y="3809979"/>
            <a:ext cx="5105400" cy="830997"/>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rPr>
              <a:t>The Lean Office will designate the </a:t>
            </a:r>
            <a:r>
              <a:rPr lang="en-US" sz="2400" b="1" dirty="0">
                <a:solidFill>
                  <a:srgbClr val="2D00BB"/>
                </a:solidFill>
                <a:latin typeface="Optima"/>
              </a:rPr>
              <a:t>Team Leader</a:t>
            </a:r>
            <a:r>
              <a:rPr lang="en-US" sz="2400" dirty="0">
                <a:solidFill>
                  <a:srgbClr val="2D00BB"/>
                </a:solidFill>
                <a:latin typeface="Optima"/>
              </a:rPr>
              <a:t>.</a:t>
            </a:r>
            <a:endParaRPr lang="en-US" sz="2000" dirty="0">
              <a:solidFill>
                <a:srgbClr val="2D00BB"/>
              </a:solidFill>
              <a:latin typeface="Optima"/>
            </a:endParaRPr>
          </a:p>
        </p:txBody>
      </p:sp>
      <p:sp>
        <p:nvSpPr>
          <p:cNvPr id="24" name="TextBox 23"/>
          <p:cNvSpPr txBox="1"/>
          <p:nvPr/>
        </p:nvSpPr>
        <p:spPr>
          <a:xfrm>
            <a:off x="3657600" y="1295400"/>
            <a:ext cx="5410200" cy="830997"/>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cs typeface="Optima"/>
              </a:rPr>
              <a:t>Identify the assigned project </a:t>
            </a:r>
            <a:r>
              <a:rPr lang="en-US" sz="2400" b="1" dirty="0">
                <a:solidFill>
                  <a:srgbClr val="2D00BB"/>
                </a:solidFill>
                <a:latin typeface="Optima"/>
                <a:cs typeface="Optima"/>
              </a:rPr>
              <a:t>Mentor</a:t>
            </a:r>
            <a:r>
              <a:rPr lang="en-US" sz="2400" dirty="0">
                <a:solidFill>
                  <a:srgbClr val="2D00BB"/>
                </a:solidFill>
                <a:latin typeface="Optima"/>
                <a:cs typeface="Optima"/>
              </a:rPr>
              <a:t> and the contact information.</a:t>
            </a:r>
            <a:endParaRPr lang="en-US" sz="2400" dirty="0">
              <a:solidFill>
                <a:srgbClr val="000000"/>
              </a:solidFill>
            </a:endParaRPr>
          </a:p>
        </p:txBody>
      </p:sp>
      <p:graphicFrame>
        <p:nvGraphicFramePr>
          <p:cNvPr id="26" name="Table 25"/>
          <p:cNvGraphicFramePr>
            <a:graphicFrameLocks noGrp="1"/>
          </p:cNvGraphicFramePr>
          <p:nvPr/>
        </p:nvGraphicFramePr>
        <p:xfrm>
          <a:off x="3568700" y="2286000"/>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Mentor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sv-SE" sz="1800" b="0" i="0" u="none" strike="noStrike" dirty="0">
                          <a:solidFill>
                            <a:srgbClr val="FC4200"/>
                          </a:solidFill>
                          <a:latin typeface="Franklin Gothic Demi"/>
                        </a:rPr>
                        <a:t>Lisa Knox- G06 Sikes; (864) 123-4567</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nvGraphicFramePr>
        <p:xfrm>
          <a:off x="3568700" y="4981575"/>
          <a:ext cx="5499100" cy="457200"/>
        </p:xfrm>
        <a:graphic>
          <a:graphicData uri="http://schemas.openxmlformats.org/drawingml/2006/table">
            <a:tbl>
              <a:tblPr/>
              <a:tblGrid>
                <a:gridCol w="1562100"/>
                <a:gridCol w="3937000"/>
              </a:tblGrid>
              <a:tr h="457200">
                <a:tc>
                  <a:txBody>
                    <a:bodyPr/>
                    <a:lstStyle/>
                    <a:p>
                      <a:pPr algn="ctr" fontAlgn="ctr"/>
                      <a:r>
                        <a:rPr lang="en-US" sz="1400" b="1" i="0" u="none" strike="noStrike" dirty="0">
                          <a:latin typeface="Franklin Gothic Book"/>
                        </a:rPr>
                        <a:t>Team Leader</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rtl="0" fontAlgn="ctr"/>
                      <a:r>
                        <a:rPr lang="en-US" sz="1800" b="0" i="0" u="none" strike="noStrike" dirty="0">
                          <a:solidFill>
                            <a:srgbClr val="FC4200"/>
                          </a:solidFill>
                          <a:latin typeface="Franklin Gothic Demi"/>
                        </a:rPr>
                        <a:t>Lisa Knox- REPI</a:t>
                      </a: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11236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Callout 18"/>
          <p:cNvSpPr/>
          <p:nvPr/>
        </p:nvSpPr>
        <p:spPr>
          <a:xfrm>
            <a:off x="4343400" y="1905000"/>
            <a:ext cx="2895600" cy="1066800"/>
          </a:xfrm>
          <a:prstGeom prst="cloudCallout">
            <a:avLst>
              <a:gd name="adj1" fmla="val 16447"/>
              <a:gd name="adj2" fmla="val 61309"/>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FC4200"/>
                </a:solidFill>
                <a:latin typeface="Optima"/>
                <a:cs typeface="Optima"/>
              </a:rPr>
              <a:t>What do I want to fix?</a:t>
            </a:r>
          </a:p>
        </p:txBody>
      </p:sp>
      <p:sp>
        <p:nvSpPr>
          <p:cNvPr id="20" name="Cloud Callout 19"/>
          <p:cNvSpPr/>
          <p:nvPr/>
        </p:nvSpPr>
        <p:spPr>
          <a:xfrm>
            <a:off x="4114800" y="4876800"/>
            <a:ext cx="2971800" cy="1219200"/>
          </a:xfrm>
          <a:prstGeom prst="cloudCallout">
            <a:avLst>
              <a:gd name="adj1" fmla="val 13378"/>
              <a:gd name="adj2" fmla="val -76042"/>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FC4200"/>
                </a:solidFill>
                <a:latin typeface="Optima"/>
                <a:cs typeface="Optima"/>
              </a:rPr>
              <a:t>What is the problem’s background?</a:t>
            </a:r>
            <a:endParaRPr lang="en-US" sz="2000" dirty="0">
              <a:solidFill>
                <a:srgbClr val="FFFFFF"/>
              </a:solidFill>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a:solidFill>
                  <a:srgbClr val="FFFFFF"/>
                </a:solidFill>
                <a:latin typeface="Copperplate Gothic Light"/>
                <a:cs typeface="Copperplate Gothic Light"/>
              </a:rPr>
              <a:t>Project</a:t>
            </a:r>
            <a:r>
              <a:rPr lang="en-US" dirty="0">
                <a:solidFill>
                  <a:srgbClr val="FFFFFF"/>
                </a:solidFill>
              </a:rPr>
              <a:t> </a:t>
            </a:r>
            <a:r>
              <a:rPr lang="en-US" dirty="0">
                <a:solidFill>
                  <a:srgbClr val="FFFFFF"/>
                </a:solidFill>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Title 8" hidden="1"/>
          <p:cNvSpPr>
            <a:spLocks noGrp="1"/>
          </p:cNvSpPr>
          <p:nvPr>
            <p:ph type="title"/>
          </p:nvPr>
        </p:nvSpPr>
        <p:spPr>
          <a:xfrm>
            <a:off x="304800" y="6172200"/>
            <a:ext cx="3008313" cy="520700"/>
          </a:xfrm>
        </p:spPr>
        <p:txBody>
          <a:bodyPr/>
          <a:lstStyle/>
          <a:p>
            <a:r>
              <a:rPr lang="en-US" dirty="0" smtClean="0">
                <a:latin typeface="Optima"/>
              </a:rPr>
              <a:t>Business Issue</a:t>
            </a:r>
            <a:endParaRPr lang="en-US" dirty="0">
              <a:latin typeface="Optima"/>
            </a:endParaRPr>
          </a:p>
        </p:txBody>
      </p:sp>
      <p:sp>
        <p:nvSpPr>
          <p:cNvPr id="12" name="TextBox 11"/>
          <p:cNvSpPr txBox="1"/>
          <p:nvPr/>
        </p:nvSpPr>
        <p:spPr>
          <a:xfrm>
            <a:off x="3733799" y="838200"/>
            <a:ext cx="5143499" cy="830997"/>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rgbClr val="2D00BB"/>
                </a:solidFill>
                <a:latin typeface="Optima"/>
              </a:rPr>
              <a:t>Draw on your </a:t>
            </a:r>
            <a:r>
              <a:rPr lang="en-US" sz="2400" b="1" dirty="0">
                <a:solidFill>
                  <a:srgbClr val="2D00BB"/>
                </a:solidFill>
                <a:latin typeface="Optima"/>
              </a:rPr>
              <a:t>initial A3 answers </a:t>
            </a:r>
            <a:r>
              <a:rPr lang="en-US" sz="2400" dirty="0">
                <a:solidFill>
                  <a:srgbClr val="2D00BB"/>
                </a:solidFill>
                <a:latin typeface="Optima"/>
              </a:rPr>
              <a:t>to explain the problem.</a:t>
            </a:r>
          </a:p>
        </p:txBody>
      </p:sp>
      <p:graphicFrame>
        <p:nvGraphicFramePr>
          <p:cNvPr id="13" name="Table 12"/>
          <p:cNvGraphicFramePr>
            <a:graphicFrameLocks noGrp="1"/>
          </p:cNvGraphicFramePr>
          <p:nvPr>
            <p:extLst>
              <p:ext uri="{D42A27DB-BD31-4B8C-83A1-F6EECF244321}">
                <p14:modId xmlns:p14="http://schemas.microsoft.com/office/powerpoint/2010/main" xmlns="" val="993882075"/>
              </p:ext>
            </p:extLst>
          </p:nvPr>
        </p:nvGraphicFramePr>
        <p:xfrm>
          <a:off x="3492500" y="3124200"/>
          <a:ext cx="5499100" cy="137160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Business Issue / Opportunity</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endParaRPr lang="en-US" sz="1100" b="0" i="0" u="none" strike="noStrike" dirty="0">
                        <a:solidFill>
                          <a:srgbClr val="FF3300"/>
                        </a:solidFill>
                        <a:latin typeface="Franklin Gothic Demi"/>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1000"/>
                                        <p:tgtEl>
                                          <p:spTgt spid="1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bg/>
                                          </p:spTgt>
                                        </p:tgtEl>
                                        <p:attrNameLst>
                                          <p:attrName>style.visibility</p:attrName>
                                        </p:attrNameLst>
                                      </p:cBhvr>
                                      <p:to>
                                        <p:strVal val="visible"/>
                                      </p:to>
                                    </p:set>
                                    <p:animEffect transition="in" filter="fade">
                                      <p:cBhvr>
                                        <p:cTn id="14" dur="2000"/>
                                        <p:tgtEl>
                                          <p:spTgt spid="20">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20"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575050" y="914400"/>
            <a:ext cx="5111750" cy="5562600"/>
          </a:xfrm>
        </p:spPr>
        <p:txBody>
          <a:bodyPr/>
          <a:lstStyle/>
          <a:p>
            <a:pPr>
              <a:spcAft>
                <a:spcPts val="1200"/>
              </a:spcAft>
            </a:pPr>
            <a:r>
              <a:rPr lang="en-US" sz="2400" dirty="0" smtClean="0">
                <a:solidFill>
                  <a:srgbClr val="2D00BB"/>
                </a:solidFill>
                <a:latin typeface="Optima"/>
                <a:cs typeface="Optima"/>
              </a:rPr>
              <a:t>Be sure to include briefly:</a:t>
            </a:r>
          </a:p>
          <a:p>
            <a:pPr lvl="1">
              <a:spcAft>
                <a:spcPts val="1200"/>
              </a:spcAft>
              <a:buFont typeface="Arial" pitchFamily="34" charset="0"/>
              <a:buChar char="•"/>
            </a:pPr>
            <a:r>
              <a:rPr lang="en-US" sz="2400" b="1" dirty="0" smtClean="0">
                <a:solidFill>
                  <a:srgbClr val="2D00BB"/>
                </a:solidFill>
                <a:latin typeface="Optima"/>
                <a:ea typeface="+mn-ea"/>
                <a:cs typeface="Optima"/>
              </a:rPr>
              <a:t>Who </a:t>
            </a:r>
            <a:r>
              <a:rPr lang="en-US" sz="2400" dirty="0" smtClean="0">
                <a:solidFill>
                  <a:srgbClr val="2D00BB"/>
                </a:solidFill>
                <a:latin typeface="Optima"/>
                <a:ea typeface="+mn-ea"/>
                <a:cs typeface="Optima"/>
              </a:rPr>
              <a:t>is being impacted?  (This is your </a:t>
            </a:r>
            <a:r>
              <a:rPr lang="en-US" sz="2400" i="1" dirty="0" smtClean="0">
                <a:solidFill>
                  <a:srgbClr val="2D00BB"/>
                </a:solidFill>
                <a:latin typeface="Optima"/>
                <a:ea typeface="+mn-ea"/>
                <a:cs typeface="Optima"/>
              </a:rPr>
              <a:t>customer</a:t>
            </a:r>
            <a:r>
              <a:rPr lang="en-US" sz="2400" dirty="0" smtClean="0">
                <a:solidFill>
                  <a:srgbClr val="2D00BB"/>
                </a:solidFill>
                <a:latin typeface="Optima"/>
                <a:ea typeface="+mn-ea"/>
                <a:cs typeface="Optima"/>
              </a:rPr>
              <a:t>.)</a:t>
            </a:r>
          </a:p>
          <a:p>
            <a:pPr lvl="1">
              <a:spcAft>
                <a:spcPts val="1200"/>
              </a:spcAft>
              <a:buFont typeface="Arial" pitchFamily="34" charset="0"/>
              <a:buChar char="•"/>
            </a:pPr>
            <a:r>
              <a:rPr lang="en-US" sz="2400" b="1" dirty="0" smtClean="0">
                <a:solidFill>
                  <a:srgbClr val="2D00BB"/>
                </a:solidFill>
                <a:latin typeface="Optima"/>
                <a:ea typeface="+mn-ea"/>
                <a:cs typeface="Optima"/>
              </a:rPr>
              <a:t>What </a:t>
            </a:r>
            <a:r>
              <a:rPr lang="en-US" sz="2400" dirty="0" smtClean="0">
                <a:solidFill>
                  <a:srgbClr val="2D00BB"/>
                </a:solidFill>
                <a:latin typeface="Optima"/>
                <a:ea typeface="+mn-ea"/>
                <a:cs typeface="Optima"/>
              </a:rPr>
              <a:t>is the issue that is impacting the customer?</a:t>
            </a:r>
          </a:p>
          <a:p>
            <a:pPr lvl="1">
              <a:spcAft>
                <a:spcPts val="1200"/>
              </a:spcAft>
              <a:buFont typeface="Arial" pitchFamily="34" charset="0"/>
              <a:buChar char="•"/>
            </a:pPr>
            <a:r>
              <a:rPr lang="en-US" sz="2400" b="1" dirty="0" smtClean="0">
                <a:solidFill>
                  <a:srgbClr val="2D00BB"/>
                </a:solidFill>
                <a:latin typeface="Optima"/>
                <a:ea typeface="+mn-ea"/>
                <a:cs typeface="Optima"/>
              </a:rPr>
              <a:t>Where </a:t>
            </a:r>
            <a:r>
              <a:rPr lang="en-US" sz="2400" dirty="0" smtClean="0">
                <a:solidFill>
                  <a:srgbClr val="2D00BB"/>
                </a:solidFill>
                <a:latin typeface="Optima"/>
                <a:ea typeface="+mn-ea"/>
                <a:cs typeface="Optima"/>
              </a:rPr>
              <a:t>and </a:t>
            </a:r>
            <a:r>
              <a:rPr lang="en-US" sz="2400" b="1" dirty="0" smtClean="0">
                <a:solidFill>
                  <a:srgbClr val="2D00BB"/>
                </a:solidFill>
                <a:latin typeface="Optima"/>
                <a:ea typeface="+mn-ea"/>
                <a:cs typeface="Optima"/>
              </a:rPr>
              <a:t>when </a:t>
            </a:r>
            <a:r>
              <a:rPr lang="en-US" sz="2400" dirty="0" smtClean="0">
                <a:solidFill>
                  <a:srgbClr val="2D00BB"/>
                </a:solidFill>
                <a:latin typeface="Optima"/>
                <a:ea typeface="+mn-ea"/>
                <a:cs typeface="Optima"/>
              </a:rPr>
              <a:t>do the customers encounter the problem with the process?</a:t>
            </a:r>
          </a:p>
          <a:p>
            <a:pPr lvl="1">
              <a:spcAft>
                <a:spcPts val="1200"/>
              </a:spcAft>
              <a:buFont typeface="Arial" pitchFamily="34" charset="0"/>
              <a:buChar char="•"/>
            </a:pPr>
            <a:r>
              <a:rPr lang="en-US" sz="2400" dirty="0" smtClean="0">
                <a:solidFill>
                  <a:srgbClr val="2D00BB"/>
                </a:solidFill>
                <a:latin typeface="Optima"/>
                <a:ea typeface="+mn-ea"/>
                <a:cs typeface="Optima"/>
              </a:rPr>
              <a:t>What is the </a:t>
            </a:r>
            <a:r>
              <a:rPr lang="en-US" sz="2400" b="1" dirty="0" smtClean="0">
                <a:solidFill>
                  <a:srgbClr val="2D00BB"/>
                </a:solidFill>
                <a:latin typeface="Optima"/>
                <a:ea typeface="+mn-ea"/>
                <a:cs typeface="Optima"/>
              </a:rPr>
              <a:t>impact </a:t>
            </a:r>
            <a:r>
              <a:rPr lang="en-US" sz="2400" dirty="0" smtClean="0">
                <a:solidFill>
                  <a:srgbClr val="2D00BB"/>
                </a:solidFill>
                <a:latin typeface="Optima"/>
                <a:ea typeface="+mn-ea"/>
                <a:cs typeface="Optima"/>
              </a:rPr>
              <a:t>to the customer when the problem occurs?</a:t>
            </a:r>
            <a:endParaRPr lang="en-US" sz="2000" dirty="0" smtClean="0">
              <a:solidFill>
                <a:srgbClr val="2D00BB"/>
              </a:solidFill>
              <a:latin typeface="Optima"/>
              <a:ea typeface="+mn-ea"/>
              <a:cs typeface="Optima"/>
            </a:endParaRPr>
          </a:p>
        </p:txBody>
      </p:sp>
      <p:sp>
        <p:nvSpPr>
          <p:cNvPr id="10" name="TextBox 9"/>
          <p:cNvSpPr txBox="1"/>
          <p:nvPr/>
        </p:nvSpPr>
        <p:spPr>
          <a:xfrm>
            <a:off x="8763000" y="-76200"/>
            <a:ext cx="228599" cy="830997"/>
          </a:xfrm>
          <a:prstGeom prst="rect">
            <a:avLst/>
          </a:prstGeom>
          <a:noFill/>
        </p:spPr>
        <p:txBody>
          <a:bodyPr wrap="square" rtlCol="0">
            <a:spAutoFit/>
          </a:bodyPr>
          <a:lstStyle/>
          <a:p>
            <a:pPr algn="ctr" fontAlgn="base">
              <a:spcBef>
                <a:spcPct val="0"/>
              </a:spcBef>
              <a:spcAft>
                <a:spcPct val="0"/>
              </a:spcAft>
            </a:pPr>
            <a:r>
              <a:rPr lang="en-US" sz="2400" b="1" dirty="0">
                <a:solidFill>
                  <a:srgbClr val="FFFFFF"/>
                </a:solidFill>
                <a:latin typeface="Copperplate Gothic Light"/>
                <a:ea typeface="Verdana" pitchFamily="34" charset="0"/>
                <a:cs typeface="Copperplate Gothic Light"/>
              </a:rPr>
              <a:t>D</a:t>
            </a: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pPr fontAlgn="base">
              <a:spcBef>
                <a:spcPct val="0"/>
              </a:spcBef>
              <a:spcAft>
                <a:spcPct val="0"/>
              </a:spcAft>
            </a:pPr>
            <a:r>
              <a:rPr lang="en-US" dirty="0">
                <a:solidFill>
                  <a:srgbClr val="FFFFFF"/>
                </a:solidFill>
                <a:latin typeface="Copperplate Gothic Light"/>
                <a:cs typeface="Copperplate Gothic Light"/>
              </a:rPr>
              <a:t>Project</a:t>
            </a:r>
            <a:r>
              <a:rPr lang="en-US" dirty="0">
                <a:solidFill>
                  <a:srgbClr val="FFFFFF"/>
                </a:solidFill>
              </a:rPr>
              <a:t> </a:t>
            </a:r>
            <a:r>
              <a:rPr lang="en-US" dirty="0">
                <a:solidFill>
                  <a:srgbClr val="FFFFFF"/>
                </a:solidFill>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6" name="Title 5" hidden="1"/>
          <p:cNvSpPr>
            <a:spLocks noGrp="1"/>
          </p:cNvSpPr>
          <p:nvPr>
            <p:ph type="title"/>
          </p:nvPr>
        </p:nvSpPr>
        <p:spPr>
          <a:xfrm>
            <a:off x="228600" y="6248400"/>
            <a:ext cx="3008313" cy="368300"/>
          </a:xfrm>
        </p:spPr>
        <p:txBody>
          <a:bodyPr/>
          <a:lstStyle/>
          <a:p>
            <a:r>
              <a:rPr lang="en-US" dirty="0" smtClean="0"/>
              <a:t>Business Issue</a:t>
            </a:r>
            <a:endParaRPr lang="en-US" dirty="0"/>
          </a:p>
        </p:txBody>
      </p:sp>
    </p:spTree>
    <p:extLst>
      <p:ext uri="{BB962C8B-B14F-4D97-AF65-F5344CB8AC3E}">
        <p14:creationId xmlns:p14="http://schemas.microsoft.com/office/powerpoint/2010/main" xmlns="" val="3511236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Callout 18"/>
          <p:cNvSpPr/>
          <p:nvPr/>
        </p:nvSpPr>
        <p:spPr>
          <a:xfrm>
            <a:off x="4343400" y="2057400"/>
            <a:ext cx="2895600" cy="1066800"/>
          </a:xfrm>
          <a:prstGeom prst="cloudCallout">
            <a:avLst>
              <a:gd name="adj1" fmla="val 16447"/>
              <a:gd name="adj2" fmla="val 61309"/>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do I want to fix?</a:t>
            </a:r>
          </a:p>
        </p:txBody>
      </p:sp>
      <p:sp>
        <p:nvSpPr>
          <p:cNvPr id="20" name="Cloud Callout 19"/>
          <p:cNvSpPr/>
          <p:nvPr/>
        </p:nvSpPr>
        <p:spPr>
          <a:xfrm>
            <a:off x="4114800" y="5029200"/>
            <a:ext cx="2971800" cy="1219200"/>
          </a:xfrm>
          <a:prstGeom prst="cloudCallout">
            <a:avLst>
              <a:gd name="adj1" fmla="val 13378"/>
              <a:gd name="adj2" fmla="val -76042"/>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22226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C4200"/>
                </a:solidFill>
                <a:latin typeface="Optima"/>
                <a:cs typeface="Optima"/>
              </a:rPr>
              <a:t>What is the problem’s background?</a:t>
            </a:r>
            <a:endParaRPr lang="en-US" sz="2000" dirty="0"/>
          </a:p>
        </p:txBody>
      </p:sp>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9" name="Title 8" hidden="1"/>
          <p:cNvSpPr>
            <a:spLocks noGrp="1"/>
          </p:cNvSpPr>
          <p:nvPr>
            <p:ph type="title"/>
          </p:nvPr>
        </p:nvSpPr>
        <p:spPr>
          <a:xfrm>
            <a:off x="304800" y="6248400"/>
            <a:ext cx="3008313" cy="444500"/>
          </a:xfrm>
        </p:spPr>
        <p:txBody>
          <a:bodyPr/>
          <a:lstStyle/>
          <a:p>
            <a:r>
              <a:rPr lang="en-US" dirty="0" smtClean="0"/>
              <a:t>Business Issue</a:t>
            </a:r>
            <a:endParaRPr lang="en-US" dirty="0"/>
          </a:p>
        </p:txBody>
      </p:sp>
      <p:sp>
        <p:nvSpPr>
          <p:cNvPr id="12" name="TextBox 11"/>
          <p:cNvSpPr txBox="1"/>
          <p:nvPr/>
        </p:nvSpPr>
        <p:spPr>
          <a:xfrm>
            <a:off x="3657600" y="914400"/>
            <a:ext cx="5181600" cy="1200329"/>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rPr>
              <a:t>Now we can begin to define the situation.  Drawing again on the A3…</a:t>
            </a:r>
            <a:endParaRPr lang="en-US" sz="2400" dirty="0">
              <a:solidFill>
                <a:srgbClr val="2D00BB"/>
              </a:solidFill>
              <a:latin typeface="Optima"/>
            </a:endParaRPr>
          </a:p>
        </p:txBody>
      </p:sp>
      <p:graphicFrame>
        <p:nvGraphicFramePr>
          <p:cNvPr id="13" name="Table 12"/>
          <p:cNvGraphicFramePr>
            <a:graphicFrameLocks noGrp="1"/>
          </p:cNvGraphicFramePr>
          <p:nvPr>
            <p:extLst>
              <p:ext uri="{D42A27DB-BD31-4B8C-83A1-F6EECF244321}">
                <p14:modId xmlns:p14="http://schemas.microsoft.com/office/powerpoint/2010/main" xmlns="" val="1995388962"/>
              </p:ext>
            </p:extLst>
          </p:nvPr>
        </p:nvGraphicFramePr>
        <p:xfrm>
          <a:off x="3416300" y="3276600"/>
          <a:ext cx="5486400" cy="1371600"/>
        </p:xfrm>
        <a:graphic>
          <a:graphicData uri="http://schemas.openxmlformats.org/drawingml/2006/table">
            <a:tbl>
              <a:tblPr/>
              <a:tblGrid>
                <a:gridCol w="1558492"/>
                <a:gridCol w="3927908"/>
              </a:tblGrid>
              <a:tr h="1371600">
                <a:tc>
                  <a:txBody>
                    <a:bodyPr/>
                    <a:lstStyle/>
                    <a:p>
                      <a:pPr algn="ctr" fontAlgn="ctr"/>
                      <a:r>
                        <a:rPr lang="en-US" sz="1400" b="1" i="0" u="none" strike="noStrike" dirty="0">
                          <a:latin typeface="Franklin Gothic Book"/>
                        </a:rPr>
                        <a:t>Business Issue / Opportunity</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endParaRPr lang="en-US" sz="1100" b="0" i="0" u="none" strike="noStrike" dirty="0">
                        <a:solidFill>
                          <a:srgbClr val="FF3300"/>
                        </a:solidFill>
                        <a:latin typeface="Franklin Gothic Demi"/>
                      </a:endParaRPr>
                    </a:p>
                  </a:txBody>
                  <a:tcPr marL="0" marR="0" marT="0" marB="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10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1000"/>
                                        <p:tgtEl>
                                          <p:spTgt spid="19">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
                                            <p:bg/>
                                          </p:spTgt>
                                        </p:tgtEl>
                                        <p:attrNameLst>
                                          <p:attrName>style.visibility</p:attrName>
                                        </p:attrNameLst>
                                      </p:cBhvr>
                                      <p:to>
                                        <p:strVal val="visible"/>
                                      </p:to>
                                    </p:set>
                                    <p:animEffect transition="in" filter="fade">
                                      <p:cBhvr>
                                        <p:cTn id="14" dur="1000"/>
                                        <p:tgtEl>
                                          <p:spTgt spid="20">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2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63000" y="-76200"/>
            <a:ext cx="228599" cy="830997"/>
          </a:xfrm>
          <a:prstGeom prst="rect">
            <a:avLst/>
          </a:prstGeom>
          <a:noFill/>
        </p:spPr>
        <p:txBody>
          <a:bodyPr wrap="square" rtlCol="0">
            <a:spAutoFit/>
          </a:bodyPr>
          <a:lstStyle/>
          <a:p>
            <a:pPr algn="ctr"/>
            <a:r>
              <a:rPr lang="en-US" sz="2400" b="1" dirty="0" smtClean="0">
                <a:solidFill>
                  <a:srgbClr val="FFFFFF"/>
                </a:solidFill>
                <a:latin typeface="Copperplate Gothic Light"/>
                <a:ea typeface="Verdana" pitchFamily="34" charset="0"/>
                <a:cs typeface="Copperplate Gothic Light"/>
              </a:rPr>
              <a:t>D</a:t>
            </a:r>
            <a:endParaRPr lang="en-US" sz="2400" b="1" dirty="0">
              <a:solidFill>
                <a:srgbClr val="FFFFFF"/>
              </a:solidFill>
              <a:latin typeface="Copperplate Gothic Light"/>
              <a:ea typeface="Verdana" pitchFamily="34" charset="0"/>
              <a:cs typeface="Copperplate Gothic Light"/>
            </a:endParaRPr>
          </a:p>
        </p:txBody>
      </p:sp>
      <p:sp>
        <p:nvSpPr>
          <p:cNvPr id="11" name="TextBox 10"/>
          <p:cNvSpPr txBox="1"/>
          <p:nvPr/>
        </p:nvSpPr>
        <p:spPr>
          <a:xfrm>
            <a:off x="0" y="0"/>
            <a:ext cx="3429000" cy="461665"/>
          </a:xfrm>
          <a:prstGeom prst="rect">
            <a:avLst/>
          </a:prstGeom>
          <a:noFill/>
        </p:spPr>
        <p:txBody>
          <a:bodyPr wrap="square" rtlCol="0">
            <a:spAutoFit/>
          </a:bodyPr>
          <a:lstStyle>
            <a:defPPr>
              <a:defRPr lang="en-US"/>
            </a:defPPr>
            <a:lvl1pPr>
              <a:defRPr sz="2400" b="1">
                <a:solidFill>
                  <a:schemeClr val="bg1"/>
                </a:solidFill>
                <a:latin typeface="Times New Roman" pitchFamily="18" charset="0"/>
                <a:cs typeface="Times New Roman" pitchFamily="18" charset="0"/>
              </a:defRPr>
            </a:lvl1pPr>
          </a:lstStyle>
          <a:p>
            <a:r>
              <a:rPr lang="en-US" dirty="0">
                <a:latin typeface="Copperplate Gothic Light"/>
                <a:cs typeface="Copperplate Gothic Light"/>
              </a:rPr>
              <a:t>Project</a:t>
            </a:r>
            <a:r>
              <a:rPr lang="en-US" dirty="0"/>
              <a:t> </a:t>
            </a:r>
            <a:r>
              <a:rPr lang="en-US" dirty="0">
                <a:latin typeface="Copperplate Gothic Light"/>
                <a:cs typeface="Copperplate Gothic Light"/>
              </a:rPr>
              <a:t>Charter</a:t>
            </a:r>
          </a:p>
        </p:txBody>
      </p:sp>
      <p:sp>
        <p:nvSpPr>
          <p:cNvPr id="14" name="Text Placeholder 13"/>
          <p:cNvSpPr>
            <a:spLocks noGrp="1"/>
          </p:cNvSpPr>
          <p:nvPr>
            <p:ph type="body" sz="half" idx="2"/>
          </p:nvPr>
        </p:nvSpPr>
        <p:spPr>
          <a:xfrm>
            <a:off x="457200" y="1066800"/>
            <a:ext cx="3008313" cy="5059363"/>
          </a:xfrm>
        </p:spPr>
        <p:txBody>
          <a:bodyPr vert="vert270" anchor="ctr">
            <a:scene3d>
              <a:camera prst="isometricOffAxis2Left">
                <a:rot lat="1080000" lon="1560000" rev="0"/>
              </a:camera>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Optima"/>
                <a:cs typeface="Optima"/>
              </a:rPr>
              <a:t>Filling in the Charter</a:t>
            </a:r>
          </a:p>
        </p:txBody>
      </p:sp>
      <p:sp>
        <p:nvSpPr>
          <p:cNvPr id="8" name="Title 7" hidden="1"/>
          <p:cNvSpPr>
            <a:spLocks noGrp="1"/>
          </p:cNvSpPr>
          <p:nvPr>
            <p:ph type="title"/>
          </p:nvPr>
        </p:nvSpPr>
        <p:spPr>
          <a:xfrm>
            <a:off x="533400" y="5943600"/>
            <a:ext cx="3008313" cy="749300"/>
          </a:xfrm>
        </p:spPr>
        <p:txBody>
          <a:bodyPr/>
          <a:lstStyle/>
          <a:p>
            <a:r>
              <a:rPr lang="en-US" dirty="0" smtClean="0"/>
              <a:t>Business Issue, example</a:t>
            </a:r>
            <a:endParaRPr lang="en-US" dirty="0"/>
          </a:p>
        </p:txBody>
      </p:sp>
      <p:grpSp>
        <p:nvGrpSpPr>
          <p:cNvPr id="2" name="Group 18"/>
          <p:cNvGrpSpPr/>
          <p:nvPr/>
        </p:nvGrpSpPr>
        <p:grpSpPr>
          <a:xfrm>
            <a:off x="3810000" y="909935"/>
            <a:ext cx="4876800" cy="5593854"/>
            <a:chOff x="3810000" y="909935"/>
            <a:chExt cx="4876800" cy="5593854"/>
          </a:xfrm>
        </p:grpSpPr>
        <p:sp>
          <p:nvSpPr>
            <p:cNvPr id="9" name="TextBox 8"/>
            <p:cNvSpPr txBox="1"/>
            <p:nvPr/>
          </p:nvSpPr>
          <p:spPr>
            <a:xfrm>
              <a:off x="3810000" y="909935"/>
              <a:ext cx="4800600" cy="461665"/>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2D00BB"/>
                  </a:solidFill>
                  <a:latin typeface="Optima"/>
                </a:rPr>
                <a:t>In this example, then:</a:t>
              </a:r>
              <a:endParaRPr lang="en-US" sz="2400" dirty="0">
                <a:solidFill>
                  <a:srgbClr val="2D00BB"/>
                </a:solidFill>
                <a:latin typeface="Optima"/>
              </a:endParaRPr>
            </a:p>
          </p:txBody>
        </p:sp>
        <p:sp>
          <p:nvSpPr>
            <p:cNvPr id="12" name="TextBox 11"/>
            <p:cNvSpPr txBox="1"/>
            <p:nvPr/>
          </p:nvSpPr>
          <p:spPr>
            <a:xfrm>
              <a:off x="3810000" y="3733800"/>
              <a:ext cx="4876800" cy="2769989"/>
            </a:xfrm>
            <a:prstGeom prst="rect">
              <a:avLst/>
            </a:prstGeom>
            <a:noFill/>
          </p:spPr>
          <p:txBody>
            <a:bodyPr wrap="square" rtlCol="0">
              <a:spAutoFit/>
            </a:bodyPr>
            <a:lstStyle/>
            <a:p>
              <a:pPr marL="342900" indent="-342900">
                <a:spcAft>
                  <a:spcPts val="1200"/>
                </a:spcAft>
                <a:buFont typeface="Arial" pitchFamily="34" charset="0"/>
                <a:buChar char="•"/>
              </a:pPr>
              <a:r>
                <a:rPr lang="en-US" sz="2400" i="1" dirty="0" smtClean="0">
                  <a:solidFill>
                    <a:srgbClr val="2D00BB"/>
                  </a:solidFill>
                  <a:latin typeface="Optima"/>
                  <a:cs typeface="Optima"/>
                </a:rPr>
                <a:t>Who</a:t>
              </a:r>
              <a:r>
                <a:rPr lang="en-US" sz="2400" dirty="0" smtClean="0">
                  <a:solidFill>
                    <a:srgbClr val="2D00BB"/>
                  </a:solidFill>
                  <a:latin typeface="Optima"/>
                  <a:cs typeface="Optima"/>
                </a:rPr>
                <a:t>: Clemson University</a:t>
              </a:r>
            </a:p>
            <a:p>
              <a:pPr marL="342900" indent="-342900">
                <a:spcAft>
                  <a:spcPts val="1200"/>
                </a:spcAft>
                <a:buFont typeface="Arial" pitchFamily="34" charset="0"/>
                <a:buChar char="•"/>
              </a:pPr>
              <a:r>
                <a:rPr lang="en-US" sz="2400" i="1" dirty="0" smtClean="0">
                  <a:solidFill>
                    <a:srgbClr val="2D00BB"/>
                  </a:solidFill>
                  <a:latin typeface="Optima"/>
                  <a:cs typeface="Optima"/>
                </a:rPr>
                <a:t>What</a:t>
              </a:r>
              <a:r>
                <a:rPr lang="en-US" sz="2400" dirty="0" smtClean="0">
                  <a:solidFill>
                    <a:srgbClr val="2D00BB"/>
                  </a:solidFill>
                  <a:latin typeface="Optima"/>
                  <a:cs typeface="Optima"/>
                </a:rPr>
                <a:t>: Paying vendors upon approval</a:t>
              </a:r>
            </a:p>
            <a:p>
              <a:pPr marL="342900" indent="-342900">
                <a:spcAft>
                  <a:spcPts val="1200"/>
                </a:spcAft>
                <a:buFont typeface="Arial" pitchFamily="34" charset="0"/>
                <a:buChar char="•"/>
              </a:pPr>
              <a:r>
                <a:rPr lang="en-US" sz="2400" i="1" dirty="0" smtClean="0">
                  <a:solidFill>
                    <a:srgbClr val="2D00BB"/>
                  </a:solidFill>
                  <a:latin typeface="Optima"/>
                  <a:cs typeface="Optima"/>
                </a:rPr>
                <a:t>Where/When</a:t>
              </a:r>
              <a:r>
                <a:rPr lang="en-US" sz="2400" dirty="0" smtClean="0">
                  <a:solidFill>
                    <a:srgbClr val="2D00BB"/>
                  </a:solidFill>
                  <a:latin typeface="Optima"/>
                  <a:cs typeface="Optima"/>
                </a:rPr>
                <a:t>: Delays past discount windows</a:t>
              </a:r>
            </a:p>
            <a:p>
              <a:pPr marL="342900" indent="-342900">
                <a:spcAft>
                  <a:spcPts val="1200"/>
                </a:spcAft>
                <a:buFont typeface="Arial" pitchFamily="34" charset="0"/>
                <a:buChar char="•"/>
              </a:pPr>
              <a:r>
                <a:rPr lang="en-US" sz="2400" i="1" dirty="0" smtClean="0">
                  <a:solidFill>
                    <a:srgbClr val="2D00BB"/>
                  </a:solidFill>
                  <a:latin typeface="Optima"/>
                  <a:cs typeface="Optima"/>
                </a:rPr>
                <a:t>Impact</a:t>
              </a:r>
              <a:r>
                <a:rPr lang="en-US" sz="2400" dirty="0" smtClean="0">
                  <a:solidFill>
                    <a:srgbClr val="2D00BB"/>
                  </a:solidFill>
                  <a:latin typeface="Optima"/>
                  <a:cs typeface="Optima"/>
                </a:rPr>
                <a:t>: Foregone savings</a:t>
              </a:r>
            </a:p>
          </p:txBody>
        </p:sp>
      </p:grpSp>
      <p:graphicFrame>
        <p:nvGraphicFramePr>
          <p:cNvPr id="13" name="Table 12"/>
          <p:cNvGraphicFramePr>
            <a:graphicFrameLocks noGrp="1"/>
          </p:cNvGraphicFramePr>
          <p:nvPr/>
        </p:nvGraphicFramePr>
        <p:xfrm>
          <a:off x="3429000" y="1554480"/>
          <a:ext cx="5499100" cy="1737360"/>
        </p:xfrm>
        <a:graphic>
          <a:graphicData uri="http://schemas.openxmlformats.org/drawingml/2006/table">
            <a:tbl>
              <a:tblPr/>
              <a:tblGrid>
                <a:gridCol w="1562100"/>
                <a:gridCol w="3937000"/>
              </a:tblGrid>
              <a:tr h="1371600">
                <a:tc>
                  <a:txBody>
                    <a:bodyPr/>
                    <a:lstStyle/>
                    <a:p>
                      <a:pPr algn="ctr" fontAlgn="ctr"/>
                      <a:r>
                        <a:rPr lang="en-US" sz="1400" b="1" i="0" u="none" strike="noStrike" dirty="0">
                          <a:latin typeface="Franklin Gothic Book"/>
                        </a:rPr>
                        <a:t>Business Issue / Opportunity</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FF3300"/>
                          </a:solidFill>
                          <a:latin typeface="Franklin Gothic Demi"/>
                        </a:rPr>
                        <a:t>Clemson University currently pays vendors upon approval.  CU does not leverage early payment discounts.  Industry standard discounts are generally 2% for payment in 10 days and 1% for payment in 30 days.</a:t>
                      </a:r>
                    </a:p>
                  </a:txBody>
                  <a:tcPr marL="45720" marR="45720" anchor="ctr">
                    <a:lnL w="635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1123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2702</Words>
  <Application>Microsoft Office PowerPoint</Application>
  <PresentationFormat>On-screen Show (4:3)</PresentationFormat>
  <Paragraphs>851</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Tool: Project Charter</vt:lpstr>
      <vt:lpstr>Project Charter Form</vt:lpstr>
      <vt:lpstr>Filling in the charter</vt:lpstr>
      <vt:lpstr>Filling in the charter</vt:lpstr>
      <vt:lpstr>Filling in the charter</vt:lpstr>
      <vt:lpstr>Business Issue</vt:lpstr>
      <vt:lpstr>Business Issue</vt:lpstr>
      <vt:lpstr>Business Issue</vt:lpstr>
      <vt:lpstr>Business Issue, example</vt:lpstr>
      <vt:lpstr>Project Goals/Objectives</vt:lpstr>
      <vt:lpstr>Tool: Benchmarking</vt:lpstr>
      <vt:lpstr>Benchmarking</vt:lpstr>
      <vt:lpstr>Goal/Objective considerations</vt:lpstr>
      <vt:lpstr>Goal/Objective example</vt:lpstr>
      <vt:lpstr>Scope questions</vt:lpstr>
      <vt:lpstr>Scope considerations</vt:lpstr>
      <vt:lpstr>Scope Creep</vt:lpstr>
      <vt:lpstr>Scope example</vt:lpstr>
      <vt:lpstr>Filling in the Charter</vt:lpstr>
      <vt:lpstr>Stakeholders and Experts</vt:lpstr>
      <vt:lpstr>Strategy Linkage</vt:lpstr>
      <vt:lpstr>Nature of Benefit</vt:lpstr>
      <vt:lpstr>Kinds of financial benefits</vt:lpstr>
      <vt:lpstr>Nature of Benefit, explained</vt:lpstr>
      <vt:lpstr>Nature of Benefit, explained</vt:lpstr>
      <vt:lpstr>Project metrics</vt:lpstr>
      <vt:lpstr>Defining metrics</vt:lpstr>
      <vt:lpstr>Kinds of metrics</vt:lpstr>
      <vt:lpstr>Baseline</vt:lpstr>
      <vt:lpstr>Project metrics, example</vt:lpstr>
      <vt:lpstr>Considering resources</vt:lpstr>
      <vt:lpstr>Resources, example</vt:lpstr>
      <vt:lpstr>Creating the team</vt:lpstr>
      <vt:lpstr>Deliverables</vt:lpstr>
      <vt:lpstr>Deliverables plan</vt:lpstr>
      <vt:lpstr>Deliverables and DMAIC</vt:lpstr>
      <vt:lpstr>Deliverables and DMAIC</vt:lpstr>
      <vt:lpstr>Deliverables and DMAIC</vt:lpstr>
      <vt:lpstr>Deliverables and DMAIC</vt:lpstr>
      <vt:lpstr>Deliverables and DMAIC</vt:lpstr>
      <vt:lpstr>Ongoing Deliverables</vt:lpstr>
      <vt:lpstr>Timeline formulation</vt:lpstr>
      <vt:lpstr>Lean Progress</vt:lpstr>
      <vt:lpstr>Charter as template</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Project Charter</dc:title>
  <dc:creator>Kara</dc:creator>
  <cp:lastModifiedBy>Kara</cp:lastModifiedBy>
  <cp:revision>3</cp:revision>
  <dcterms:created xsi:type="dcterms:W3CDTF">2013-05-06T18:37:30Z</dcterms:created>
  <dcterms:modified xsi:type="dcterms:W3CDTF">2013-05-12T23:39:18Z</dcterms:modified>
</cp:coreProperties>
</file>