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0"/>
  </p:notesMasterIdLst>
  <p:handoutMasterIdLst>
    <p:handoutMasterId r:id="rId21"/>
  </p:handoutMasterIdLst>
  <p:sldIdLst>
    <p:sldId id="270" r:id="rId2"/>
    <p:sldId id="276" r:id="rId3"/>
    <p:sldId id="282" r:id="rId4"/>
    <p:sldId id="295" r:id="rId5"/>
    <p:sldId id="277" r:id="rId6"/>
    <p:sldId id="289" r:id="rId7"/>
    <p:sldId id="278" r:id="rId8"/>
    <p:sldId id="273" r:id="rId9"/>
    <p:sldId id="279" r:id="rId10"/>
    <p:sldId id="290" r:id="rId11"/>
    <p:sldId id="285" r:id="rId12"/>
    <p:sldId id="288" r:id="rId13"/>
    <p:sldId id="274" r:id="rId14"/>
    <p:sldId id="292" r:id="rId15"/>
    <p:sldId id="296" r:id="rId16"/>
    <p:sldId id="275" r:id="rId17"/>
    <p:sldId id="291" r:id="rId18"/>
    <p:sldId id="297" r:id="rId19"/>
  </p:sldIdLst>
  <p:sldSz cx="9144000" cy="6858000" type="screen4x3"/>
  <p:notesSz cx="6858000" cy="9180513"/>
  <p:defaultTextStyle>
    <a:defPPr>
      <a:defRPr lang="en-US"/>
    </a:defPPr>
    <a:lvl1pPr algn="l" rtl="0" eaLnBrk="0" fontAlgn="base" hangingPunct="0">
      <a:spcBef>
        <a:spcPct val="0"/>
      </a:spcBef>
      <a:spcAft>
        <a:spcPct val="0"/>
      </a:spcAft>
      <a:defRPr sz="2800" kern="1200">
        <a:solidFill>
          <a:srgbClr val="FFFFFF"/>
        </a:solidFill>
        <a:latin typeface="Arial" panose="020B0604020202020204" pitchFamily="34" charset="0"/>
        <a:ea typeface="+mn-ea"/>
        <a:cs typeface="+mn-cs"/>
      </a:defRPr>
    </a:lvl1pPr>
    <a:lvl2pPr marL="457200" algn="l" rtl="0" eaLnBrk="0" fontAlgn="base" hangingPunct="0">
      <a:spcBef>
        <a:spcPct val="0"/>
      </a:spcBef>
      <a:spcAft>
        <a:spcPct val="0"/>
      </a:spcAft>
      <a:defRPr sz="2800" kern="1200">
        <a:solidFill>
          <a:srgbClr val="FFFFFF"/>
        </a:solidFill>
        <a:latin typeface="Arial" panose="020B0604020202020204" pitchFamily="34" charset="0"/>
        <a:ea typeface="+mn-ea"/>
        <a:cs typeface="+mn-cs"/>
      </a:defRPr>
    </a:lvl2pPr>
    <a:lvl3pPr marL="914400" algn="l" rtl="0" eaLnBrk="0" fontAlgn="base" hangingPunct="0">
      <a:spcBef>
        <a:spcPct val="0"/>
      </a:spcBef>
      <a:spcAft>
        <a:spcPct val="0"/>
      </a:spcAft>
      <a:defRPr sz="2800" kern="1200">
        <a:solidFill>
          <a:srgbClr val="FFFFFF"/>
        </a:solidFill>
        <a:latin typeface="Arial" panose="020B0604020202020204" pitchFamily="34" charset="0"/>
        <a:ea typeface="+mn-ea"/>
        <a:cs typeface="+mn-cs"/>
      </a:defRPr>
    </a:lvl3pPr>
    <a:lvl4pPr marL="1371600" algn="l" rtl="0" eaLnBrk="0" fontAlgn="base" hangingPunct="0">
      <a:spcBef>
        <a:spcPct val="0"/>
      </a:spcBef>
      <a:spcAft>
        <a:spcPct val="0"/>
      </a:spcAft>
      <a:defRPr sz="2800" kern="1200">
        <a:solidFill>
          <a:srgbClr val="FFFFFF"/>
        </a:solidFill>
        <a:latin typeface="Arial" panose="020B0604020202020204" pitchFamily="34" charset="0"/>
        <a:ea typeface="+mn-ea"/>
        <a:cs typeface="+mn-cs"/>
      </a:defRPr>
    </a:lvl4pPr>
    <a:lvl5pPr marL="1828800" algn="l" rtl="0" eaLnBrk="0" fontAlgn="base" hangingPunct="0">
      <a:spcBef>
        <a:spcPct val="0"/>
      </a:spcBef>
      <a:spcAft>
        <a:spcPct val="0"/>
      </a:spcAft>
      <a:defRPr sz="2800" kern="1200">
        <a:solidFill>
          <a:srgbClr val="FFFFFF"/>
        </a:solidFill>
        <a:latin typeface="Arial" panose="020B0604020202020204" pitchFamily="34" charset="0"/>
        <a:ea typeface="+mn-ea"/>
        <a:cs typeface="+mn-cs"/>
      </a:defRPr>
    </a:lvl5pPr>
    <a:lvl6pPr marL="2286000" algn="l" defTabSz="914400" rtl="0" eaLnBrk="1" latinLnBrk="0" hangingPunct="1">
      <a:defRPr sz="2800" kern="1200">
        <a:solidFill>
          <a:srgbClr val="FFFFFF"/>
        </a:solidFill>
        <a:latin typeface="Arial" panose="020B0604020202020204" pitchFamily="34" charset="0"/>
        <a:ea typeface="+mn-ea"/>
        <a:cs typeface="+mn-cs"/>
      </a:defRPr>
    </a:lvl6pPr>
    <a:lvl7pPr marL="2743200" algn="l" defTabSz="914400" rtl="0" eaLnBrk="1" latinLnBrk="0" hangingPunct="1">
      <a:defRPr sz="2800" kern="1200">
        <a:solidFill>
          <a:srgbClr val="FFFFFF"/>
        </a:solidFill>
        <a:latin typeface="Arial" panose="020B0604020202020204" pitchFamily="34" charset="0"/>
        <a:ea typeface="+mn-ea"/>
        <a:cs typeface="+mn-cs"/>
      </a:defRPr>
    </a:lvl7pPr>
    <a:lvl8pPr marL="3200400" algn="l" defTabSz="914400" rtl="0" eaLnBrk="1" latinLnBrk="0" hangingPunct="1">
      <a:defRPr sz="2800" kern="1200">
        <a:solidFill>
          <a:srgbClr val="FFFFFF"/>
        </a:solidFill>
        <a:latin typeface="Arial" panose="020B0604020202020204" pitchFamily="34" charset="0"/>
        <a:ea typeface="+mn-ea"/>
        <a:cs typeface="+mn-cs"/>
      </a:defRPr>
    </a:lvl8pPr>
    <a:lvl9pPr marL="3657600" algn="l" defTabSz="914400" rtl="0" eaLnBrk="1" latinLnBrk="0" hangingPunct="1">
      <a:defRPr sz="2800" kern="1200">
        <a:solidFill>
          <a:srgbClr val="FFFFFF"/>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3552">
          <p15:clr>
            <a:srgbClr val="A4A3A4"/>
          </p15:clr>
        </p15:guide>
        <p15:guide id="2" pos="2880">
          <p15:clr>
            <a:srgbClr val="A4A3A4"/>
          </p15:clr>
        </p15:guide>
      </p15:sldGuideLst>
    </p:ext>
    <p:ext uri="{2D200454-40CA-4A62-9FC3-DE9A4176ACB9}">
      <p15:notesGuideLst xmlns:p15="http://schemas.microsoft.com/office/powerpoint/2012/main">
        <p15:guide id="1" orient="horz" pos="2891">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00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FF"/>
    <a:srgbClr val="0066FF"/>
    <a:srgbClr val="FF0000"/>
    <a:srgbClr val="FF3300"/>
    <a:srgbClr val="008000"/>
    <a:srgbClr val="009900"/>
    <a:srgbClr val="33CC33"/>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vertBarState="minimized">
    <p:restoredLeft sz="32787"/>
    <p:restoredTop sz="93868" autoAdjust="0"/>
  </p:normalViewPr>
  <p:slideViewPr>
    <p:cSldViewPr>
      <p:cViewPr>
        <p:scale>
          <a:sx n="48" d="100"/>
          <a:sy n="48" d="100"/>
        </p:scale>
        <p:origin x="-876" y="-72"/>
      </p:cViewPr>
      <p:guideLst>
        <p:guide orient="horz" pos="3552"/>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2112"/>
    </p:cViewPr>
  </p:sorterViewPr>
  <p:notesViewPr>
    <p:cSldViewPr>
      <p:cViewPr varScale="1">
        <p:scale>
          <a:sx n="70" d="100"/>
          <a:sy n="70" d="100"/>
        </p:scale>
        <p:origin x="2760" y="48"/>
      </p:cViewPr>
      <p:guideLst>
        <p:guide orient="horz" pos="2891"/>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_rels/viewProps.xml.rels><?xml version="1.0" encoding="UTF-8" standalone="yes"?>
<Relationships xmlns="http://schemas.openxmlformats.org/package/2006/relationships"><Relationship Id="rId1" Type="http://schemas.openxmlformats.org/officeDocument/2006/relationships/slide" Target="slides/slide1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1588" y="-1588"/>
            <a:ext cx="2973388" cy="45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046" tIns="0" rIns="19046" bIns="0" numCol="1" anchor="t" anchorCtr="0" compatLnSpc="1">
            <a:prstTxWarp prst="textNoShape">
              <a:avLst/>
            </a:prstTxWarp>
          </a:bodyPr>
          <a:lstStyle>
            <a:lvl1pPr defTabSz="882650">
              <a:defRPr sz="1000" i="1"/>
            </a:lvl1pPr>
          </a:lstStyle>
          <a:p>
            <a:endParaRPr lang="en-US" altLang="en-US"/>
          </a:p>
        </p:txBody>
      </p:sp>
      <p:sp>
        <p:nvSpPr>
          <p:cNvPr id="3075" name="Rectangle 3"/>
          <p:cNvSpPr>
            <a:spLocks noGrp="1" noChangeArrowheads="1"/>
          </p:cNvSpPr>
          <p:nvPr>
            <p:ph type="dt" sz="quarter" idx="1"/>
          </p:nvPr>
        </p:nvSpPr>
        <p:spPr bwMode="auto">
          <a:xfrm>
            <a:off x="3886200" y="-1588"/>
            <a:ext cx="2973388" cy="45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046" tIns="0" rIns="19046" bIns="0" numCol="1" anchor="t" anchorCtr="0" compatLnSpc="1">
            <a:prstTxWarp prst="textNoShape">
              <a:avLst/>
            </a:prstTxWarp>
          </a:bodyPr>
          <a:lstStyle>
            <a:lvl1pPr algn="r" defTabSz="882650">
              <a:defRPr sz="1000" i="1"/>
            </a:lvl1pPr>
          </a:lstStyle>
          <a:p>
            <a:endParaRPr lang="en-US" altLang="en-US"/>
          </a:p>
        </p:txBody>
      </p:sp>
      <p:sp>
        <p:nvSpPr>
          <p:cNvPr id="3076" name="Rectangle 4"/>
          <p:cNvSpPr>
            <a:spLocks noGrp="1" noChangeArrowheads="1"/>
          </p:cNvSpPr>
          <p:nvPr>
            <p:ph type="ftr" sz="quarter" idx="2"/>
          </p:nvPr>
        </p:nvSpPr>
        <p:spPr bwMode="auto">
          <a:xfrm>
            <a:off x="-1588" y="8720138"/>
            <a:ext cx="2973388"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046" tIns="0" rIns="19046" bIns="0" numCol="1" anchor="b" anchorCtr="0" compatLnSpc="1">
            <a:prstTxWarp prst="textNoShape">
              <a:avLst/>
            </a:prstTxWarp>
          </a:bodyPr>
          <a:lstStyle>
            <a:lvl1pPr defTabSz="882650">
              <a:defRPr sz="1000" i="1"/>
            </a:lvl1pPr>
          </a:lstStyle>
          <a:p>
            <a:endParaRPr lang="en-US" altLang="en-US"/>
          </a:p>
        </p:txBody>
      </p:sp>
      <p:sp>
        <p:nvSpPr>
          <p:cNvPr id="3077" name="Rectangle 5"/>
          <p:cNvSpPr>
            <a:spLocks noGrp="1" noChangeArrowheads="1"/>
          </p:cNvSpPr>
          <p:nvPr>
            <p:ph type="sldNum" sz="quarter" idx="3"/>
          </p:nvPr>
        </p:nvSpPr>
        <p:spPr bwMode="auto">
          <a:xfrm>
            <a:off x="3886200" y="8720138"/>
            <a:ext cx="2973388"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046" tIns="0" rIns="19046" bIns="0" numCol="1" anchor="b" anchorCtr="0" compatLnSpc="1">
            <a:prstTxWarp prst="textNoShape">
              <a:avLst/>
            </a:prstTxWarp>
          </a:bodyPr>
          <a:lstStyle>
            <a:lvl1pPr algn="r" defTabSz="882650">
              <a:defRPr sz="1000" i="1">
                <a:solidFill>
                  <a:schemeClr val="tx1"/>
                </a:solidFill>
              </a:defRPr>
            </a:lvl1pPr>
          </a:lstStyle>
          <a:p>
            <a:fld id="{B0F9C553-8886-4708-9F9C-169B02570F8B}" type="slidenum">
              <a:rPr lang="en-US" altLang="en-US"/>
              <a:pPr/>
              <a:t>‹#›</a:t>
            </a:fld>
            <a:endParaRPr lang="en-US" altLang="en-US"/>
          </a:p>
        </p:txBody>
      </p:sp>
      <p:sp>
        <p:nvSpPr>
          <p:cNvPr id="3078" name="Rectangle 6"/>
          <p:cNvSpPr>
            <a:spLocks noChangeArrowheads="1"/>
          </p:cNvSpPr>
          <p:nvPr/>
        </p:nvSpPr>
        <p:spPr bwMode="auto">
          <a:xfrm>
            <a:off x="6461125" y="8888413"/>
            <a:ext cx="32543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4" tIns="45712" rIns="91424" bIns="45712" anchor="ctr"/>
          <a:lstStyle>
            <a:lvl1pPr defTabSz="911225">
              <a:defRPr sz="2400">
                <a:solidFill>
                  <a:schemeClr val="tx1"/>
                </a:solidFill>
                <a:latin typeface="Times New Roman" panose="02020603050405020304" pitchFamily="18" charset="0"/>
              </a:defRPr>
            </a:lvl1pPr>
            <a:lvl2pPr defTabSz="911225">
              <a:defRPr sz="2400">
                <a:solidFill>
                  <a:schemeClr val="tx1"/>
                </a:solidFill>
                <a:latin typeface="Times New Roman" panose="02020603050405020304" pitchFamily="18" charset="0"/>
              </a:defRPr>
            </a:lvl2pPr>
            <a:lvl3pPr marL="911225" defTabSz="911225">
              <a:defRPr sz="2400">
                <a:solidFill>
                  <a:schemeClr val="tx1"/>
                </a:solidFill>
                <a:latin typeface="Times New Roman" panose="02020603050405020304" pitchFamily="18" charset="0"/>
              </a:defRPr>
            </a:lvl3pPr>
            <a:lvl4pPr defTabSz="911225">
              <a:defRPr sz="2400">
                <a:solidFill>
                  <a:schemeClr val="tx1"/>
                </a:solidFill>
                <a:latin typeface="Times New Roman" panose="02020603050405020304" pitchFamily="18" charset="0"/>
              </a:defRPr>
            </a:lvl4pPr>
            <a:lvl5pPr defTabSz="911225">
              <a:defRPr sz="2400">
                <a:solidFill>
                  <a:schemeClr val="tx1"/>
                </a:solidFill>
                <a:latin typeface="Times New Roman" panose="02020603050405020304" pitchFamily="18" charset="0"/>
              </a:defRPr>
            </a:lvl5pPr>
            <a:lvl6pPr defTabSz="911225" eaLnBrk="0" fontAlgn="base" hangingPunct="0">
              <a:spcBef>
                <a:spcPct val="0"/>
              </a:spcBef>
              <a:spcAft>
                <a:spcPct val="0"/>
              </a:spcAft>
              <a:defRPr sz="2400">
                <a:solidFill>
                  <a:schemeClr val="tx1"/>
                </a:solidFill>
                <a:latin typeface="Times New Roman" panose="02020603050405020304" pitchFamily="18" charset="0"/>
              </a:defRPr>
            </a:lvl6pPr>
            <a:lvl7pPr defTabSz="911225" eaLnBrk="0" fontAlgn="base" hangingPunct="0">
              <a:spcBef>
                <a:spcPct val="0"/>
              </a:spcBef>
              <a:spcAft>
                <a:spcPct val="0"/>
              </a:spcAft>
              <a:defRPr sz="2400">
                <a:solidFill>
                  <a:schemeClr val="tx1"/>
                </a:solidFill>
                <a:latin typeface="Times New Roman" panose="02020603050405020304" pitchFamily="18" charset="0"/>
              </a:defRPr>
            </a:lvl7pPr>
            <a:lvl8pPr defTabSz="911225" eaLnBrk="0" fontAlgn="base" hangingPunct="0">
              <a:spcBef>
                <a:spcPct val="0"/>
              </a:spcBef>
              <a:spcAft>
                <a:spcPct val="0"/>
              </a:spcAft>
              <a:defRPr sz="2400">
                <a:solidFill>
                  <a:schemeClr val="tx1"/>
                </a:solidFill>
                <a:latin typeface="Times New Roman" panose="02020603050405020304" pitchFamily="18" charset="0"/>
              </a:defRPr>
            </a:lvl8pPr>
            <a:lvl9pPr defTabSz="911225" eaLnBrk="0" fontAlgn="base" hangingPunct="0">
              <a:spcBef>
                <a:spcPct val="0"/>
              </a:spcBef>
              <a:spcAft>
                <a:spcPct val="0"/>
              </a:spcAft>
              <a:defRPr sz="2400">
                <a:solidFill>
                  <a:schemeClr val="tx1"/>
                </a:solidFill>
                <a:latin typeface="Times New Roman" panose="02020603050405020304" pitchFamily="18" charset="0"/>
              </a:defRPr>
            </a:lvl9pPr>
          </a:lstStyle>
          <a:p>
            <a:pPr algn="ctr"/>
            <a:endParaRPr lang="en-US" altLang="en-US" sz="2800">
              <a:latin typeface="Arial" panose="020B0604020202020204" pitchFamily="34" charset="0"/>
            </a:endParaRPr>
          </a:p>
        </p:txBody>
      </p:sp>
    </p:spTree>
    <p:extLst>
      <p:ext uri="{BB962C8B-B14F-4D97-AF65-F5344CB8AC3E}">
        <p14:creationId xmlns:p14="http://schemas.microsoft.com/office/powerpoint/2010/main" val="15762424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1588" y="-1588"/>
            <a:ext cx="2973388" cy="45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046" tIns="0" rIns="19046" bIns="0" numCol="1" anchor="t" anchorCtr="0" compatLnSpc="1">
            <a:prstTxWarp prst="textNoShape">
              <a:avLst/>
            </a:prstTxWarp>
          </a:bodyPr>
          <a:lstStyle>
            <a:lvl1pPr defTabSz="882650">
              <a:defRPr sz="1000" i="1">
                <a:solidFill>
                  <a:schemeClr val="tx1"/>
                </a:solidFill>
                <a:latin typeface="Times New Roman" panose="02020603050405020304" pitchFamily="18" charset="0"/>
              </a:defRPr>
            </a:lvl1pPr>
          </a:lstStyle>
          <a:p>
            <a:endParaRPr lang="en-US" altLang="en-US"/>
          </a:p>
        </p:txBody>
      </p:sp>
      <p:sp>
        <p:nvSpPr>
          <p:cNvPr id="2051" name="Rectangle 3"/>
          <p:cNvSpPr>
            <a:spLocks noGrp="1" noChangeArrowheads="1"/>
          </p:cNvSpPr>
          <p:nvPr>
            <p:ph type="dt" idx="1"/>
          </p:nvPr>
        </p:nvSpPr>
        <p:spPr bwMode="auto">
          <a:xfrm>
            <a:off x="3886200" y="-1588"/>
            <a:ext cx="2973388" cy="45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046" tIns="0" rIns="19046" bIns="0" numCol="1" anchor="t" anchorCtr="0" compatLnSpc="1">
            <a:prstTxWarp prst="textNoShape">
              <a:avLst/>
            </a:prstTxWarp>
          </a:bodyPr>
          <a:lstStyle>
            <a:lvl1pPr algn="r" defTabSz="882650">
              <a:defRPr sz="1000" i="1">
                <a:solidFill>
                  <a:schemeClr val="tx1"/>
                </a:solidFill>
                <a:latin typeface="Times New Roman" panose="02020603050405020304" pitchFamily="18" charset="0"/>
              </a:defRPr>
            </a:lvl1pPr>
          </a:lstStyle>
          <a:p>
            <a:endParaRPr lang="en-US" altLang="en-US"/>
          </a:p>
        </p:txBody>
      </p:sp>
      <p:sp>
        <p:nvSpPr>
          <p:cNvPr id="2052" name="Rectangle 4"/>
          <p:cNvSpPr>
            <a:spLocks noGrp="1" noChangeArrowheads="1"/>
          </p:cNvSpPr>
          <p:nvPr>
            <p:ph type="ftr" sz="quarter" idx="4"/>
          </p:nvPr>
        </p:nvSpPr>
        <p:spPr bwMode="auto">
          <a:xfrm>
            <a:off x="-1588" y="8720138"/>
            <a:ext cx="2973388"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046" tIns="0" rIns="19046" bIns="0" numCol="1" anchor="b" anchorCtr="0" compatLnSpc="1">
            <a:prstTxWarp prst="textNoShape">
              <a:avLst/>
            </a:prstTxWarp>
          </a:bodyPr>
          <a:lstStyle>
            <a:lvl1pPr defTabSz="882650">
              <a:defRPr sz="1000" i="1">
                <a:solidFill>
                  <a:schemeClr val="tx1"/>
                </a:solidFill>
                <a:latin typeface="Times New Roman" panose="02020603050405020304" pitchFamily="18" charset="0"/>
              </a:defRPr>
            </a:lvl1pPr>
          </a:lstStyle>
          <a:p>
            <a:endParaRPr lang="en-US" altLang="en-US"/>
          </a:p>
        </p:txBody>
      </p:sp>
      <p:sp>
        <p:nvSpPr>
          <p:cNvPr id="2053" name="Rectangle 5"/>
          <p:cNvSpPr>
            <a:spLocks noGrp="1" noChangeArrowheads="1"/>
          </p:cNvSpPr>
          <p:nvPr>
            <p:ph type="sldNum" sz="quarter" idx="5"/>
          </p:nvPr>
        </p:nvSpPr>
        <p:spPr bwMode="auto">
          <a:xfrm>
            <a:off x="3886200" y="8720138"/>
            <a:ext cx="2973388"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046" tIns="0" rIns="19046" bIns="0" numCol="1" anchor="b" anchorCtr="0" compatLnSpc="1">
            <a:prstTxWarp prst="textNoShape">
              <a:avLst/>
            </a:prstTxWarp>
          </a:bodyPr>
          <a:lstStyle>
            <a:lvl1pPr algn="r" defTabSz="882650">
              <a:defRPr sz="1000" i="1">
                <a:solidFill>
                  <a:schemeClr val="tx1"/>
                </a:solidFill>
                <a:latin typeface="Times New Roman" panose="02020603050405020304" pitchFamily="18" charset="0"/>
              </a:defRPr>
            </a:lvl1pPr>
          </a:lstStyle>
          <a:p>
            <a:fld id="{E6F4FE59-05D4-485D-8616-C24578A5E484}" type="slidenum">
              <a:rPr lang="en-US" altLang="en-US"/>
              <a:pPr/>
              <a:t>‹#›</a:t>
            </a:fld>
            <a:endParaRPr lang="en-US" altLang="en-US"/>
          </a:p>
        </p:txBody>
      </p:sp>
      <p:sp>
        <p:nvSpPr>
          <p:cNvPr id="2054" name="Rectangle 6"/>
          <p:cNvSpPr>
            <a:spLocks noGrp="1" noChangeArrowheads="1"/>
          </p:cNvSpPr>
          <p:nvPr>
            <p:ph type="body" sz="quarter" idx="3"/>
          </p:nvPr>
        </p:nvSpPr>
        <p:spPr bwMode="auto">
          <a:xfrm>
            <a:off x="914400" y="4357688"/>
            <a:ext cx="5029200" cy="413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59" tIns="44442" rIns="92059" bIns="44442"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055" name="Rectangle 7"/>
          <p:cNvSpPr>
            <a:spLocks noChangeArrowheads="1" noTextEdit="1"/>
          </p:cNvSpPr>
          <p:nvPr>
            <p:ph type="sldImg" idx="2"/>
          </p:nvPr>
        </p:nvSpPr>
        <p:spPr bwMode="auto">
          <a:xfrm>
            <a:off x="1190625" y="731838"/>
            <a:ext cx="4476750" cy="3357562"/>
          </a:xfrm>
          <a:prstGeom prst="rect">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Tree>
    <p:extLst>
      <p:ext uri="{BB962C8B-B14F-4D97-AF65-F5344CB8AC3E}">
        <p14:creationId xmlns:p14="http://schemas.microsoft.com/office/powerpoint/2010/main" val="2598064922"/>
      </p:ext>
    </p:extLst>
  </p:cSld>
  <p:clrMap bg1="lt1" tx1="dk1" bg2="lt2" tx2="dk2" accent1="accent1" accent2="accent2" accent3="accent3" accent4="accent4" accent5="accent5" accent6="accent6" hlink="hlink" folHlink="folHlink"/>
  <p:notesStyle>
    <a:lvl1pPr algn="l" defTabSz="873125"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47675" algn="l" defTabSz="873125"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895350" algn="l" defTabSz="873125"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43025" algn="l" defTabSz="873125"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785938" algn="l" defTabSz="873125"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image" Target="../media/image12.png"/></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sldNum" sz="quarter" idx="5"/>
          </p:nvPr>
        </p:nvSpPr>
        <p:spPr>
          <a:ln/>
        </p:spPr>
        <p:txBody>
          <a:bodyPr/>
          <a:lstStyle/>
          <a:p>
            <a:fld id="{36239318-7296-45F0-9FE3-C944AA759539}" type="slidenum">
              <a:rPr lang="en-US" altLang="en-US"/>
              <a:pPr/>
              <a:t>1</a:t>
            </a:fld>
            <a:endParaRPr lang="en-US" altLang="en-US"/>
          </a:p>
        </p:txBody>
      </p:sp>
      <p:sp>
        <p:nvSpPr>
          <p:cNvPr id="5122" name="Rectangle 2"/>
          <p:cNvSpPr>
            <a:spLocks noChangeArrowheads="1" noTextEdit="1"/>
          </p:cNvSpPr>
          <p:nvPr>
            <p:ph type="sldImg"/>
          </p:nvPr>
        </p:nvSpPr>
        <p:spPr>
          <a:xfrm>
            <a:off x="1189038" y="730250"/>
            <a:ext cx="4478337" cy="3359150"/>
          </a:xfrm>
          <a:ln cap="flat"/>
        </p:spPr>
      </p:sp>
      <p:sp>
        <p:nvSpPr>
          <p:cNvPr id="5123" name="Rectangle 3"/>
          <p:cNvSpPr>
            <a:spLocks noGrp="1" noChangeArrowheads="1"/>
          </p:cNvSpPr>
          <p:nvPr>
            <p:ph type="body" idx="1"/>
          </p:nvPr>
        </p:nvSpPr>
        <p:spPr>
          <a:noFill/>
          <a:ln/>
        </p:spPr>
        <p:txBody>
          <a:bodyPr/>
          <a:lstStyle/>
          <a:p>
            <a:r>
              <a:rPr lang="en-US" altLang="en-US" sz="1300"/>
              <a:t>This presentation is designed to assist trainers conducting OSHA 10-hour General Industry outreach training for workers.  Since workers are the target audience, this presentation emphasizes hazard identification, avoidance, and control – not standards.  No attempt has been made to treat the topic exhaustively.  It is essential that trainers tailor their presentations to the needs and understanding of their audience.</a:t>
            </a:r>
          </a:p>
          <a:p>
            <a:endParaRPr lang="en-US" altLang="en-US" sz="1300"/>
          </a:p>
          <a:p>
            <a:r>
              <a:rPr lang="en-US" altLang="en-US" sz="1300"/>
              <a:t>This presentation is not a substitute for any of the provisions of the Occupational Safety and Health Act of 1970 or for any standards issued by the U.S. Department of Labor.  Mention of trade names, commercial products, or organizations does not imply endorsement by the U.S. Department of Labor.</a:t>
            </a:r>
          </a:p>
          <a:p>
            <a:endParaRPr lang="en-US" altLang="en-US"/>
          </a:p>
        </p:txBody>
      </p:sp>
    </p:spTree>
    <p:extLst>
      <p:ext uri="{BB962C8B-B14F-4D97-AF65-F5344CB8AC3E}">
        <p14:creationId xmlns:p14="http://schemas.microsoft.com/office/powerpoint/2010/main" val="27552490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sldNum" sz="quarter" idx="5"/>
          </p:nvPr>
        </p:nvSpPr>
        <p:spPr>
          <a:ln/>
        </p:spPr>
        <p:txBody>
          <a:bodyPr/>
          <a:lstStyle/>
          <a:p>
            <a:fld id="{94926968-B7F6-4402-8631-17753AE6C18D}" type="slidenum">
              <a:rPr lang="en-US" altLang="en-US"/>
              <a:pPr/>
              <a:t>10</a:t>
            </a:fld>
            <a:endParaRPr lang="en-US" altLang="en-US"/>
          </a:p>
        </p:txBody>
      </p:sp>
      <p:sp>
        <p:nvSpPr>
          <p:cNvPr id="108546" name="Rectangle 2"/>
          <p:cNvSpPr>
            <a:spLocks noChangeArrowheads="1" noTextEdit="1"/>
          </p:cNvSpPr>
          <p:nvPr>
            <p:ph type="sldImg"/>
          </p:nvPr>
        </p:nvSpPr>
        <p:spPr>
          <a:ln/>
        </p:spPr>
      </p:sp>
      <p:sp>
        <p:nvSpPr>
          <p:cNvPr id="108547" name="Rectangle 3"/>
          <p:cNvSpPr>
            <a:spLocks noGrp="1" noChangeArrowheads="1"/>
          </p:cNvSpPr>
          <p:nvPr>
            <p:ph type="body" idx="1"/>
          </p:nvPr>
        </p:nvSpPr>
        <p:spPr/>
        <p:txBody>
          <a:bodyPr/>
          <a:lstStyle/>
          <a:p>
            <a:r>
              <a:rPr lang="en-US" altLang="en-US"/>
              <a:t>1910.37(q)(5)</a:t>
            </a:r>
          </a:p>
        </p:txBody>
      </p:sp>
    </p:spTree>
    <p:extLst>
      <p:ext uri="{BB962C8B-B14F-4D97-AF65-F5344CB8AC3E}">
        <p14:creationId xmlns:p14="http://schemas.microsoft.com/office/powerpoint/2010/main" val="28897423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sldNum" sz="quarter" idx="5"/>
          </p:nvPr>
        </p:nvSpPr>
        <p:spPr>
          <a:ln/>
        </p:spPr>
        <p:txBody>
          <a:bodyPr/>
          <a:lstStyle/>
          <a:p>
            <a:fld id="{19B6F171-8EF1-4EFD-BD3A-10FF5EFF9A18}" type="slidenum">
              <a:rPr lang="en-US" altLang="en-US"/>
              <a:pPr/>
              <a:t>11</a:t>
            </a:fld>
            <a:endParaRPr lang="en-US" altLang="en-US"/>
          </a:p>
        </p:txBody>
      </p:sp>
      <p:sp>
        <p:nvSpPr>
          <p:cNvPr id="68610" name="Rectangle 2"/>
          <p:cNvSpPr>
            <a:spLocks noChangeArrowheads="1" noTextEdit="1"/>
          </p:cNvSpPr>
          <p:nvPr>
            <p:ph type="sldImg"/>
          </p:nvPr>
        </p:nvSpPr>
        <p:spPr>
          <a:ln/>
        </p:spPr>
      </p:sp>
      <p:sp>
        <p:nvSpPr>
          <p:cNvPr id="68611" name="Rectangle 3"/>
          <p:cNvSpPr>
            <a:spLocks noGrp="1" noChangeArrowheads="1"/>
          </p:cNvSpPr>
          <p:nvPr>
            <p:ph type="body" idx="1"/>
          </p:nvPr>
        </p:nvSpPr>
        <p:spPr/>
        <p:txBody>
          <a:bodyPr/>
          <a:lstStyle/>
          <a:p>
            <a:r>
              <a:rPr lang="en-US" altLang="en-US"/>
              <a:t>1910.38(a) applies to all emergency action plans required by a particular OSHA standard, such as the Fire Brigades or Permit-Required Confined Spaces standard.  The emergency action plan must be in writing, except for firms with 10 or fewer employees.  These businesses can communicate the plan orally to employees.</a:t>
            </a:r>
          </a:p>
          <a:p>
            <a:endParaRPr lang="en-US" altLang="en-US"/>
          </a:p>
          <a:p>
            <a:r>
              <a:rPr lang="en-US" altLang="en-US"/>
              <a:t>Emergency plans include, as a minimum:</a:t>
            </a:r>
          </a:p>
          <a:p>
            <a:r>
              <a:rPr lang="en-US" altLang="en-US"/>
              <a:t>- Escape procedures and escape route assignments</a:t>
            </a:r>
          </a:p>
          <a:p>
            <a:r>
              <a:rPr lang="en-US" altLang="en-US"/>
              <a:t>- Critical plant operations shutdown procedure</a:t>
            </a:r>
          </a:p>
          <a:p>
            <a:r>
              <a:rPr lang="en-US" altLang="en-US"/>
              <a:t>- Procedure to account for all personnel</a:t>
            </a:r>
          </a:p>
          <a:p>
            <a:r>
              <a:rPr lang="en-US" altLang="en-US"/>
              <a:t>- Assignment of rescue and medical duties</a:t>
            </a:r>
          </a:p>
          <a:p>
            <a:r>
              <a:rPr lang="en-US" altLang="en-US"/>
              <a:t>- Means for reporting emergencies</a:t>
            </a:r>
          </a:p>
          <a:p>
            <a:r>
              <a:rPr lang="en-US" altLang="en-US"/>
              <a:t>- Identification of responsible persons to contact for further information</a:t>
            </a:r>
          </a:p>
          <a:p>
            <a:endParaRPr lang="en-US" altLang="en-US"/>
          </a:p>
          <a:p>
            <a:r>
              <a:rPr lang="en-US" altLang="en-US"/>
              <a:t>Employee training is necessary and an alarm system must be in place which has a distinctive signal.</a:t>
            </a:r>
          </a:p>
          <a:p>
            <a:endParaRPr lang="en-US" altLang="en-US"/>
          </a:p>
          <a:p>
            <a:r>
              <a:rPr lang="en-US" altLang="en-US"/>
              <a:t>See OSHA Publication 3088, “How to Prepare for Workplace Emergencies”, available at www.osha.gov for more information.</a:t>
            </a:r>
          </a:p>
        </p:txBody>
      </p:sp>
    </p:spTree>
    <p:extLst>
      <p:ext uri="{BB962C8B-B14F-4D97-AF65-F5344CB8AC3E}">
        <p14:creationId xmlns:p14="http://schemas.microsoft.com/office/powerpoint/2010/main" val="11904041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sldNum" sz="quarter" idx="5"/>
          </p:nvPr>
        </p:nvSpPr>
        <p:spPr>
          <a:ln/>
        </p:spPr>
        <p:txBody>
          <a:bodyPr/>
          <a:lstStyle/>
          <a:p>
            <a:fld id="{67D5601B-35DC-4B22-9D49-9C9A5EBEFF4D}" type="slidenum">
              <a:rPr lang="en-US" altLang="en-US"/>
              <a:pPr/>
              <a:t>12</a:t>
            </a:fld>
            <a:endParaRPr lang="en-US" altLang="en-US"/>
          </a:p>
        </p:txBody>
      </p:sp>
      <p:sp>
        <p:nvSpPr>
          <p:cNvPr id="75778" name="Rectangle 2050"/>
          <p:cNvSpPr>
            <a:spLocks noChangeArrowheads="1" noTextEdit="1"/>
          </p:cNvSpPr>
          <p:nvPr>
            <p:ph type="sldImg"/>
          </p:nvPr>
        </p:nvSpPr>
        <p:spPr>
          <a:ln/>
        </p:spPr>
      </p:sp>
      <p:sp>
        <p:nvSpPr>
          <p:cNvPr id="75779" name="Rectangle 2051"/>
          <p:cNvSpPr>
            <a:spLocks noGrp="1" noChangeArrowheads="1"/>
          </p:cNvSpPr>
          <p:nvPr>
            <p:ph type="body" idx="1"/>
          </p:nvPr>
        </p:nvSpPr>
        <p:spPr/>
        <p:txBody>
          <a:bodyPr/>
          <a:lstStyle/>
          <a:p>
            <a:r>
              <a:rPr lang="en-US" altLang="en-US"/>
              <a:t>1910.38(b) applies to all fire prevention plans required by a particular OSHA standard.</a:t>
            </a:r>
          </a:p>
          <a:p>
            <a:endParaRPr lang="en-US" altLang="en-US"/>
          </a:p>
          <a:p>
            <a:r>
              <a:rPr lang="en-US" altLang="en-US"/>
              <a:t>The fire prevention plan must be in writing, except for firms with 10 or fewer employees.  Those businesses can communicate the plan orally to employees.</a:t>
            </a:r>
          </a:p>
          <a:p>
            <a:endParaRPr lang="en-US" altLang="en-US"/>
          </a:p>
          <a:p>
            <a:r>
              <a:rPr lang="en-US" altLang="en-US"/>
              <a:t>Accumulations of flammable and combustible waste materials and residues must be controlled so they do not contribute to a fire emergency.</a:t>
            </a:r>
          </a:p>
          <a:p>
            <a:endParaRPr lang="en-US" altLang="en-US"/>
          </a:p>
          <a:p>
            <a:r>
              <a:rPr lang="en-US" altLang="en-US"/>
              <a:t>Currently a fire prevention plan is required by OSHA only where an employer’s written policy:</a:t>
            </a:r>
          </a:p>
          <a:p>
            <a:r>
              <a:rPr lang="en-US" altLang="en-US"/>
              <a:t>- Requires immediate and total evacuation of the workplace upon the sounding of a fire alarm signal</a:t>
            </a:r>
          </a:p>
          <a:p>
            <a:r>
              <a:rPr lang="en-US" altLang="en-US"/>
              <a:t>-  Establishes an appropriate emergency action plan</a:t>
            </a:r>
          </a:p>
          <a:p>
            <a:r>
              <a:rPr lang="en-US" altLang="en-US"/>
              <a:t>-  Prohibits employee use of fire extinguishers</a:t>
            </a:r>
          </a:p>
          <a:p>
            <a:endParaRPr lang="en-US" altLang="en-US"/>
          </a:p>
          <a:p>
            <a:r>
              <a:rPr lang="en-US" altLang="en-US"/>
              <a:t>See 1910.157(b)</a:t>
            </a:r>
          </a:p>
        </p:txBody>
      </p:sp>
    </p:spTree>
    <p:extLst>
      <p:ext uri="{BB962C8B-B14F-4D97-AF65-F5344CB8AC3E}">
        <p14:creationId xmlns:p14="http://schemas.microsoft.com/office/powerpoint/2010/main" val="19975060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sldNum" sz="quarter" idx="5"/>
          </p:nvPr>
        </p:nvSpPr>
        <p:spPr>
          <a:ln/>
        </p:spPr>
        <p:txBody>
          <a:bodyPr/>
          <a:lstStyle/>
          <a:p>
            <a:fld id="{CA8037C6-9831-461A-8DD0-00E6C3A7C8B8}" type="slidenum">
              <a:rPr lang="en-US" altLang="en-US"/>
              <a:pPr/>
              <a:t>13</a:t>
            </a:fld>
            <a:endParaRPr lang="en-US" altLang="en-US"/>
          </a:p>
        </p:txBody>
      </p:sp>
      <p:sp>
        <p:nvSpPr>
          <p:cNvPr id="82946" name="Rectangle 1026"/>
          <p:cNvSpPr>
            <a:spLocks noChangeArrowheads="1" noTextEdit="1"/>
          </p:cNvSpPr>
          <p:nvPr>
            <p:ph type="sldImg"/>
          </p:nvPr>
        </p:nvSpPr>
        <p:spPr>
          <a:ln/>
        </p:spPr>
      </p:sp>
      <p:sp>
        <p:nvSpPr>
          <p:cNvPr id="82947" name="Rectangle 1027"/>
          <p:cNvSpPr>
            <a:spLocks noGrp="1" noChangeArrowheads="1"/>
          </p:cNvSpPr>
          <p:nvPr>
            <p:ph type="body" idx="1"/>
          </p:nvPr>
        </p:nvSpPr>
        <p:spPr/>
        <p:txBody>
          <a:bodyPr/>
          <a:lstStyle/>
          <a:p>
            <a:r>
              <a:rPr lang="en-US" altLang="en-US"/>
              <a:t>1910.157(c)(1)</a:t>
            </a:r>
          </a:p>
          <a:p>
            <a:endParaRPr lang="en-US" altLang="en-US"/>
          </a:p>
          <a:p>
            <a:r>
              <a:rPr lang="en-US" altLang="en-US"/>
              <a:t>Employers can choose whether to train their workers to fight fires or to rely on outside services.</a:t>
            </a:r>
          </a:p>
        </p:txBody>
      </p:sp>
    </p:spTree>
    <p:extLst>
      <p:ext uri="{BB962C8B-B14F-4D97-AF65-F5344CB8AC3E}">
        <p14:creationId xmlns:p14="http://schemas.microsoft.com/office/powerpoint/2010/main" val="805274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ChangeArrowheads="1"/>
          </p:cNvSpPr>
          <p:nvPr>
            <p:ph type="sldNum" sz="quarter" idx="5"/>
          </p:nvPr>
        </p:nvSpPr>
        <p:spPr>
          <a:ln/>
        </p:spPr>
        <p:txBody>
          <a:bodyPr/>
          <a:lstStyle/>
          <a:p>
            <a:fld id="{CE7FA9B5-8D34-499F-8D0A-A880B9CBA6EC}" type="slidenum">
              <a:rPr lang="en-US" altLang="en-US"/>
              <a:pPr/>
              <a:t>14</a:t>
            </a:fld>
            <a:endParaRPr lang="en-US" altLang="en-US"/>
          </a:p>
        </p:txBody>
      </p:sp>
      <p:sp>
        <p:nvSpPr>
          <p:cNvPr id="103426" name="Rectangle 2"/>
          <p:cNvSpPr>
            <a:spLocks noChangeArrowheads="1" noTextEdit="1"/>
          </p:cNvSpPr>
          <p:nvPr>
            <p:ph type="sldImg"/>
          </p:nvPr>
        </p:nvSpPr>
        <p:spPr>
          <a:ln/>
        </p:spPr>
      </p:sp>
      <p:sp>
        <p:nvSpPr>
          <p:cNvPr id="103427" name="Rectangle 3"/>
          <p:cNvSpPr>
            <a:spLocks noGrp="1" noChangeArrowheads="1"/>
          </p:cNvSpPr>
          <p:nvPr>
            <p:ph type="body" idx="1"/>
          </p:nvPr>
        </p:nvSpPr>
        <p:spPr/>
        <p:txBody>
          <a:bodyPr/>
          <a:lstStyle/>
          <a:p>
            <a:r>
              <a:rPr lang="en-US" altLang="en-US"/>
              <a:t>The class of extinguisher should be on the extinguisher shell.  The picture-symbol labeling system now in use is designed to make the operation of fire extinguishers more effective and safe to use through the use of less confusing pictorial labels.  The system also emphasizes when </a:t>
            </a:r>
            <a:r>
              <a:rPr lang="en-US" altLang="en-US" u="sng"/>
              <a:t>not</a:t>
            </a:r>
            <a:r>
              <a:rPr lang="en-US" altLang="en-US"/>
              <a:t> to use an extinguisher on certain types of fires.</a:t>
            </a:r>
          </a:p>
          <a:p>
            <a:r>
              <a:rPr lang="en-US" altLang="en-US"/>
              <a:t>Because of recent information outlining the difficulties inherent in the extinguishment of fires in cooking appliances that involve combustible cooking media (vegetable or animal oils and fats), a new classification (Class K) has been established.  This classification is not listed in OSHA standards.  NFPA 10 specifies that listed and labeled Class K fire extinguishers are to be provided in these cases.</a:t>
            </a:r>
          </a:p>
          <a:p>
            <a:endParaRPr lang="en-US" altLang="en-US"/>
          </a:p>
          <a:p>
            <a:r>
              <a:rPr lang="en-US" altLang="en-US"/>
              <a:t>         </a:t>
            </a:r>
            <a:r>
              <a:rPr lang="en-US" altLang="en-US" b="1"/>
              <a:t>Class A             Class B              Class C              Class K</a:t>
            </a:r>
          </a:p>
          <a:p>
            <a:endParaRPr lang="en-US" altLang="en-US" b="1"/>
          </a:p>
          <a:p>
            <a:endParaRPr lang="en-US" altLang="en-US"/>
          </a:p>
          <a:p>
            <a:endParaRPr lang="en-US" altLang="en-US"/>
          </a:p>
          <a:p>
            <a:endParaRPr lang="en-US" altLang="en-US"/>
          </a:p>
          <a:p>
            <a:endParaRPr lang="en-US" altLang="en-US"/>
          </a:p>
          <a:p>
            <a:endParaRPr lang="en-US" altLang="en-US"/>
          </a:p>
          <a:p>
            <a:endParaRPr lang="en-US" altLang="en-US"/>
          </a:p>
          <a:p>
            <a:endParaRPr lang="en-US" altLang="en-US"/>
          </a:p>
          <a:p>
            <a:endParaRPr lang="en-US" altLang="en-US"/>
          </a:p>
        </p:txBody>
      </p:sp>
      <p:pic>
        <p:nvPicPr>
          <p:cNvPr id="103428" name="Picture 4" descr="C:\My Documents\Outreach Training\Markings ABC.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7010400"/>
            <a:ext cx="3429000" cy="1198563"/>
          </a:xfrm>
          <a:prstGeom prst="rect">
            <a:avLst/>
          </a:prstGeom>
          <a:noFill/>
          <a:extLst>
            <a:ext uri="{909E8E84-426E-40DD-AFC4-6F175D3DCCD1}">
              <a14:hiddenFill xmlns:a14="http://schemas.microsoft.com/office/drawing/2010/main">
                <a:solidFill>
                  <a:srgbClr val="FFFFFF"/>
                </a:solidFill>
              </a14:hiddenFill>
            </a:ext>
          </a:extLst>
        </p:spPr>
      </p:pic>
      <p:pic>
        <p:nvPicPr>
          <p:cNvPr id="103429" name="Picture 5" descr="C:\My Documents\Outreach Training\Marking K.t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7010400"/>
            <a:ext cx="1209675" cy="121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46615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sldNum" sz="quarter" idx="5"/>
          </p:nvPr>
        </p:nvSpPr>
        <p:spPr>
          <a:ln/>
        </p:spPr>
        <p:txBody>
          <a:bodyPr/>
          <a:lstStyle/>
          <a:p>
            <a:fld id="{B6961CCE-EE23-471B-AAD1-9601A1B3FB7C}" type="slidenum">
              <a:rPr lang="en-US" altLang="en-US"/>
              <a:pPr/>
              <a:t>15</a:t>
            </a:fld>
            <a:endParaRPr lang="en-US" altLang="en-US"/>
          </a:p>
        </p:txBody>
      </p:sp>
      <p:sp>
        <p:nvSpPr>
          <p:cNvPr id="111618" name="Rectangle 2"/>
          <p:cNvSpPr>
            <a:spLocks noChangeArrowheads="1" noTextEdit="1"/>
          </p:cNvSpPr>
          <p:nvPr>
            <p:ph type="sldImg"/>
          </p:nvPr>
        </p:nvSpPr>
        <p:spPr>
          <a:ln/>
        </p:spPr>
      </p:sp>
      <p:sp>
        <p:nvSpPr>
          <p:cNvPr id="111619" name="Rectangle 3"/>
          <p:cNvSpPr>
            <a:spLocks noGrp="1" noChangeArrowheads="1"/>
          </p:cNvSpPr>
          <p:nvPr>
            <p:ph type="body" idx="1"/>
          </p:nvPr>
        </p:nvSpPr>
        <p:spPr>
          <a:xfrm>
            <a:off x="823913" y="4357688"/>
            <a:ext cx="5149850" cy="4133850"/>
          </a:xfrm>
        </p:spPr>
        <p:txBody>
          <a:bodyPr/>
          <a:lstStyle/>
          <a:p>
            <a:r>
              <a:rPr lang="en-US" altLang="en-US"/>
              <a:t>Class C extinguishers have only a letter rating because there is no readily measurable quantity for Class C fires which are essentially Class A or B fires involving energized electrical equipment.  Class D extinguishers likewise do not have a numerical rating.  Their effectiveness is described on the faceplate.</a:t>
            </a:r>
          </a:p>
        </p:txBody>
      </p:sp>
    </p:spTree>
    <p:extLst>
      <p:ext uri="{BB962C8B-B14F-4D97-AF65-F5344CB8AC3E}">
        <p14:creationId xmlns:p14="http://schemas.microsoft.com/office/powerpoint/2010/main" val="27986059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sldNum" sz="quarter" idx="5"/>
          </p:nvPr>
        </p:nvSpPr>
        <p:spPr>
          <a:ln/>
        </p:spPr>
        <p:txBody>
          <a:bodyPr/>
          <a:lstStyle/>
          <a:p>
            <a:fld id="{88624A6F-E03E-4353-A9A0-B13E2C843201}" type="slidenum">
              <a:rPr lang="en-US" altLang="en-US"/>
              <a:pPr/>
              <a:t>16</a:t>
            </a:fld>
            <a:endParaRPr lang="en-US" altLang="en-US"/>
          </a:p>
        </p:txBody>
      </p:sp>
      <p:sp>
        <p:nvSpPr>
          <p:cNvPr id="83970" name="Rectangle 1026"/>
          <p:cNvSpPr>
            <a:spLocks noChangeArrowheads="1" noTextEdit="1"/>
          </p:cNvSpPr>
          <p:nvPr>
            <p:ph type="sldImg"/>
          </p:nvPr>
        </p:nvSpPr>
        <p:spPr>
          <a:ln/>
        </p:spPr>
      </p:sp>
      <p:sp>
        <p:nvSpPr>
          <p:cNvPr id="83971" name="Rectangle 1027"/>
          <p:cNvSpPr>
            <a:spLocks noGrp="1" noChangeArrowheads="1"/>
          </p:cNvSpPr>
          <p:nvPr>
            <p:ph type="body" idx="1"/>
          </p:nvPr>
        </p:nvSpPr>
        <p:spPr/>
        <p:txBody>
          <a:bodyPr/>
          <a:lstStyle/>
          <a:p>
            <a:r>
              <a:rPr lang="en-US" altLang="en-US"/>
              <a:t>1910.157(c)(4)</a:t>
            </a:r>
          </a:p>
          <a:p>
            <a:r>
              <a:rPr lang="en-US" altLang="en-US"/>
              <a:t>1910.157(e)(3)</a:t>
            </a:r>
          </a:p>
        </p:txBody>
      </p:sp>
    </p:spTree>
    <p:extLst>
      <p:ext uri="{BB962C8B-B14F-4D97-AF65-F5344CB8AC3E}">
        <p14:creationId xmlns:p14="http://schemas.microsoft.com/office/powerpoint/2010/main" val="22665166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sldNum" sz="quarter" idx="5"/>
          </p:nvPr>
        </p:nvSpPr>
        <p:spPr>
          <a:ln/>
        </p:spPr>
        <p:txBody>
          <a:bodyPr/>
          <a:lstStyle/>
          <a:p>
            <a:fld id="{27297704-4083-4C59-82F3-C4C22545B7F5}" type="slidenum">
              <a:rPr lang="en-US" altLang="en-US"/>
              <a:pPr/>
              <a:t>17</a:t>
            </a:fld>
            <a:endParaRPr lang="en-US" altLang="en-US"/>
          </a:p>
        </p:txBody>
      </p:sp>
      <p:sp>
        <p:nvSpPr>
          <p:cNvPr id="96258" name="Rectangle 2"/>
          <p:cNvSpPr>
            <a:spLocks noChangeArrowheads="1" noTextEdit="1"/>
          </p:cNvSpPr>
          <p:nvPr>
            <p:ph type="sldImg"/>
          </p:nvPr>
        </p:nvSpPr>
        <p:spPr>
          <a:ln/>
        </p:spPr>
      </p:sp>
      <p:sp>
        <p:nvSpPr>
          <p:cNvPr id="96259" name="Rectangle 3"/>
          <p:cNvSpPr>
            <a:spLocks noGrp="1" noChangeArrowheads="1"/>
          </p:cNvSpPr>
          <p:nvPr>
            <p:ph type="body" idx="1"/>
          </p:nvPr>
        </p:nvSpPr>
        <p:spPr/>
        <p:txBody>
          <a:bodyPr/>
          <a:lstStyle/>
          <a:p>
            <a:r>
              <a:rPr lang="en-US" altLang="en-US"/>
              <a:t>1910.157(g)</a:t>
            </a:r>
          </a:p>
          <a:p>
            <a:endParaRPr lang="en-US" altLang="en-US"/>
          </a:p>
          <a:p>
            <a:r>
              <a:rPr lang="en-US" altLang="en-US"/>
              <a:t>Training and education required upon initial employment/assignment and at least annually thereafter.</a:t>
            </a:r>
          </a:p>
          <a:p>
            <a:endParaRPr lang="en-US" altLang="en-US"/>
          </a:p>
          <a:p>
            <a:r>
              <a:rPr lang="en-US" altLang="en-US"/>
              <a:t>“Incipient Stage Fire” means a fire which is in the initial or beginning stage and which can be controlled or extinguished by portable fire extinguishers, Class II standpipe or small hose systems without the need for protective clothing or breathing apparatus.  [1910.155(c)(26)]</a:t>
            </a:r>
          </a:p>
        </p:txBody>
      </p:sp>
    </p:spTree>
    <p:extLst>
      <p:ext uri="{BB962C8B-B14F-4D97-AF65-F5344CB8AC3E}">
        <p14:creationId xmlns:p14="http://schemas.microsoft.com/office/powerpoint/2010/main" val="3597395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sldNum" sz="quarter" idx="5"/>
          </p:nvPr>
        </p:nvSpPr>
        <p:spPr>
          <a:ln/>
        </p:spPr>
        <p:txBody>
          <a:bodyPr/>
          <a:lstStyle/>
          <a:p>
            <a:fld id="{99ADB509-2CC3-4B63-BB59-0C373903B069}" type="slidenum">
              <a:rPr lang="en-US" altLang="en-US"/>
              <a:pPr/>
              <a:t>18</a:t>
            </a:fld>
            <a:endParaRPr lang="en-US" altLang="en-US"/>
          </a:p>
        </p:txBody>
      </p:sp>
      <p:sp>
        <p:nvSpPr>
          <p:cNvPr id="116738" name="Rectangle 2"/>
          <p:cNvSpPr>
            <a:spLocks noChangeArrowheads="1" noTextEdit="1"/>
          </p:cNvSpPr>
          <p:nvPr>
            <p:ph type="sldImg"/>
          </p:nvPr>
        </p:nvSpPr>
        <p:spPr>
          <a:ln/>
        </p:spPr>
      </p:sp>
      <p:sp>
        <p:nvSpPr>
          <p:cNvPr id="11673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4554413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sldNum" sz="quarter" idx="5"/>
          </p:nvPr>
        </p:nvSpPr>
        <p:spPr>
          <a:ln/>
        </p:spPr>
        <p:txBody>
          <a:bodyPr/>
          <a:lstStyle/>
          <a:p>
            <a:fld id="{72688D21-6A49-4E33-8FCF-A1B43F2A60EC}" type="slidenum">
              <a:rPr lang="en-US" altLang="en-US"/>
              <a:pPr/>
              <a:t>2</a:t>
            </a:fld>
            <a:endParaRPr lang="en-US" altLang="en-US"/>
          </a:p>
        </p:txBody>
      </p:sp>
      <p:sp>
        <p:nvSpPr>
          <p:cNvPr id="64514" name="Rectangle 2"/>
          <p:cNvSpPr>
            <a:spLocks noChangeArrowheads="1" noTextEdit="1"/>
          </p:cNvSpPr>
          <p:nvPr>
            <p:ph type="sldImg"/>
          </p:nvPr>
        </p:nvSpPr>
        <p:spPr>
          <a:ln/>
        </p:spPr>
      </p:sp>
      <p:sp>
        <p:nvSpPr>
          <p:cNvPr id="64515" name="Rectangle 3"/>
          <p:cNvSpPr>
            <a:spLocks noGrp="1" noChangeArrowheads="1"/>
          </p:cNvSpPr>
          <p:nvPr>
            <p:ph type="body" idx="1"/>
          </p:nvPr>
        </p:nvSpPr>
        <p:spPr/>
        <p:txBody>
          <a:bodyPr/>
          <a:lstStyle/>
          <a:p>
            <a:r>
              <a:rPr lang="en-US" altLang="en-US"/>
              <a:t>In 1995, more than 75,000 workplace fires cost businesses more than $2.3 billion</a:t>
            </a:r>
          </a:p>
          <a:p>
            <a:endParaRPr lang="en-US" altLang="en-US"/>
          </a:p>
          <a:p>
            <a:r>
              <a:rPr lang="en-US" altLang="en-US"/>
              <a:t>Means of Egress: 29 CFR 1910 Subpart E</a:t>
            </a:r>
          </a:p>
          <a:p>
            <a:r>
              <a:rPr lang="en-US" altLang="en-US"/>
              <a:t>Fire Protection: 29 CFR 1910 Subpart L</a:t>
            </a:r>
          </a:p>
          <a:p>
            <a:endParaRPr lang="en-US" altLang="en-US"/>
          </a:p>
          <a:p>
            <a:r>
              <a:rPr lang="en-US" altLang="en-US"/>
              <a:t>More complete information on means of egress can be found in the National Fire Protection Association document:</a:t>
            </a:r>
          </a:p>
          <a:p>
            <a:r>
              <a:rPr lang="en-US" altLang="en-US"/>
              <a:t>	</a:t>
            </a:r>
            <a:r>
              <a:rPr lang="en-US" altLang="en-US" i="1"/>
              <a:t>NFPA 101:  Life Safety Code</a:t>
            </a:r>
          </a:p>
          <a:p>
            <a:endParaRPr lang="en-US" altLang="en-US" i="1"/>
          </a:p>
          <a:p>
            <a:endParaRPr lang="en-US" altLang="en-US"/>
          </a:p>
        </p:txBody>
      </p:sp>
    </p:spTree>
    <p:extLst>
      <p:ext uri="{BB962C8B-B14F-4D97-AF65-F5344CB8AC3E}">
        <p14:creationId xmlns:p14="http://schemas.microsoft.com/office/powerpoint/2010/main" val="13690995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sldNum" sz="quarter" idx="5"/>
          </p:nvPr>
        </p:nvSpPr>
        <p:spPr>
          <a:ln/>
        </p:spPr>
        <p:txBody>
          <a:bodyPr/>
          <a:lstStyle/>
          <a:p>
            <a:fld id="{4287599C-C8AE-4D85-B906-CEE47224A15A}" type="slidenum">
              <a:rPr lang="en-US" altLang="en-US"/>
              <a:pPr/>
              <a:t>3</a:t>
            </a:fld>
            <a:endParaRPr lang="en-US" altLang="en-US"/>
          </a:p>
        </p:txBody>
      </p:sp>
      <p:sp>
        <p:nvSpPr>
          <p:cNvPr id="77826" name="Rectangle 2"/>
          <p:cNvSpPr>
            <a:spLocks noChangeArrowheads="1" noTextEdit="1"/>
          </p:cNvSpPr>
          <p:nvPr>
            <p:ph type="sldImg"/>
          </p:nvPr>
        </p:nvSpPr>
        <p:spPr>
          <a:ln/>
        </p:spPr>
      </p:sp>
      <p:sp>
        <p:nvSpPr>
          <p:cNvPr id="77827" name="Rectangle 3"/>
          <p:cNvSpPr>
            <a:spLocks noGrp="1" noChangeArrowheads="1"/>
          </p:cNvSpPr>
          <p:nvPr>
            <p:ph type="body" idx="1"/>
          </p:nvPr>
        </p:nvSpPr>
        <p:spPr/>
        <p:txBody>
          <a:bodyPr/>
          <a:lstStyle/>
          <a:p>
            <a:r>
              <a:rPr lang="en-US" altLang="en-US"/>
              <a:t>1910.35(a)</a:t>
            </a:r>
          </a:p>
          <a:p>
            <a:endParaRPr lang="en-US" altLang="en-US"/>
          </a:p>
          <a:p>
            <a:r>
              <a:rPr lang="en-US" altLang="en-US"/>
              <a:t>Another term for “means of egress” is “escape route.”</a:t>
            </a:r>
          </a:p>
          <a:p>
            <a:endParaRPr lang="en-US" altLang="en-US"/>
          </a:p>
          <a:p>
            <a:r>
              <a:rPr lang="en-US" altLang="en-US"/>
              <a:t>Emphasis is on escaping from fires, however some additional hazards include:</a:t>
            </a:r>
          </a:p>
          <a:p>
            <a:pPr>
              <a:buFontTx/>
              <a:buChar char="-"/>
            </a:pPr>
            <a:r>
              <a:rPr lang="en-US" altLang="en-US"/>
              <a:t> Explosion</a:t>
            </a:r>
          </a:p>
          <a:p>
            <a:pPr>
              <a:buFontTx/>
              <a:buChar char="-"/>
            </a:pPr>
            <a:r>
              <a:rPr lang="en-US" altLang="en-US"/>
              <a:t> Earthquake</a:t>
            </a:r>
          </a:p>
          <a:p>
            <a:pPr>
              <a:buFontTx/>
              <a:buChar char="-"/>
            </a:pPr>
            <a:r>
              <a:rPr lang="en-US" altLang="en-US"/>
              <a:t> Bomb threat</a:t>
            </a:r>
          </a:p>
          <a:p>
            <a:pPr>
              <a:buFontTx/>
              <a:buChar char="-"/>
            </a:pPr>
            <a:r>
              <a:rPr lang="en-US" altLang="en-US"/>
              <a:t> Toxic vapors</a:t>
            </a:r>
          </a:p>
          <a:p>
            <a:pPr>
              <a:buFontTx/>
              <a:buChar char="-"/>
            </a:pPr>
            <a:r>
              <a:rPr lang="en-US" altLang="en-US"/>
              <a:t> Storms (tornadoes, hurricanes, etc.)</a:t>
            </a:r>
            <a:br>
              <a:rPr lang="en-US" altLang="en-US"/>
            </a:br>
            <a:r>
              <a:rPr lang="en-US" altLang="en-US"/>
              <a:t/>
            </a:r>
            <a:br>
              <a:rPr lang="en-US" altLang="en-US"/>
            </a:br>
            <a:r>
              <a:rPr lang="en-US" altLang="en-US"/>
              <a:t>Compounding factors that may interfere with safe escape include:</a:t>
            </a:r>
          </a:p>
          <a:p>
            <a:pPr>
              <a:buFontTx/>
              <a:buChar char="-"/>
            </a:pPr>
            <a:r>
              <a:rPr lang="en-US" altLang="en-US"/>
              <a:t> Panic and confusion,</a:t>
            </a:r>
          </a:p>
          <a:p>
            <a:pPr>
              <a:buFontTx/>
              <a:buChar char="-"/>
            </a:pPr>
            <a:r>
              <a:rPr lang="en-US" altLang="en-US"/>
              <a:t> Poor visibility,</a:t>
            </a:r>
          </a:p>
          <a:p>
            <a:pPr>
              <a:buFontTx/>
              <a:buChar char="-"/>
            </a:pPr>
            <a:r>
              <a:rPr lang="en-US" altLang="en-US"/>
              <a:t> Lack of information, and</a:t>
            </a:r>
          </a:p>
          <a:p>
            <a:pPr>
              <a:buFontTx/>
              <a:buChar char="-"/>
            </a:pPr>
            <a:r>
              <a:rPr lang="en-US" altLang="en-US"/>
              <a:t> Misinformation.</a:t>
            </a:r>
          </a:p>
          <a:p>
            <a:r>
              <a:rPr lang="en-US" altLang="en-US"/>
              <a:t>These factors frequently cause more injuries and fatalities than the hazard itself.</a:t>
            </a:r>
          </a:p>
        </p:txBody>
      </p:sp>
    </p:spTree>
    <p:extLst>
      <p:ext uri="{BB962C8B-B14F-4D97-AF65-F5344CB8AC3E}">
        <p14:creationId xmlns:p14="http://schemas.microsoft.com/office/powerpoint/2010/main" val="38935120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sldNum" sz="quarter" idx="5"/>
          </p:nvPr>
        </p:nvSpPr>
        <p:spPr>
          <a:ln/>
        </p:spPr>
        <p:txBody>
          <a:bodyPr/>
          <a:lstStyle/>
          <a:p>
            <a:fld id="{EC6D2F53-B3EA-4F58-8AD0-2768F1899638}" type="slidenum">
              <a:rPr lang="en-US" altLang="en-US"/>
              <a:pPr/>
              <a:t>4</a:t>
            </a:fld>
            <a:endParaRPr lang="en-US" altLang="en-US"/>
          </a:p>
        </p:txBody>
      </p:sp>
      <p:sp>
        <p:nvSpPr>
          <p:cNvPr id="106498" name="Rectangle 2"/>
          <p:cNvSpPr>
            <a:spLocks noChangeArrowheads="1" noTextEdit="1"/>
          </p:cNvSpPr>
          <p:nvPr>
            <p:ph type="sldImg"/>
          </p:nvPr>
        </p:nvSpPr>
        <p:spPr>
          <a:ln/>
        </p:spPr>
      </p:sp>
      <p:sp>
        <p:nvSpPr>
          <p:cNvPr id="106499" name="Rectangle 3"/>
          <p:cNvSpPr>
            <a:spLocks noGrp="1" noChangeArrowheads="1"/>
          </p:cNvSpPr>
          <p:nvPr>
            <p:ph type="body" idx="1"/>
          </p:nvPr>
        </p:nvSpPr>
        <p:spPr/>
        <p:txBody>
          <a:bodyPr/>
          <a:lstStyle/>
          <a:p>
            <a:r>
              <a:rPr lang="en-US" altLang="en-US"/>
              <a:t>1910.36(b)(1), (6) &amp; (7)</a:t>
            </a:r>
          </a:p>
          <a:p>
            <a:r>
              <a:rPr lang="en-US" altLang="en-US"/>
              <a:t>1910.37(f)(6)</a:t>
            </a:r>
          </a:p>
          <a:p>
            <a:r>
              <a:rPr lang="en-US" altLang="en-US"/>
              <a:t>1910.37(i)</a:t>
            </a:r>
          </a:p>
          <a:p>
            <a:endParaRPr lang="en-US" altLang="en-US"/>
          </a:p>
          <a:p>
            <a:r>
              <a:rPr lang="en-US" altLang="en-US"/>
              <a:t>Fire alarms also facilitate the orderly conduct of fire exit drills.</a:t>
            </a:r>
          </a:p>
        </p:txBody>
      </p:sp>
    </p:spTree>
    <p:extLst>
      <p:ext uri="{BB962C8B-B14F-4D97-AF65-F5344CB8AC3E}">
        <p14:creationId xmlns:p14="http://schemas.microsoft.com/office/powerpoint/2010/main" val="38128443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sldNum" sz="quarter" idx="5"/>
          </p:nvPr>
        </p:nvSpPr>
        <p:spPr>
          <a:ln/>
        </p:spPr>
        <p:txBody>
          <a:bodyPr/>
          <a:lstStyle/>
          <a:p>
            <a:fld id="{2FD653E9-DF97-4122-B649-C54809C95309}" type="slidenum">
              <a:rPr lang="en-US" altLang="en-US"/>
              <a:pPr/>
              <a:t>5</a:t>
            </a:fld>
            <a:endParaRPr lang="en-US" altLang="en-US"/>
          </a:p>
        </p:txBody>
      </p:sp>
      <p:sp>
        <p:nvSpPr>
          <p:cNvPr id="66562" name="Rectangle 2"/>
          <p:cNvSpPr>
            <a:spLocks noChangeArrowheads="1" noTextEdit="1"/>
          </p:cNvSpPr>
          <p:nvPr>
            <p:ph type="sldImg"/>
          </p:nvPr>
        </p:nvSpPr>
        <p:spPr>
          <a:ln/>
        </p:spPr>
      </p:sp>
      <p:sp>
        <p:nvSpPr>
          <p:cNvPr id="66563" name="Rectangle 3"/>
          <p:cNvSpPr>
            <a:spLocks noGrp="1" noChangeArrowheads="1"/>
          </p:cNvSpPr>
          <p:nvPr>
            <p:ph type="body" idx="1"/>
          </p:nvPr>
        </p:nvSpPr>
        <p:spPr/>
        <p:txBody>
          <a:bodyPr/>
          <a:lstStyle/>
          <a:p>
            <a:r>
              <a:rPr lang="en-US" altLang="en-US"/>
              <a:t>1910.36(b)(4)</a:t>
            </a:r>
          </a:p>
          <a:p>
            <a:endParaRPr lang="en-US" altLang="en-US"/>
          </a:p>
          <a:p>
            <a:r>
              <a:rPr lang="en-US" altLang="en-US"/>
              <a:t>There is an exception for mental, penal, or corrective institutions where there is constant supervision.</a:t>
            </a:r>
          </a:p>
        </p:txBody>
      </p:sp>
    </p:spTree>
    <p:extLst>
      <p:ext uri="{BB962C8B-B14F-4D97-AF65-F5344CB8AC3E}">
        <p14:creationId xmlns:p14="http://schemas.microsoft.com/office/powerpoint/2010/main" val="23187743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sldNum" sz="quarter" idx="5"/>
          </p:nvPr>
        </p:nvSpPr>
        <p:spPr>
          <a:ln/>
        </p:spPr>
        <p:txBody>
          <a:bodyPr/>
          <a:lstStyle/>
          <a:p>
            <a:fld id="{F312BAC4-02B6-4FF8-84D5-8845347FAE59}" type="slidenum">
              <a:rPr lang="en-US" altLang="en-US"/>
              <a:pPr/>
              <a:t>6</a:t>
            </a:fld>
            <a:endParaRPr lang="en-US" altLang="en-US"/>
          </a:p>
        </p:txBody>
      </p:sp>
      <p:sp>
        <p:nvSpPr>
          <p:cNvPr id="92162" name="Rectangle 2"/>
          <p:cNvSpPr>
            <a:spLocks noChangeArrowheads="1" noTextEdit="1"/>
          </p:cNvSpPr>
          <p:nvPr>
            <p:ph type="sldImg"/>
          </p:nvPr>
        </p:nvSpPr>
        <p:spPr>
          <a:ln/>
        </p:spPr>
      </p:sp>
      <p:sp>
        <p:nvSpPr>
          <p:cNvPr id="92163" name="Rectangle 3"/>
          <p:cNvSpPr>
            <a:spLocks noGrp="1" noChangeArrowheads="1"/>
          </p:cNvSpPr>
          <p:nvPr>
            <p:ph type="body" idx="1"/>
          </p:nvPr>
        </p:nvSpPr>
        <p:spPr/>
        <p:txBody>
          <a:bodyPr/>
          <a:lstStyle/>
          <a:p>
            <a:r>
              <a:rPr lang="en-US" altLang="en-US"/>
              <a:t>1910.37(f)(1) &amp; (2)</a:t>
            </a:r>
          </a:p>
          <a:p>
            <a:endParaRPr lang="en-US" altLang="en-US"/>
          </a:p>
          <a:p>
            <a:r>
              <a:rPr lang="en-US" altLang="en-US"/>
              <a:t>High hazard contents are those which are liable to burn with extreme rapidity or which may produce poisonous fumes or explosions in a  fire.  Examples include flammable chemicals and grain.</a:t>
            </a:r>
          </a:p>
        </p:txBody>
      </p:sp>
    </p:spTree>
    <p:extLst>
      <p:ext uri="{BB962C8B-B14F-4D97-AF65-F5344CB8AC3E}">
        <p14:creationId xmlns:p14="http://schemas.microsoft.com/office/powerpoint/2010/main" val="22525657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sldNum" sz="quarter" idx="5"/>
          </p:nvPr>
        </p:nvSpPr>
        <p:spPr>
          <a:ln/>
        </p:spPr>
        <p:txBody>
          <a:bodyPr/>
          <a:lstStyle/>
          <a:p>
            <a:fld id="{8552075B-E05C-4225-90ED-48EDD4630A6F}" type="slidenum">
              <a:rPr lang="en-US" altLang="en-US"/>
              <a:pPr/>
              <a:t>7</a:t>
            </a:fld>
            <a:endParaRPr lang="en-US" altLang="en-US"/>
          </a:p>
        </p:txBody>
      </p:sp>
      <p:sp>
        <p:nvSpPr>
          <p:cNvPr id="65538" name="Rectangle 2"/>
          <p:cNvSpPr>
            <a:spLocks noChangeArrowheads="1" noTextEdit="1"/>
          </p:cNvSpPr>
          <p:nvPr>
            <p:ph type="sldImg"/>
          </p:nvPr>
        </p:nvSpPr>
        <p:spPr>
          <a:ln/>
        </p:spPr>
      </p:sp>
      <p:sp>
        <p:nvSpPr>
          <p:cNvPr id="65539" name="Rectangle 3"/>
          <p:cNvSpPr>
            <a:spLocks noGrp="1" noChangeArrowheads="1"/>
          </p:cNvSpPr>
          <p:nvPr>
            <p:ph type="body" idx="1"/>
          </p:nvPr>
        </p:nvSpPr>
        <p:spPr/>
        <p:txBody>
          <a:bodyPr/>
          <a:lstStyle/>
          <a:p>
            <a:r>
              <a:rPr lang="en-US" altLang="en-US"/>
              <a:t>1910.37(k)(2)</a:t>
            </a:r>
          </a:p>
        </p:txBody>
      </p:sp>
    </p:spTree>
    <p:extLst>
      <p:ext uri="{BB962C8B-B14F-4D97-AF65-F5344CB8AC3E}">
        <p14:creationId xmlns:p14="http://schemas.microsoft.com/office/powerpoint/2010/main" val="36098144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sldNum" sz="quarter" idx="5"/>
          </p:nvPr>
        </p:nvSpPr>
        <p:spPr>
          <a:ln/>
        </p:spPr>
        <p:txBody>
          <a:bodyPr/>
          <a:lstStyle/>
          <a:p>
            <a:fld id="{FA71719B-8D0D-4BEC-B886-7FF8A9214986}" type="slidenum">
              <a:rPr lang="en-US" altLang="en-US"/>
              <a:pPr/>
              <a:t>8</a:t>
            </a:fld>
            <a:endParaRPr lang="en-US" altLang="en-US"/>
          </a:p>
        </p:txBody>
      </p:sp>
      <p:sp>
        <p:nvSpPr>
          <p:cNvPr id="78850" name="Rectangle 1026"/>
          <p:cNvSpPr>
            <a:spLocks noChangeArrowheads="1" noTextEdit="1"/>
          </p:cNvSpPr>
          <p:nvPr>
            <p:ph type="sldImg"/>
          </p:nvPr>
        </p:nvSpPr>
        <p:spPr>
          <a:ln/>
        </p:spPr>
      </p:sp>
      <p:sp>
        <p:nvSpPr>
          <p:cNvPr id="78851" name="Rectangle 1027"/>
          <p:cNvSpPr>
            <a:spLocks noGrp="1" noChangeArrowheads="1"/>
          </p:cNvSpPr>
          <p:nvPr>
            <p:ph type="body" idx="1"/>
          </p:nvPr>
        </p:nvSpPr>
        <p:spPr/>
        <p:txBody>
          <a:bodyPr/>
          <a:lstStyle/>
          <a:p>
            <a:r>
              <a:rPr lang="en-US" altLang="en-US"/>
              <a:t>1910.37(q)(1)</a:t>
            </a:r>
          </a:p>
        </p:txBody>
      </p:sp>
    </p:spTree>
    <p:extLst>
      <p:ext uri="{BB962C8B-B14F-4D97-AF65-F5344CB8AC3E}">
        <p14:creationId xmlns:p14="http://schemas.microsoft.com/office/powerpoint/2010/main" val="32535263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sldNum" sz="quarter" idx="5"/>
          </p:nvPr>
        </p:nvSpPr>
        <p:spPr>
          <a:ln/>
        </p:spPr>
        <p:txBody>
          <a:bodyPr/>
          <a:lstStyle/>
          <a:p>
            <a:fld id="{AB4589DA-31DB-42C8-874C-C566E5F335DC}" type="slidenum">
              <a:rPr lang="en-US" altLang="en-US"/>
              <a:pPr/>
              <a:t>9</a:t>
            </a:fld>
            <a:endParaRPr lang="en-US" altLang="en-US"/>
          </a:p>
        </p:txBody>
      </p:sp>
      <p:sp>
        <p:nvSpPr>
          <p:cNvPr id="79874" name="Rectangle 1026"/>
          <p:cNvSpPr>
            <a:spLocks noChangeArrowheads="1" noTextEdit="1"/>
          </p:cNvSpPr>
          <p:nvPr>
            <p:ph type="sldImg"/>
          </p:nvPr>
        </p:nvSpPr>
        <p:spPr>
          <a:ln/>
        </p:spPr>
      </p:sp>
      <p:sp>
        <p:nvSpPr>
          <p:cNvPr id="79875" name="Rectangle 1027"/>
          <p:cNvSpPr>
            <a:spLocks noGrp="1" noChangeArrowheads="1"/>
          </p:cNvSpPr>
          <p:nvPr>
            <p:ph type="body" idx="1"/>
          </p:nvPr>
        </p:nvSpPr>
        <p:spPr/>
        <p:txBody>
          <a:bodyPr/>
          <a:lstStyle/>
          <a:p>
            <a:r>
              <a:rPr lang="en-US" altLang="en-US"/>
              <a:t>1910.37(q)(2)</a:t>
            </a:r>
          </a:p>
        </p:txBody>
      </p:sp>
    </p:spTree>
    <p:extLst>
      <p:ext uri="{BB962C8B-B14F-4D97-AF65-F5344CB8AC3E}">
        <p14:creationId xmlns:p14="http://schemas.microsoft.com/office/powerpoint/2010/main" val="26870334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OSHA Office of Training and Education</a:t>
            </a:r>
            <a:endParaRPr lang="en-US" altLang="en-US">
              <a:latin typeface="Times New Roman" panose="02020603050405020304" pitchFamily="18" charset="0"/>
            </a:endParaRPr>
          </a:p>
        </p:txBody>
      </p:sp>
      <p:sp>
        <p:nvSpPr>
          <p:cNvPr id="6" name="Slide Number Placeholder 5"/>
          <p:cNvSpPr>
            <a:spLocks noGrp="1"/>
          </p:cNvSpPr>
          <p:nvPr>
            <p:ph type="sldNum" sz="quarter" idx="12"/>
          </p:nvPr>
        </p:nvSpPr>
        <p:spPr/>
        <p:txBody>
          <a:bodyPr/>
          <a:lstStyle>
            <a:lvl1pPr>
              <a:defRPr/>
            </a:lvl1pPr>
          </a:lstStyle>
          <a:p>
            <a:fld id="{5AF8BE83-03B5-4051-9FA7-21476C98D29C}" type="slidenum">
              <a:rPr lang="en-US" altLang="en-US"/>
              <a:pPr/>
              <a:t>‹#›</a:t>
            </a:fld>
            <a:endParaRPr lang="en-US" altLang="en-US">
              <a:solidFill>
                <a:schemeClr val="tx1"/>
              </a:solidFill>
              <a:latin typeface="Times New Roman" panose="02020603050405020304" pitchFamily="18" charset="0"/>
            </a:endParaRPr>
          </a:p>
        </p:txBody>
      </p:sp>
    </p:spTree>
    <p:extLst>
      <p:ext uri="{BB962C8B-B14F-4D97-AF65-F5344CB8AC3E}">
        <p14:creationId xmlns:p14="http://schemas.microsoft.com/office/powerpoint/2010/main" val="19222557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OSHA Office of Training and Education</a:t>
            </a:r>
            <a:endParaRPr lang="en-US" altLang="en-US">
              <a:latin typeface="Times New Roman" panose="02020603050405020304" pitchFamily="18" charset="0"/>
            </a:endParaRPr>
          </a:p>
        </p:txBody>
      </p:sp>
      <p:sp>
        <p:nvSpPr>
          <p:cNvPr id="6" name="Slide Number Placeholder 5"/>
          <p:cNvSpPr>
            <a:spLocks noGrp="1"/>
          </p:cNvSpPr>
          <p:nvPr>
            <p:ph type="sldNum" sz="quarter" idx="12"/>
          </p:nvPr>
        </p:nvSpPr>
        <p:spPr/>
        <p:txBody>
          <a:bodyPr/>
          <a:lstStyle>
            <a:lvl1pPr>
              <a:defRPr/>
            </a:lvl1pPr>
          </a:lstStyle>
          <a:p>
            <a:fld id="{C512076E-EF8B-46F7-80C0-2B28C3EC97C9}" type="slidenum">
              <a:rPr lang="en-US" altLang="en-US"/>
              <a:pPr/>
              <a:t>‹#›</a:t>
            </a:fld>
            <a:endParaRPr lang="en-US" altLang="en-US">
              <a:solidFill>
                <a:schemeClr val="tx1"/>
              </a:solidFill>
              <a:latin typeface="Times New Roman" panose="02020603050405020304" pitchFamily="18" charset="0"/>
            </a:endParaRPr>
          </a:p>
        </p:txBody>
      </p:sp>
    </p:spTree>
    <p:extLst>
      <p:ext uri="{BB962C8B-B14F-4D97-AF65-F5344CB8AC3E}">
        <p14:creationId xmlns:p14="http://schemas.microsoft.com/office/powerpoint/2010/main" val="8903627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OSHA Office of Training and Education</a:t>
            </a:r>
            <a:endParaRPr lang="en-US" altLang="en-US">
              <a:latin typeface="Times New Roman" panose="02020603050405020304" pitchFamily="18" charset="0"/>
            </a:endParaRPr>
          </a:p>
        </p:txBody>
      </p:sp>
      <p:sp>
        <p:nvSpPr>
          <p:cNvPr id="6" name="Slide Number Placeholder 5"/>
          <p:cNvSpPr>
            <a:spLocks noGrp="1"/>
          </p:cNvSpPr>
          <p:nvPr>
            <p:ph type="sldNum" sz="quarter" idx="12"/>
          </p:nvPr>
        </p:nvSpPr>
        <p:spPr/>
        <p:txBody>
          <a:bodyPr/>
          <a:lstStyle>
            <a:lvl1pPr>
              <a:defRPr/>
            </a:lvl1pPr>
          </a:lstStyle>
          <a:p>
            <a:fld id="{AB1084DE-7582-46F0-9251-08BCE0DA0F99}" type="slidenum">
              <a:rPr lang="en-US" altLang="en-US"/>
              <a:pPr/>
              <a:t>‹#›</a:t>
            </a:fld>
            <a:endParaRPr lang="en-US" altLang="en-US">
              <a:solidFill>
                <a:schemeClr val="tx1"/>
              </a:solidFill>
              <a:latin typeface="Times New Roman" panose="02020603050405020304" pitchFamily="18" charset="0"/>
            </a:endParaRPr>
          </a:p>
        </p:txBody>
      </p:sp>
    </p:spTree>
    <p:extLst>
      <p:ext uri="{BB962C8B-B14F-4D97-AF65-F5344CB8AC3E}">
        <p14:creationId xmlns:p14="http://schemas.microsoft.com/office/powerpoint/2010/main" val="39789976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OSHA Office of Training and Education</a:t>
            </a:r>
            <a:endParaRPr lang="en-US" altLang="en-US">
              <a:latin typeface="Times New Roman" panose="02020603050405020304" pitchFamily="18" charset="0"/>
            </a:endParaRPr>
          </a:p>
        </p:txBody>
      </p:sp>
      <p:sp>
        <p:nvSpPr>
          <p:cNvPr id="6" name="Slide Number Placeholder 5"/>
          <p:cNvSpPr>
            <a:spLocks noGrp="1"/>
          </p:cNvSpPr>
          <p:nvPr>
            <p:ph type="sldNum" sz="quarter" idx="12"/>
          </p:nvPr>
        </p:nvSpPr>
        <p:spPr/>
        <p:txBody>
          <a:bodyPr/>
          <a:lstStyle>
            <a:lvl1pPr>
              <a:defRPr/>
            </a:lvl1pPr>
          </a:lstStyle>
          <a:p>
            <a:fld id="{C2E31873-71D5-4051-95AF-8E6D1F16DC07}" type="slidenum">
              <a:rPr lang="en-US" altLang="en-US"/>
              <a:pPr/>
              <a:t>‹#›</a:t>
            </a:fld>
            <a:endParaRPr lang="en-US" altLang="en-US">
              <a:solidFill>
                <a:schemeClr val="tx1"/>
              </a:solidFill>
              <a:latin typeface="Times New Roman" panose="02020603050405020304" pitchFamily="18" charset="0"/>
            </a:endParaRPr>
          </a:p>
        </p:txBody>
      </p:sp>
    </p:spTree>
    <p:extLst>
      <p:ext uri="{BB962C8B-B14F-4D97-AF65-F5344CB8AC3E}">
        <p14:creationId xmlns:p14="http://schemas.microsoft.com/office/powerpoint/2010/main" val="27553260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OSHA Office of Training and Education</a:t>
            </a:r>
            <a:endParaRPr lang="en-US" altLang="en-US">
              <a:latin typeface="Times New Roman" panose="02020603050405020304" pitchFamily="18" charset="0"/>
            </a:endParaRPr>
          </a:p>
        </p:txBody>
      </p:sp>
      <p:sp>
        <p:nvSpPr>
          <p:cNvPr id="6" name="Slide Number Placeholder 5"/>
          <p:cNvSpPr>
            <a:spLocks noGrp="1"/>
          </p:cNvSpPr>
          <p:nvPr>
            <p:ph type="sldNum" sz="quarter" idx="12"/>
          </p:nvPr>
        </p:nvSpPr>
        <p:spPr/>
        <p:txBody>
          <a:bodyPr/>
          <a:lstStyle>
            <a:lvl1pPr>
              <a:defRPr/>
            </a:lvl1pPr>
          </a:lstStyle>
          <a:p>
            <a:fld id="{2D62C79E-9B5E-4C49-9DB7-0EDC1ED241E8}" type="slidenum">
              <a:rPr lang="en-US" altLang="en-US"/>
              <a:pPr/>
              <a:t>‹#›</a:t>
            </a:fld>
            <a:endParaRPr lang="en-US" altLang="en-US">
              <a:solidFill>
                <a:schemeClr val="tx1"/>
              </a:solidFill>
              <a:latin typeface="Times New Roman" panose="02020603050405020304" pitchFamily="18" charset="0"/>
            </a:endParaRPr>
          </a:p>
        </p:txBody>
      </p:sp>
    </p:spTree>
    <p:extLst>
      <p:ext uri="{BB962C8B-B14F-4D97-AF65-F5344CB8AC3E}">
        <p14:creationId xmlns:p14="http://schemas.microsoft.com/office/powerpoint/2010/main" val="7904204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OSHA Office of Training and Education</a:t>
            </a:r>
            <a:endParaRPr lang="en-US" altLang="en-US">
              <a:latin typeface="Times New Roman" panose="02020603050405020304" pitchFamily="18" charset="0"/>
            </a:endParaRPr>
          </a:p>
        </p:txBody>
      </p:sp>
      <p:sp>
        <p:nvSpPr>
          <p:cNvPr id="7" name="Slide Number Placeholder 6"/>
          <p:cNvSpPr>
            <a:spLocks noGrp="1"/>
          </p:cNvSpPr>
          <p:nvPr>
            <p:ph type="sldNum" sz="quarter" idx="12"/>
          </p:nvPr>
        </p:nvSpPr>
        <p:spPr/>
        <p:txBody>
          <a:bodyPr/>
          <a:lstStyle>
            <a:lvl1pPr>
              <a:defRPr/>
            </a:lvl1pPr>
          </a:lstStyle>
          <a:p>
            <a:fld id="{748A2B7A-D570-44B6-98BD-7F6A09E4A447}" type="slidenum">
              <a:rPr lang="en-US" altLang="en-US"/>
              <a:pPr/>
              <a:t>‹#›</a:t>
            </a:fld>
            <a:endParaRPr lang="en-US" altLang="en-US">
              <a:solidFill>
                <a:schemeClr val="tx1"/>
              </a:solidFill>
              <a:latin typeface="Times New Roman" panose="02020603050405020304" pitchFamily="18" charset="0"/>
            </a:endParaRPr>
          </a:p>
        </p:txBody>
      </p:sp>
    </p:spTree>
    <p:extLst>
      <p:ext uri="{BB962C8B-B14F-4D97-AF65-F5344CB8AC3E}">
        <p14:creationId xmlns:p14="http://schemas.microsoft.com/office/powerpoint/2010/main" val="16340604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r>
              <a:rPr lang="en-US" altLang="en-US"/>
              <a:t>OSHA Office of Training and Education</a:t>
            </a:r>
            <a:endParaRPr lang="en-US" altLang="en-US">
              <a:latin typeface="Times New Roman" panose="02020603050405020304" pitchFamily="18" charset="0"/>
            </a:endParaRPr>
          </a:p>
        </p:txBody>
      </p:sp>
      <p:sp>
        <p:nvSpPr>
          <p:cNvPr id="9" name="Slide Number Placeholder 8"/>
          <p:cNvSpPr>
            <a:spLocks noGrp="1"/>
          </p:cNvSpPr>
          <p:nvPr>
            <p:ph type="sldNum" sz="quarter" idx="12"/>
          </p:nvPr>
        </p:nvSpPr>
        <p:spPr/>
        <p:txBody>
          <a:bodyPr/>
          <a:lstStyle>
            <a:lvl1pPr>
              <a:defRPr/>
            </a:lvl1pPr>
          </a:lstStyle>
          <a:p>
            <a:fld id="{49AD462D-4987-4572-A5B6-FCB41C1BE730}" type="slidenum">
              <a:rPr lang="en-US" altLang="en-US"/>
              <a:pPr/>
              <a:t>‹#›</a:t>
            </a:fld>
            <a:endParaRPr lang="en-US" altLang="en-US">
              <a:solidFill>
                <a:schemeClr val="tx1"/>
              </a:solidFill>
              <a:latin typeface="Times New Roman" panose="02020603050405020304" pitchFamily="18" charset="0"/>
            </a:endParaRPr>
          </a:p>
        </p:txBody>
      </p:sp>
    </p:spTree>
    <p:extLst>
      <p:ext uri="{BB962C8B-B14F-4D97-AF65-F5344CB8AC3E}">
        <p14:creationId xmlns:p14="http://schemas.microsoft.com/office/powerpoint/2010/main" val="8988948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r>
              <a:rPr lang="en-US" altLang="en-US"/>
              <a:t>OSHA Office of Training and Education</a:t>
            </a:r>
            <a:endParaRPr lang="en-US" altLang="en-US">
              <a:latin typeface="Times New Roman" panose="02020603050405020304" pitchFamily="18" charset="0"/>
            </a:endParaRPr>
          </a:p>
        </p:txBody>
      </p:sp>
      <p:sp>
        <p:nvSpPr>
          <p:cNvPr id="5" name="Slide Number Placeholder 4"/>
          <p:cNvSpPr>
            <a:spLocks noGrp="1"/>
          </p:cNvSpPr>
          <p:nvPr>
            <p:ph type="sldNum" sz="quarter" idx="12"/>
          </p:nvPr>
        </p:nvSpPr>
        <p:spPr/>
        <p:txBody>
          <a:bodyPr/>
          <a:lstStyle>
            <a:lvl1pPr>
              <a:defRPr/>
            </a:lvl1pPr>
          </a:lstStyle>
          <a:p>
            <a:fld id="{1517C9A5-A237-4F3F-9020-C228AC1A6B76}" type="slidenum">
              <a:rPr lang="en-US" altLang="en-US"/>
              <a:pPr/>
              <a:t>‹#›</a:t>
            </a:fld>
            <a:endParaRPr lang="en-US" altLang="en-US">
              <a:solidFill>
                <a:schemeClr val="tx1"/>
              </a:solidFill>
              <a:latin typeface="Times New Roman" panose="02020603050405020304" pitchFamily="18" charset="0"/>
            </a:endParaRPr>
          </a:p>
        </p:txBody>
      </p:sp>
    </p:spTree>
    <p:extLst>
      <p:ext uri="{BB962C8B-B14F-4D97-AF65-F5344CB8AC3E}">
        <p14:creationId xmlns:p14="http://schemas.microsoft.com/office/powerpoint/2010/main" val="39255176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r>
              <a:rPr lang="en-US" altLang="en-US"/>
              <a:t>OSHA Office of Training and Education</a:t>
            </a:r>
            <a:endParaRPr lang="en-US" altLang="en-US">
              <a:latin typeface="Times New Roman" panose="02020603050405020304" pitchFamily="18" charset="0"/>
            </a:endParaRPr>
          </a:p>
        </p:txBody>
      </p:sp>
      <p:sp>
        <p:nvSpPr>
          <p:cNvPr id="4" name="Slide Number Placeholder 3"/>
          <p:cNvSpPr>
            <a:spLocks noGrp="1"/>
          </p:cNvSpPr>
          <p:nvPr>
            <p:ph type="sldNum" sz="quarter" idx="12"/>
          </p:nvPr>
        </p:nvSpPr>
        <p:spPr/>
        <p:txBody>
          <a:bodyPr/>
          <a:lstStyle>
            <a:lvl1pPr>
              <a:defRPr/>
            </a:lvl1pPr>
          </a:lstStyle>
          <a:p>
            <a:fld id="{C8A828AB-A70A-4E96-A0E8-B195B922EDE2}" type="slidenum">
              <a:rPr lang="en-US" altLang="en-US"/>
              <a:pPr/>
              <a:t>‹#›</a:t>
            </a:fld>
            <a:endParaRPr lang="en-US" altLang="en-US">
              <a:solidFill>
                <a:schemeClr val="tx1"/>
              </a:solidFill>
              <a:latin typeface="Times New Roman" panose="02020603050405020304" pitchFamily="18" charset="0"/>
            </a:endParaRPr>
          </a:p>
        </p:txBody>
      </p:sp>
    </p:spTree>
    <p:extLst>
      <p:ext uri="{BB962C8B-B14F-4D97-AF65-F5344CB8AC3E}">
        <p14:creationId xmlns:p14="http://schemas.microsoft.com/office/powerpoint/2010/main" val="28664289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OSHA Office of Training and Education</a:t>
            </a:r>
            <a:endParaRPr lang="en-US" altLang="en-US">
              <a:latin typeface="Times New Roman" panose="02020603050405020304" pitchFamily="18" charset="0"/>
            </a:endParaRPr>
          </a:p>
        </p:txBody>
      </p:sp>
      <p:sp>
        <p:nvSpPr>
          <p:cNvPr id="7" name="Slide Number Placeholder 6"/>
          <p:cNvSpPr>
            <a:spLocks noGrp="1"/>
          </p:cNvSpPr>
          <p:nvPr>
            <p:ph type="sldNum" sz="quarter" idx="12"/>
          </p:nvPr>
        </p:nvSpPr>
        <p:spPr/>
        <p:txBody>
          <a:bodyPr/>
          <a:lstStyle>
            <a:lvl1pPr>
              <a:defRPr/>
            </a:lvl1pPr>
          </a:lstStyle>
          <a:p>
            <a:fld id="{51C70A92-E441-4FFF-A921-3B3BE19B1C60}" type="slidenum">
              <a:rPr lang="en-US" altLang="en-US"/>
              <a:pPr/>
              <a:t>‹#›</a:t>
            </a:fld>
            <a:endParaRPr lang="en-US" altLang="en-US">
              <a:solidFill>
                <a:schemeClr val="tx1"/>
              </a:solidFill>
              <a:latin typeface="Times New Roman" panose="02020603050405020304" pitchFamily="18" charset="0"/>
            </a:endParaRPr>
          </a:p>
        </p:txBody>
      </p:sp>
    </p:spTree>
    <p:extLst>
      <p:ext uri="{BB962C8B-B14F-4D97-AF65-F5344CB8AC3E}">
        <p14:creationId xmlns:p14="http://schemas.microsoft.com/office/powerpoint/2010/main" val="13594030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OSHA Office of Training and Education</a:t>
            </a:r>
            <a:endParaRPr lang="en-US" altLang="en-US">
              <a:latin typeface="Times New Roman" panose="02020603050405020304" pitchFamily="18" charset="0"/>
            </a:endParaRPr>
          </a:p>
        </p:txBody>
      </p:sp>
      <p:sp>
        <p:nvSpPr>
          <p:cNvPr id="7" name="Slide Number Placeholder 6"/>
          <p:cNvSpPr>
            <a:spLocks noGrp="1"/>
          </p:cNvSpPr>
          <p:nvPr>
            <p:ph type="sldNum" sz="quarter" idx="12"/>
          </p:nvPr>
        </p:nvSpPr>
        <p:spPr/>
        <p:txBody>
          <a:bodyPr/>
          <a:lstStyle>
            <a:lvl1pPr>
              <a:defRPr/>
            </a:lvl1pPr>
          </a:lstStyle>
          <a:p>
            <a:fld id="{420713C2-7DFF-46EA-AF06-ADA4F8FEBBE8}" type="slidenum">
              <a:rPr lang="en-US" altLang="en-US"/>
              <a:pPr/>
              <a:t>‹#›</a:t>
            </a:fld>
            <a:endParaRPr lang="en-US" altLang="en-US">
              <a:solidFill>
                <a:schemeClr val="tx1"/>
              </a:solidFill>
              <a:latin typeface="Times New Roman" panose="02020603050405020304" pitchFamily="18" charset="0"/>
            </a:endParaRPr>
          </a:p>
        </p:txBody>
      </p:sp>
    </p:spTree>
    <p:extLst>
      <p:ext uri="{BB962C8B-B14F-4D97-AF65-F5344CB8AC3E}">
        <p14:creationId xmlns:p14="http://schemas.microsoft.com/office/powerpoint/2010/main" val="31721604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dt" sz="half" idx="2"/>
          </p:nvPr>
        </p:nvSpPr>
        <p:spPr bwMode="auto">
          <a:xfrm>
            <a:off x="692150" y="6235700"/>
            <a:ext cx="1871663" cy="46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defRPr sz="1400">
                <a:solidFill>
                  <a:schemeClr val="tx1"/>
                </a:solidFill>
                <a:latin typeface="Times New Roman" panose="02020603050405020304" pitchFamily="18" charset="0"/>
              </a:defRPr>
            </a:lvl1pPr>
          </a:lstStyle>
          <a:p>
            <a:endParaRPr lang="en-US" altLang="en-US"/>
          </a:p>
        </p:txBody>
      </p:sp>
      <p:sp>
        <p:nvSpPr>
          <p:cNvPr id="1027" name="Rectangle 3"/>
          <p:cNvSpPr>
            <a:spLocks noGrp="1" noChangeArrowheads="1"/>
          </p:cNvSpPr>
          <p:nvPr>
            <p:ph type="ftr" sz="quarter" idx="3"/>
          </p:nvPr>
        </p:nvSpPr>
        <p:spPr bwMode="auto">
          <a:xfrm>
            <a:off x="3117850" y="6235700"/>
            <a:ext cx="2908300" cy="46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lgn="ctr">
              <a:defRPr sz="1400"/>
            </a:lvl1pPr>
          </a:lstStyle>
          <a:p>
            <a:r>
              <a:rPr lang="en-US" altLang="en-US"/>
              <a:t>OSHA Office of Training and Education</a:t>
            </a:r>
            <a:endParaRPr lang="en-US" altLang="en-US">
              <a:latin typeface="Times New Roman" panose="02020603050405020304" pitchFamily="18" charset="0"/>
            </a:endParaRPr>
          </a:p>
        </p:txBody>
      </p:sp>
      <p:sp>
        <p:nvSpPr>
          <p:cNvPr id="1028" name="Rectangle 4"/>
          <p:cNvSpPr>
            <a:spLocks noGrp="1" noChangeArrowheads="1"/>
          </p:cNvSpPr>
          <p:nvPr>
            <p:ph type="sldNum" sz="quarter" idx="4"/>
          </p:nvPr>
        </p:nvSpPr>
        <p:spPr bwMode="auto">
          <a:xfrm>
            <a:off x="6580188" y="6235700"/>
            <a:ext cx="1871662" cy="46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lgn="r">
              <a:defRPr sz="1200"/>
            </a:lvl1pPr>
          </a:lstStyle>
          <a:p>
            <a:fld id="{4E09647B-88F1-4DC0-BF8D-5B6B68460340}" type="slidenum">
              <a:rPr lang="en-US" altLang="en-US"/>
              <a:pPr/>
              <a:t>‹#›</a:t>
            </a:fld>
            <a:endParaRPr lang="en-US" altLang="en-US">
              <a:solidFill>
                <a:schemeClr val="tx1"/>
              </a:solidFill>
              <a:latin typeface="Times New Roman" panose="02020603050405020304" pitchFamily="18" charset="0"/>
            </a:endParaRPr>
          </a:p>
        </p:txBody>
      </p:sp>
      <p:sp>
        <p:nvSpPr>
          <p:cNvPr id="1029" name="Rectangle 5"/>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en-US" altLang="en-US" smtClean="0"/>
              <a:t>Click to edit Master title style</a:t>
            </a:r>
          </a:p>
        </p:txBody>
      </p:sp>
      <p:sp>
        <p:nvSpPr>
          <p:cNvPr id="1030" name="Rectangle 6"/>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rtl="0" eaLnBrk="0" fontAlgn="base" hangingPunct="0">
        <a:spcBef>
          <a:spcPct val="0"/>
        </a:spcBef>
        <a:spcAft>
          <a:spcPct val="0"/>
        </a:spcAft>
        <a:defRPr sz="4000" b="1" kern="1200">
          <a:solidFill>
            <a:srgbClr val="FFFF00"/>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000" b="1">
          <a:solidFill>
            <a:srgbClr val="FFFF00"/>
          </a:solidFill>
          <a:effectLst>
            <a:outerShdw blurRad="38100" dist="38100" dir="2700000" algn="tl">
              <a:srgbClr val="000000"/>
            </a:outerShdw>
          </a:effectLst>
          <a:latin typeface="Arial" panose="020B0604020202020204" pitchFamily="34" charset="0"/>
        </a:defRPr>
      </a:lvl2pPr>
      <a:lvl3pPr algn="ctr" rtl="0" eaLnBrk="0" fontAlgn="base" hangingPunct="0">
        <a:spcBef>
          <a:spcPct val="0"/>
        </a:spcBef>
        <a:spcAft>
          <a:spcPct val="0"/>
        </a:spcAft>
        <a:defRPr sz="4000" b="1">
          <a:solidFill>
            <a:srgbClr val="FFFF00"/>
          </a:solidFill>
          <a:effectLst>
            <a:outerShdw blurRad="38100" dist="38100" dir="2700000" algn="tl">
              <a:srgbClr val="000000"/>
            </a:outerShdw>
          </a:effectLst>
          <a:latin typeface="Arial" panose="020B0604020202020204" pitchFamily="34" charset="0"/>
        </a:defRPr>
      </a:lvl3pPr>
      <a:lvl4pPr algn="ctr" rtl="0" eaLnBrk="0" fontAlgn="base" hangingPunct="0">
        <a:spcBef>
          <a:spcPct val="0"/>
        </a:spcBef>
        <a:spcAft>
          <a:spcPct val="0"/>
        </a:spcAft>
        <a:defRPr sz="4000" b="1">
          <a:solidFill>
            <a:srgbClr val="FFFF00"/>
          </a:solidFill>
          <a:effectLst>
            <a:outerShdw blurRad="38100" dist="38100" dir="2700000" algn="tl">
              <a:srgbClr val="000000"/>
            </a:outerShdw>
          </a:effectLst>
          <a:latin typeface="Arial" panose="020B0604020202020204" pitchFamily="34" charset="0"/>
        </a:defRPr>
      </a:lvl4pPr>
      <a:lvl5pPr algn="ctr" rtl="0" eaLnBrk="0" fontAlgn="base" hangingPunct="0">
        <a:spcBef>
          <a:spcPct val="0"/>
        </a:spcBef>
        <a:spcAft>
          <a:spcPct val="0"/>
        </a:spcAft>
        <a:defRPr sz="4000" b="1">
          <a:solidFill>
            <a:srgbClr val="FFFF00"/>
          </a:solidFill>
          <a:effectLst>
            <a:outerShdw blurRad="38100" dist="38100" dir="2700000" algn="tl">
              <a:srgbClr val="000000"/>
            </a:outerShdw>
          </a:effectLst>
          <a:latin typeface="Arial" panose="020B0604020202020204" pitchFamily="34" charset="0"/>
        </a:defRPr>
      </a:lvl5pPr>
      <a:lvl6pPr marL="457200" algn="ctr" rtl="0" eaLnBrk="0" fontAlgn="base" hangingPunct="0">
        <a:spcBef>
          <a:spcPct val="0"/>
        </a:spcBef>
        <a:spcAft>
          <a:spcPct val="0"/>
        </a:spcAft>
        <a:defRPr sz="4000" b="1">
          <a:solidFill>
            <a:srgbClr val="FFFF00"/>
          </a:solidFill>
          <a:effectLst>
            <a:outerShdw blurRad="38100" dist="38100" dir="2700000" algn="tl">
              <a:srgbClr val="000000"/>
            </a:outerShdw>
          </a:effectLst>
          <a:latin typeface="Arial" panose="020B0604020202020204" pitchFamily="34" charset="0"/>
        </a:defRPr>
      </a:lvl6pPr>
      <a:lvl7pPr marL="914400" algn="ctr" rtl="0" eaLnBrk="0" fontAlgn="base" hangingPunct="0">
        <a:spcBef>
          <a:spcPct val="0"/>
        </a:spcBef>
        <a:spcAft>
          <a:spcPct val="0"/>
        </a:spcAft>
        <a:defRPr sz="4000" b="1">
          <a:solidFill>
            <a:srgbClr val="FFFF00"/>
          </a:solidFill>
          <a:effectLst>
            <a:outerShdw blurRad="38100" dist="38100" dir="2700000" algn="tl">
              <a:srgbClr val="000000"/>
            </a:outerShdw>
          </a:effectLst>
          <a:latin typeface="Arial" panose="020B0604020202020204" pitchFamily="34" charset="0"/>
        </a:defRPr>
      </a:lvl7pPr>
      <a:lvl8pPr marL="1371600" algn="ctr" rtl="0" eaLnBrk="0" fontAlgn="base" hangingPunct="0">
        <a:spcBef>
          <a:spcPct val="0"/>
        </a:spcBef>
        <a:spcAft>
          <a:spcPct val="0"/>
        </a:spcAft>
        <a:defRPr sz="4000" b="1">
          <a:solidFill>
            <a:srgbClr val="FFFF00"/>
          </a:solidFill>
          <a:effectLst>
            <a:outerShdw blurRad="38100" dist="38100" dir="2700000" algn="tl">
              <a:srgbClr val="000000"/>
            </a:outerShdw>
          </a:effectLst>
          <a:latin typeface="Arial" panose="020B0604020202020204" pitchFamily="34" charset="0"/>
        </a:defRPr>
      </a:lvl8pPr>
      <a:lvl9pPr marL="1828800" algn="ctr" rtl="0" eaLnBrk="0" fontAlgn="base" hangingPunct="0">
        <a:spcBef>
          <a:spcPct val="0"/>
        </a:spcBef>
        <a:spcAft>
          <a:spcPct val="0"/>
        </a:spcAft>
        <a:defRPr sz="4000" b="1">
          <a:solidFill>
            <a:srgbClr val="FFFF00"/>
          </a:solidFill>
          <a:effectLst>
            <a:outerShdw blurRad="38100" dist="38100" dir="2700000" algn="tl">
              <a:srgbClr val="000000"/>
            </a:outerShdw>
          </a:effectLst>
          <a:latin typeface="Arial" panose="020B0604020202020204" pitchFamily="34" charset="0"/>
        </a:defRPr>
      </a:lvl9pPr>
    </p:titleStyle>
    <p:bodyStyle>
      <a:lvl1pPr marL="342900" indent="-342900" algn="l" rtl="0" eaLnBrk="0" fontAlgn="base" hangingPunct="0">
        <a:spcBef>
          <a:spcPct val="20000"/>
        </a:spcBef>
        <a:spcAft>
          <a:spcPct val="0"/>
        </a:spcAft>
        <a:buClr>
          <a:srgbClr val="FF9900"/>
        </a:buClr>
        <a:buChar char="•"/>
        <a:defRPr sz="2400" kern="1200">
          <a:solidFill>
            <a:srgbClr val="FFFFFF"/>
          </a:solidFill>
          <a:latin typeface="+mn-lt"/>
          <a:ea typeface="+mn-ea"/>
          <a:cs typeface="+mn-cs"/>
        </a:defRPr>
      </a:lvl1pPr>
      <a:lvl2pPr marL="742950" indent="-285750" algn="l" rtl="0" eaLnBrk="0" fontAlgn="base" hangingPunct="0">
        <a:spcBef>
          <a:spcPct val="20000"/>
        </a:spcBef>
        <a:spcAft>
          <a:spcPct val="0"/>
        </a:spcAft>
        <a:buClr>
          <a:srgbClr val="FF9900"/>
        </a:buClr>
        <a:buFont typeface="Wingdings" panose="05000000000000000000" pitchFamily="2" charset="2"/>
        <a:buChar char="Ø"/>
        <a:defRPr sz="2300" kern="1200">
          <a:solidFill>
            <a:srgbClr val="FFFFFF"/>
          </a:solidFill>
          <a:latin typeface="+mn-lt"/>
          <a:ea typeface="+mn-ea"/>
          <a:cs typeface="+mn-cs"/>
        </a:defRPr>
      </a:lvl2pPr>
      <a:lvl3pPr marL="1143000" indent="-228600" algn="l" rtl="0" eaLnBrk="0" fontAlgn="base" hangingPunct="0">
        <a:spcBef>
          <a:spcPct val="20000"/>
        </a:spcBef>
        <a:spcAft>
          <a:spcPct val="0"/>
        </a:spcAft>
        <a:buClr>
          <a:srgbClr val="FF9900"/>
        </a:buClr>
        <a:buFont typeface="CommonBullets" pitchFamily="34" charset="2"/>
        <a:buChar char="="/>
        <a:defRPr sz="2300" kern="1200">
          <a:solidFill>
            <a:srgbClr val="FFFFFF"/>
          </a:solidFill>
          <a:latin typeface="+mn-lt"/>
          <a:ea typeface="+mn-ea"/>
          <a:cs typeface="+mn-cs"/>
        </a:defRPr>
      </a:lvl3pPr>
      <a:lvl4pPr marL="1600200" indent="-228600" algn="l" rtl="0" eaLnBrk="0" fontAlgn="base" hangingPunct="0">
        <a:spcBef>
          <a:spcPct val="20000"/>
        </a:spcBef>
        <a:spcAft>
          <a:spcPct val="0"/>
        </a:spcAft>
        <a:buClr>
          <a:srgbClr val="FF9900"/>
        </a:buClr>
        <a:buChar char="–"/>
        <a:defRPr sz="2000" kern="1200">
          <a:solidFill>
            <a:srgbClr val="FFFFFF"/>
          </a:solidFill>
          <a:latin typeface="+mn-lt"/>
          <a:ea typeface="+mn-ea"/>
          <a:cs typeface="+mn-cs"/>
        </a:defRPr>
      </a:lvl4pPr>
      <a:lvl5pPr marL="2055813" indent="-227013" algn="l" rtl="0" eaLnBrk="0" fontAlgn="base" hangingPunct="0">
        <a:spcBef>
          <a:spcPct val="20000"/>
        </a:spcBef>
        <a:spcAft>
          <a:spcPct val="0"/>
        </a:spcAft>
        <a:buClr>
          <a:srgbClr val="FF9900"/>
        </a:buClr>
        <a:buChar char="•"/>
        <a:defRPr sz="2000" kern="120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6.png"/><Relationship Id="rId5" Type="http://schemas.openxmlformats.org/officeDocument/2006/relationships/image" Target="../media/image5.emf"/><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ltLang="en-US"/>
              <a:t>OSHA Office of Training and Education</a:t>
            </a:r>
            <a:endParaRPr lang="en-US" altLang="en-US">
              <a:latin typeface="Times New Roman" panose="02020603050405020304" pitchFamily="18" charset="0"/>
            </a:endParaRPr>
          </a:p>
        </p:txBody>
      </p:sp>
      <p:sp>
        <p:nvSpPr>
          <p:cNvPr id="6" name="Slide Number Placeholder 5"/>
          <p:cNvSpPr>
            <a:spLocks noGrp="1"/>
          </p:cNvSpPr>
          <p:nvPr>
            <p:ph type="sldNum" sz="quarter" idx="12"/>
          </p:nvPr>
        </p:nvSpPr>
        <p:spPr/>
        <p:txBody>
          <a:bodyPr/>
          <a:lstStyle/>
          <a:p>
            <a:fld id="{F6346FEF-DBD5-4E19-B0BC-70B3C5BB4B30}" type="slidenum">
              <a:rPr lang="en-US" altLang="en-US"/>
              <a:pPr/>
              <a:t>1</a:t>
            </a:fld>
            <a:endParaRPr lang="en-US" altLang="en-US">
              <a:solidFill>
                <a:schemeClr val="tx1"/>
              </a:solidFill>
              <a:latin typeface="Times New Roman" panose="02020603050405020304" pitchFamily="18" charset="0"/>
            </a:endParaRPr>
          </a:p>
        </p:txBody>
      </p:sp>
      <p:sp>
        <p:nvSpPr>
          <p:cNvPr id="4098" name="Rectangle 2"/>
          <p:cNvSpPr>
            <a:spLocks noGrp="1" noChangeArrowheads="1"/>
          </p:cNvSpPr>
          <p:nvPr>
            <p:ph type="ctrTitle"/>
          </p:nvPr>
        </p:nvSpPr>
        <p:spPr>
          <a:xfrm>
            <a:off x="692150" y="468313"/>
            <a:ext cx="7759700" cy="1168400"/>
          </a:xfrm>
          <a:noFill/>
          <a:ln/>
        </p:spPr>
        <p:txBody>
          <a:bodyPr anchor="ctr"/>
          <a:lstStyle/>
          <a:p>
            <a:r>
              <a:rPr lang="en-US" altLang="en-US" sz="4200" i="1"/>
              <a:t>Means of Egress</a:t>
            </a:r>
            <a:br>
              <a:rPr lang="en-US" altLang="en-US" sz="4200" i="1"/>
            </a:br>
            <a:r>
              <a:rPr lang="en-US" altLang="en-US" sz="4200" i="1"/>
              <a:t>and Fire Protection</a:t>
            </a:r>
          </a:p>
        </p:txBody>
      </p:sp>
      <p:pic>
        <p:nvPicPr>
          <p:cNvPr id="4101" name="Picture 5" descr="P:\doc\330 chem tech\330 explosion.jpg"/>
          <p:cNvPicPr>
            <a:picLocks noChangeAspect="1" noChangeArrowheads="1"/>
          </p:cNvPicPr>
          <p:nvPr/>
        </p:nvPicPr>
        <p:blipFill>
          <a:blip r:embed="rId3">
            <a:lum contrast="18000"/>
            <a:extLst>
              <a:ext uri="{28A0092B-C50C-407E-A947-70E740481C1C}">
                <a14:useLocalDpi xmlns:a14="http://schemas.microsoft.com/office/drawing/2010/main" val="0"/>
              </a:ext>
            </a:extLst>
          </a:blip>
          <a:srcRect/>
          <a:stretch>
            <a:fillRect/>
          </a:stretch>
        </p:blipFill>
        <p:spPr bwMode="auto">
          <a:xfrm>
            <a:off x="1600200" y="2133600"/>
            <a:ext cx="5943600" cy="3746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Footer Placeholder 3"/>
          <p:cNvSpPr>
            <a:spLocks noGrp="1"/>
          </p:cNvSpPr>
          <p:nvPr>
            <p:ph type="ftr" sz="quarter" idx="11"/>
          </p:nvPr>
        </p:nvSpPr>
        <p:spPr/>
        <p:txBody>
          <a:bodyPr/>
          <a:lstStyle/>
          <a:p>
            <a:r>
              <a:rPr lang="en-US" altLang="en-US"/>
              <a:t>OSHA Office of Training and Education</a:t>
            </a:r>
            <a:endParaRPr lang="en-US" altLang="en-US">
              <a:latin typeface="Times New Roman" panose="02020603050405020304" pitchFamily="18" charset="0"/>
            </a:endParaRPr>
          </a:p>
        </p:txBody>
      </p:sp>
      <p:sp>
        <p:nvSpPr>
          <p:cNvPr id="125" name="Slide Number Placeholder 4"/>
          <p:cNvSpPr>
            <a:spLocks noGrp="1"/>
          </p:cNvSpPr>
          <p:nvPr>
            <p:ph type="sldNum" sz="quarter" idx="12"/>
          </p:nvPr>
        </p:nvSpPr>
        <p:spPr/>
        <p:txBody>
          <a:bodyPr/>
          <a:lstStyle/>
          <a:p>
            <a:fld id="{E7785862-23EC-447B-9A3B-C2D21D07FB77}" type="slidenum">
              <a:rPr lang="en-US" altLang="en-US"/>
              <a:pPr/>
              <a:t>10</a:t>
            </a:fld>
            <a:endParaRPr lang="en-US" altLang="en-US">
              <a:solidFill>
                <a:schemeClr val="tx1"/>
              </a:solidFill>
              <a:latin typeface="Times New Roman" panose="02020603050405020304" pitchFamily="18" charset="0"/>
            </a:endParaRPr>
          </a:p>
        </p:txBody>
      </p:sp>
      <p:sp>
        <p:nvSpPr>
          <p:cNvPr id="93186" name="Rectangle 2"/>
          <p:cNvSpPr>
            <a:spLocks noGrp="1" noChangeArrowheads="1"/>
          </p:cNvSpPr>
          <p:nvPr>
            <p:ph type="title"/>
          </p:nvPr>
        </p:nvSpPr>
        <p:spPr>
          <a:xfrm>
            <a:off x="685800" y="381000"/>
            <a:ext cx="7772400" cy="1143000"/>
          </a:xfrm>
        </p:spPr>
        <p:txBody>
          <a:bodyPr/>
          <a:lstStyle/>
          <a:p>
            <a:r>
              <a:rPr lang="en-US" altLang="en-US"/>
              <a:t>Exit Marking </a:t>
            </a:r>
            <a:r>
              <a:rPr lang="en-US" altLang="en-US" sz="2800"/>
              <a:t>(cont’d)</a:t>
            </a:r>
          </a:p>
        </p:txBody>
      </p:sp>
      <p:sp>
        <p:nvSpPr>
          <p:cNvPr id="93306" name="Text Box 122"/>
          <p:cNvSpPr txBox="1">
            <a:spLocks noChangeArrowheads="1"/>
          </p:cNvSpPr>
          <p:nvPr/>
        </p:nvSpPr>
        <p:spPr bwMode="auto">
          <a:xfrm>
            <a:off x="685800" y="1905000"/>
            <a:ext cx="4114800" cy="2970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700"/>
              <a:t>A sign reading “Exit” with an arrow indicating the directions must be placed in every location where the direction of travel to the nearest exit is not immediately apparent.</a:t>
            </a:r>
          </a:p>
        </p:txBody>
      </p:sp>
      <p:grpSp>
        <p:nvGrpSpPr>
          <p:cNvPr id="93426" name="Group 242"/>
          <p:cNvGrpSpPr>
            <a:grpSpLocks/>
          </p:cNvGrpSpPr>
          <p:nvPr/>
        </p:nvGrpSpPr>
        <p:grpSpPr bwMode="auto">
          <a:xfrm>
            <a:off x="5105400" y="2057400"/>
            <a:ext cx="3581400" cy="3581400"/>
            <a:chOff x="3360" y="1920"/>
            <a:chExt cx="2256" cy="2256"/>
          </a:xfrm>
        </p:grpSpPr>
        <p:grpSp>
          <p:nvGrpSpPr>
            <p:cNvPr id="93427" name="Group 243"/>
            <p:cNvGrpSpPr>
              <a:grpSpLocks/>
            </p:cNvGrpSpPr>
            <p:nvPr/>
          </p:nvGrpSpPr>
          <p:grpSpPr bwMode="auto">
            <a:xfrm>
              <a:off x="3360" y="1920"/>
              <a:ext cx="2256" cy="2256"/>
              <a:chOff x="912" y="96"/>
              <a:chExt cx="4224" cy="4224"/>
            </a:xfrm>
          </p:grpSpPr>
          <p:sp>
            <p:nvSpPr>
              <p:cNvPr id="93428" name="Rectangle 244"/>
              <p:cNvSpPr>
                <a:spLocks noChangeArrowheads="1"/>
              </p:cNvSpPr>
              <p:nvPr/>
            </p:nvSpPr>
            <p:spPr bwMode="auto">
              <a:xfrm>
                <a:off x="927" y="141"/>
                <a:ext cx="4149" cy="3485"/>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3429" name="Freeform 245"/>
              <p:cNvSpPr>
                <a:spLocks/>
              </p:cNvSpPr>
              <p:nvPr/>
            </p:nvSpPr>
            <p:spPr bwMode="auto">
              <a:xfrm>
                <a:off x="957" y="3523"/>
                <a:ext cx="2675" cy="765"/>
              </a:xfrm>
              <a:custGeom>
                <a:avLst/>
                <a:gdLst>
                  <a:gd name="T0" fmla="*/ 2675 w 2675"/>
                  <a:gd name="T1" fmla="*/ 765 h 765"/>
                  <a:gd name="T2" fmla="*/ 0 w 2675"/>
                  <a:gd name="T3" fmla="*/ 26 h 765"/>
                  <a:gd name="T4" fmla="*/ 54 w 2675"/>
                  <a:gd name="T5" fmla="*/ 15 h 765"/>
                  <a:gd name="T6" fmla="*/ 107 w 2675"/>
                  <a:gd name="T7" fmla="*/ 7 h 765"/>
                  <a:gd name="T8" fmla="*/ 161 w 2675"/>
                  <a:gd name="T9" fmla="*/ 2 h 765"/>
                  <a:gd name="T10" fmla="*/ 214 w 2675"/>
                  <a:gd name="T11" fmla="*/ 0 h 765"/>
                  <a:gd name="T12" fmla="*/ 268 w 2675"/>
                  <a:gd name="T13" fmla="*/ 0 h 765"/>
                  <a:gd name="T14" fmla="*/ 321 w 2675"/>
                  <a:gd name="T15" fmla="*/ 2 h 765"/>
                  <a:gd name="T16" fmla="*/ 375 w 2675"/>
                  <a:gd name="T17" fmla="*/ 4 h 765"/>
                  <a:gd name="T18" fmla="*/ 426 w 2675"/>
                  <a:gd name="T19" fmla="*/ 11 h 765"/>
                  <a:gd name="T20" fmla="*/ 478 w 2675"/>
                  <a:gd name="T21" fmla="*/ 15 h 765"/>
                  <a:gd name="T22" fmla="*/ 527 w 2675"/>
                  <a:gd name="T23" fmla="*/ 19 h 765"/>
                  <a:gd name="T24" fmla="*/ 576 w 2675"/>
                  <a:gd name="T25" fmla="*/ 24 h 765"/>
                  <a:gd name="T26" fmla="*/ 625 w 2675"/>
                  <a:gd name="T27" fmla="*/ 28 h 765"/>
                  <a:gd name="T28" fmla="*/ 700 w 2675"/>
                  <a:gd name="T29" fmla="*/ 34 h 765"/>
                  <a:gd name="T30" fmla="*/ 775 w 2675"/>
                  <a:gd name="T31" fmla="*/ 37 h 765"/>
                  <a:gd name="T32" fmla="*/ 848 w 2675"/>
                  <a:gd name="T33" fmla="*/ 37 h 765"/>
                  <a:gd name="T34" fmla="*/ 923 w 2675"/>
                  <a:gd name="T35" fmla="*/ 34 h 765"/>
                  <a:gd name="T36" fmla="*/ 998 w 2675"/>
                  <a:gd name="T37" fmla="*/ 30 h 765"/>
                  <a:gd name="T38" fmla="*/ 1071 w 2675"/>
                  <a:gd name="T39" fmla="*/ 26 h 765"/>
                  <a:gd name="T40" fmla="*/ 1146 w 2675"/>
                  <a:gd name="T41" fmla="*/ 22 h 765"/>
                  <a:gd name="T42" fmla="*/ 1221 w 2675"/>
                  <a:gd name="T43" fmla="*/ 17 h 765"/>
                  <a:gd name="T44" fmla="*/ 1229 w 2675"/>
                  <a:gd name="T45" fmla="*/ 9 h 765"/>
                  <a:gd name="T46" fmla="*/ 1242 w 2675"/>
                  <a:gd name="T47" fmla="*/ 2 h 765"/>
                  <a:gd name="T48" fmla="*/ 1251 w 2675"/>
                  <a:gd name="T49" fmla="*/ 4 h 765"/>
                  <a:gd name="T50" fmla="*/ 1257 w 2675"/>
                  <a:gd name="T51" fmla="*/ 11 h 765"/>
                  <a:gd name="T52" fmla="*/ 1274 w 2675"/>
                  <a:gd name="T53" fmla="*/ 13 h 765"/>
                  <a:gd name="T54" fmla="*/ 1313 w 2675"/>
                  <a:gd name="T55" fmla="*/ 9 h 765"/>
                  <a:gd name="T56" fmla="*/ 1371 w 2675"/>
                  <a:gd name="T57" fmla="*/ 4 h 765"/>
                  <a:gd name="T58" fmla="*/ 1429 w 2675"/>
                  <a:gd name="T59" fmla="*/ 9 h 765"/>
                  <a:gd name="T60" fmla="*/ 1487 w 2675"/>
                  <a:gd name="T61" fmla="*/ 22 h 765"/>
                  <a:gd name="T62" fmla="*/ 1546 w 2675"/>
                  <a:gd name="T63" fmla="*/ 34 h 765"/>
                  <a:gd name="T64" fmla="*/ 1564 w 2675"/>
                  <a:gd name="T65" fmla="*/ 37 h 765"/>
                  <a:gd name="T66" fmla="*/ 1583 w 2675"/>
                  <a:gd name="T67" fmla="*/ 37 h 765"/>
                  <a:gd name="T68" fmla="*/ 1600 w 2675"/>
                  <a:gd name="T69" fmla="*/ 34 h 765"/>
                  <a:gd name="T70" fmla="*/ 1617 w 2675"/>
                  <a:gd name="T71" fmla="*/ 34 h 765"/>
                  <a:gd name="T72" fmla="*/ 1628 w 2675"/>
                  <a:gd name="T73" fmla="*/ 43 h 765"/>
                  <a:gd name="T74" fmla="*/ 1636 w 2675"/>
                  <a:gd name="T75" fmla="*/ 52 h 765"/>
                  <a:gd name="T76" fmla="*/ 1658 w 2675"/>
                  <a:gd name="T77" fmla="*/ 52 h 765"/>
                  <a:gd name="T78" fmla="*/ 1681 w 2675"/>
                  <a:gd name="T79" fmla="*/ 54 h 765"/>
                  <a:gd name="T80" fmla="*/ 1701 w 2675"/>
                  <a:gd name="T81" fmla="*/ 56 h 765"/>
                  <a:gd name="T82" fmla="*/ 1718 w 2675"/>
                  <a:gd name="T83" fmla="*/ 56 h 765"/>
                  <a:gd name="T84" fmla="*/ 1735 w 2675"/>
                  <a:gd name="T85" fmla="*/ 45 h 765"/>
                  <a:gd name="T86" fmla="*/ 1754 w 2675"/>
                  <a:gd name="T87" fmla="*/ 37 h 765"/>
                  <a:gd name="T88" fmla="*/ 1774 w 2675"/>
                  <a:gd name="T89" fmla="*/ 32 h 765"/>
                  <a:gd name="T90" fmla="*/ 1789 w 2675"/>
                  <a:gd name="T91" fmla="*/ 32 h 765"/>
                  <a:gd name="T92" fmla="*/ 1810 w 2675"/>
                  <a:gd name="T93" fmla="*/ 32 h 765"/>
                  <a:gd name="T94" fmla="*/ 1825 w 2675"/>
                  <a:gd name="T95" fmla="*/ 28 h 765"/>
                  <a:gd name="T96" fmla="*/ 1879 w 2675"/>
                  <a:gd name="T97" fmla="*/ 30 h 765"/>
                  <a:gd name="T98" fmla="*/ 1936 w 2675"/>
                  <a:gd name="T99" fmla="*/ 28 h 765"/>
                  <a:gd name="T100" fmla="*/ 1992 w 2675"/>
                  <a:gd name="T101" fmla="*/ 26 h 765"/>
                  <a:gd name="T102" fmla="*/ 2048 w 2675"/>
                  <a:gd name="T103" fmla="*/ 26 h 765"/>
                  <a:gd name="T104" fmla="*/ 2054 w 2675"/>
                  <a:gd name="T105" fmla="*/ 19 h 765"/>
                  <a:gd name="T106" fmla="*/ 2067 w 2675"/>
                  <a:gd name="T107" fmla="*/ 13 h 765"/>
                  <a:gd name="T108" fmla="*/ 2142 w 2675"/>
                  <a:gd name="T109" fmla="*/ 15 h 765"/>
                  <a:gd name="T110" fmla="*/ 2217 w 2675"/>
                  <a:gd name="T111" fmla="*/ 17 h 765"/>
                  <a:gd name="T112" fmla="*/ 2294 w 2675"/>
                  <a:gd name="T113" fmla="*/ 19 h 765"/>
                  <a:gd name="T114" fmla="*/ 2369 w 2675"/>
                  <a:gd name="T115" fmla="*/ 22 h 765"/>
                  <a:gd name="T116" fmla="*/ 2444 w 2675"/>
                  <a:gd name="T117" fmla="*/ 24 h 765"/>
                  <a:gd name="T118" fmla="*/ 2521 w 2675"/>
                  <a:gd name="T119" fmla="*/ 26 h 765"/>
                  <a:gd name="T120" fmla="*/ 2598 w 2675"/>
                  <a:gd name="T121" fmla="*/ 26 h 765"/>
                  <a:gd name="T122" fmla="*/ 2675 w 2675"/>
                  <a:gd name="T123" fmla="*/ 26 h 7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75" h="765">
                    <a:moveTo>
                      <a:pt x="2675" y="26"/>
                    </a:moveTo>
                    <a:lnTo>
                      <a:pt x="2675" y="765"/>
                    </a:lnTo>
                    <a:lnTo>
                      <a:pt x="0" y="765"/>
                    </a:lnTo>
                    <a:lnTo>
                      <a:pt x="0" y="26"/>
                    </a:lnTo>
                    <a:lnTo>
                      <a:pt x="26" y="19"/>
                    </a:lnTo>
                    <a:lnTo>
                      <a:pt x="54" y="15"/>
                    </a:lnTo>
                    <a:lnTo>
                      <a:pt x="79" y="11"/>
                    </a:lnTo>
                    <a:lnTo>
                      <a:pt x="107" y="7"/>
                    </a:lnTo>
                    <a:lnTo>
                      <a:pt x="133" y="4"/>
                    </a:lnTo>
                    <a:lnTo>
                      <a:pt x="161" y="2"/>
                    </a:lnTo>
                    <a:lnTo>
                      <a:pt x="186" y="0"/>
                    </a:lnTo>
                    <a:lnTo>
                      <a:pt x="214" y="0"/>
                    </a:lnTo>
                    <a:lnTo>
                      <a:pt x="240" y="0"/>
                    </a:lnTo>
                    <a:lnTo>
                      <a:pt x="268" y="0"/>
                    </a:lnTo>
                    <a:lnTo>
                      <a:pt x="296" y="0"/>
                    </a:lnTo>
                    <a:lnTo>
                      <a:pt x="321" y="2"/>
                    </a:lnTo>
                    <a:lnTo>
                      <a:pt x="347" y="2"/>
                    </a:lnTo>
                    <a:lnTo>
                      <a:pt x="375" y="4"/>
                    </a:lnTo>
                    <a:lnTo>
                      <a:pt x="401" y="9"/>
                    </a:lnTo>
                    <a:lnTo>
                      <a:pt x="426" y="11"/>
                    </a:lnTo>
                    <a:lnTo>
                      <a:pt x="452" y="13"/>
                    </a:lnTo>
                    <a:lnTo>
                      <a:pt x="478" y="15"/>
                    </a:lnTo>
                    <a:lnTo>
                      <a:pt x="501" y="17"/>
                    </a:lnTo>
                    <a:lnTo>
                      <a:pt x="527" y="19"/>
                    </a:lnTo>
                    <a:lnTo>
                      <a:pt x="550" y="22"/>
                    </a:lnTo>
                    <a:lnTo>
                      <a:pt x="576" y="24"/>
                    </a:lnTo>
                    <a:lnTo>
                      <a:pt x="600" y="26"/>
                    </a:lnTo>
                    <a:lnTo>
                      <a:pt x="625" y="28"/>
                    </a:lnTo>
                    <a:lnTo>
                      <a:pt x="662" y="30"/>
                    </a:lnTo>
                    <a:lnTo>
                      <a:pt x="700" y="34"/>
                    </a:lnTo>
                    <a:lnTo>
                      <a:pt x="737" y="34"/>
                    </a:lnTo>
                    <a:lnTo>
                      <a:pt x="775" y="37"/>
                    </a:lnTo>
                    <a:lnTo>
                      <a:pt x="812" y="37"/>
                    </a:lnTo>
                    <a:lnTo>
                      <a:pt x="848" y="37"/>
                    </a:lnTo>
                    <a:lnTo>
                      <a:pt x="887" y="34"/>
                    </a:lnTo>
                    <a:lnTo>
                      <a:pt x="923" y="34"/>
                    </a:lnTo>
                    <a:lnTo>
                      <a:pt x="960" y="32"/>
                    </a:lnTo>
                    <a:lnTo>
                      <a:pt x="998" y="30"/>
                    </a:lnTo>
                    <a:lnTo>
                      <a:pt x="1035" y="28"/>
                    </a:lnTo>
                    <a:lnTo>
                      <a:pt x="1071" y="26"/>
                    </a:lnTo>
                    <a:lnTo>
                      <a:pt x="1110" y="24"/>
                    </a:lnTo>
                    <a:lnTo>
                      <a:pt x="1146" y="22"/>
                    </a:lnTo>
                    <a:lnTo>
                      <a:pt x="1185" y="19"/>
                    </a:lnTo>
                    <a:lnTo>
                      <a:pt x="1221" y="17"/>
                    </a:lnTo>
                    <a:lnTo>
                      <a:pt x="1225" y="15"/>
                    </a:lnTo>
                    <a:lnTo>
                      <a:pt x="1229" y="9"/>
                    </a:lnTo>
                    <a:lnTo>
                      <a:pt x="1234" y="4"/>
                    </a:lnTo>
                    <a:lnTo>
                      <a:pt x="1242" y="2"/>
                    </a:lnTo>
                    <a:lnTo>
                      <a:pt x="1247" y="2"/>
                    </a:lnTo>
                    <a:lnTo>
                      <a:pt x="1251" y="4"/>
                    </a:lnTo>
                    <a:lnTo>
                      <a:pt x="1253" y="7"/>
                    </a:lnTo>
                    <a:lnTo>
                      <a:pt x="1257" y="11"/>
                    </a:lnTo>
                    <a:lnTo>
                      <a:pt x="1264" y="13"/>
                    </a:lnTo>
                    <a:lnTo>
                      <a:pt x="1274" y="13"/>
                    </a:lnTo>
                    <a:lnTo>
                      <a:pt x="1289" y="13"/>
                    </a:lnTo>
                    <a:lnTo>
                      <a:pt x="1313" y="9"/>
                    </a:lnTo>
                    <a:lnTo>
                      <a:pt x="1341" y="4"/>
                    </a:lnTo>
                    <a:lnTo>
                      <a:pt x="1371" y="4"/>
                    </a:lnTo>
                    <a:lnTo>
                      <a:pt x="1399" y="7"/>
                    </a:lnTo>
                    <a:lnTo>
                      <a:pt x="1429" y="9"/>
                    </a:lnTo>
                    <a:lnTo>
                      <a:pt x="1457" y="15"/>
                    </a:lnTo>
                    <a:lnTo>
                      <a:pt x="1487" y="22"/>
                    </a:lnTo>
                    <a:lnTo>
                      <a:pt x="1517" y="28"/>
                    </a:lnTo>
                    <a:lnTo>
                      <a:pt x="1546" y="34"/>
                    </a:lnTo>
                    <a:lnTo>
                      <a:pt x="1555" y="37"/>
                    </a:lnTo>
                    <a:lnTo>
                      <a:pt x="1564" y="37"/>
                    </a:lnTo>
                    <a:lnTo>
                      <a:pt x="1572" y="37"/>
                    </a:lnTo>
                    <a:lnTo>
                      <a:pt x="1583" y="37"/>
                    </a:lnTo>
                    <a:lnTo>
                      <a:pt x="1591" y="37"/>
                    </a:lnTo>
                    <a:lnTo>
                      <a:pt x="1600" y="34"/>
                    </a:lnTo>
                    <a:lnTo>
                      <a:pt x="1609" y="34"/>
                    </a:lnTo>
                    <a:lnTo>
                      <a:pt x="1617" y="34"/>
                    </a:lnTo>
                    <a:lnTo>
                      <a:pt x="1626" y="37"/>
                    </a:lnTo>
                    <a:lnTo>
                      <a:pt x="1628" y="43"/>
                    </a:lnTo>
                    <a:lnTo>
                      <a:pt x="1628" y="49"/>
                    </a:lnTo>
                    <a:lnTo>
                      <a:pt x="1636" y="52"/>
                    </a:lnTo>
                    <a:lnTo>
                      <a:pt x="1647" y="52"/>
                    </a:lnTo>
                    <a:lnTo>
                      <a:pt x="1658" y="52"/>
                    </a:lnTo>
                    <a:lnTo>
                      <a:pt x="1671" y="54"/>
                    </a:lnTo>
                    <a:lnTo>
                      <a:pt x="1681" y="54"/>
                    </a:lnTo>
                    <a:lnTo>
                      <a:pt x="1690" y="56"/>
                    </a:lnTo>
                    <a:lnTo>
                      <a:pt x="1701" y="56"/>
                    </a:lnTo>
                    <a:lnTo>
                      <a:pt x="1709" y="56"/>
                    </a:lnTo>
                    <a:lnTo>
                      <a:pt x="1718" y="56"/>
                    </a:lnTo>
                    <a:lnTo>
                      <a:pt x="1724" y="49"/>
                    </a:lnTo>
                    <a:lnTo>
                      <a:pt x="1735" y="45"/>
                    </a:lnTo>
                    <a:lnTo>
                      <a:pt x="1744" y="41"/>
                    </a:lnTo>
                    <a:lnTo>
                      <a:pt x="1754" y="37"/>
                    </a:lnTo>
                    <a:lnTo>
                      <a:pt x="1765" y="34"/>
                    </a:lnTo>
                    <a:lnTo>
                      <a:pt x="1774" y="32"/>
                    </a:lnTo>
                    <a:lnTo>
                      <a:pt x="1782" y="32"/>
                    </a:lnTo>
                    <a:lnTo>
                      <a:pt x="1789" y="32"/>
                    </a:lnTo>
                    <a:lnTo>
                      <a:pt x="1799" y="34"/>
                    </a:lnTo>
                    <a:lnTo>
                      <a:pt x="1810" y="32"/>
                    </a:lnTo>
                    <a:lnTo>
                      <a:pt x="1816" y="30"/>
                    </a:lnTo>
                    <a:lnTo>
                      <a:pt x="1825" y="28"/>
                    </a:lnTo>
                    <a:lnTo>
                      <a:pt x="1853" y="30"/>
                    </a:lnTo>
                    <a:lnTo>
                      <a:pt x="1879" y="30"/>
                    </a:lnTo>
                    <a:lnTo>
                      <a:pt x="1906" y="30"/>
                    </a:lnTo>
                    <a:lnTo>
                      <a:pt x="1936" y="28"/>
                    </a:lnTo>
                    <a:lnTo>
                      <a:pt x="1964" y="28"/>
                    </a:lnTo>
                    <a:lnTo>
                      <a:pt x="1992" y="26"/>
                    </a:lnTo>
                    <a:lnTo>
                      <a:pt x="2020" y="26"/>
                    </a:lnTo>
                    <a:lnTo>
                      <a:pt x="2048" y="26"/>
                    </a:lnTo>
                    <a:lnTo>
                      <a:pt x="2052" y="24"/>
                    </a:lnTo>
                    <a:lnTo>
                      <a:pt x="2054" y="19"/>
                    </a:lnTo>
                    <a:lnTo>
                      <a:pt x="2058" y="15"/>
                    </a:lnTo>
                    <a:lnTo>
                      <a:pt x="2067" y="13"/>
                    </a:lnTo>
                    <a:lnTo>
                      <a:pt x="2106" y="13"/>
                    </a:lnTo>
                    <a:lnTo>
                      <a:pt x="2142" y="15"/>
                    </a:lnTo>
                    <a:lnTo>
                      <a:pt x="2181" y="15"/>
                    </a:lnTo>
                    <a:lnTo>
                      <a:pt x="2217" y="17"/>
                    </a:lnTo>
                    <a:lnTo>
                      <a:pt x="2255" y="17"/>
                    </a:lnTo>
                    <a:lnTo>
                      <a:pt x="2294" y="19"/>
                    </a:lnTo>
                    <a:lnTo>
                      <a:pt x="2330" y="22"/>
                    </a:lnTo>
                    <a:lnTo>
                      <a:pt x="2369" y="22"/>
                    </a:lnTo>
                    <a:lnTo>
                      <a:pt x="2408" y="24"/>
                    </a:lnTo>
                    <a:lnTo>
                      <a:pt x="2444" y="24"/>
                    </a:lnTo>
                    <a:lnTo>
                      <a:pt x="2483" y="24"/>
                    </a:lnTo>
                    <a:lnTo>
                      <a:pt x="2521" y="26"/>
                    </a:lnTo>
                    <a:lnTo>
                      <a:pt x="2560" y="26"/>
                    </a:lnTo>
                    <a:lnTo>
                      <a:pt x="2598" y="26"/>
                    </a:lnTo>
                    <a:lnTo>
                      <a:pt x="2637" y="26"/>
                    </a:lnTo>
                    <a:lnTo>
                      <a:pt x="2675" y="26"/>
                    </a:lnTo>
                    <a:close/>
                  </a:path>
                </a:pathLst>
              </a:custGeom>
              <a:solidFill>
                <a:srgbClr val="7A3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430" name="Freeform 246"/>
              <p:cNvSpPr>
                <a:spLocks/>
              </p:cNvSpPr>
              <p:nvPr/>
            </p:nvSpPr>
            <p:spPr bwMode="auto">
              <a:xfrm>
                <a:off x="2058" y="205"/>
                <a:ext cx="2988" cy="4036"/>
              </a:xfrm>
              <a:custGeom>
                <a:avLst/>
                <a:gdLst>
                  <a:gd name="T0" fmla="*/ 424 w 2988"/>
                  <a:gd name="T1" fmla="*/ 403 h 4036"/>
                  <a:gd name="T2" fmla="*/ 510 w 2988"/>
                  <a:gd name="T3" fmla="*/ 377 h 4036"/>
                  <a:gd name="T4" fmla="*/ 580 w 2988"/>
                  <a:gd name="T5" fmla="*/ 358 h 4036"/>
                  <a:gd name="T6" fmla="*/ 623 w 2988"/>
                  <a:gd name="T7" fmla="*/ 345 h 4036"/>
                  <a:gd name="T8" fmla="*/ 1457 w 2988"/>
                  <a:gd name="T9" fmla="*/ 146 h 4036"/>
                  <a:gd name="T10" fmla="*/ 2988 w 2988"/>
                  <a:gd name="T11" fmla="*/ 0 h 4036"/>
                  <a:gd name="T12" fmla="*/ 497 w 2988"/>
                  <a:gd name="T13" fmla="*/ 4025 h 4036"/>
                  <a:gd name="T14" fmla="*/ 480 w 2988"/>
                  <a:gd name="T15" fmla="*/ 4021 h 4036"/>
                  <a:gd name="T16" fmla="*/ 435 w 2988"/>
                  <a:gd name="T17" fmla="*/ 4008 h 4036"/>
                  <a:gd name="T18" fmla="*/ 373 w 2988"/>
                  <a:gd name="T19" fmla="*/ 3986 h 4036"/>
                  <a:gd name="T20" fmla="*/ 302 w 2988"/>
                  <a:gd name="T21" fmla="*/ 3961 h 4036"/>
                  <a:gd name="T22" fmla="*/ 238 w 2988"/>
                  <a:gd name="T23" fmla="*/ 3933 h 4036"/>
                  <a:gd name="T24" fmla="*/ 186 w 2988"/>
                  <a:gd name="T25" fmla="*/ 3905 h 4036"/>
                  <a:gd name="T26" fmla="*/ 146 w 2988"/>
                  <a:gd name="T27" fmla="*/ 3879 h 4036"/>
                  <a:gd name="T28" fmla="*/ 109 w 2988"/>
                  <a:gd name="T29" fmla="*/ 3852 h 4036"/>
                  <a:gd name="T30" fmla="*/ 79 w 2988"/>
                  <a:gd name="T31" fmla="*/ 3828 h 4036"/>
                  <a:gd name="T32" fmla="*/ 56 w 2988"/>
                  <a:gd name="T33" fmla="*/ 3813 h 4036"/>
                  <a:gd name="T34" fmla="*/ 41 w 2988"/>
                  <a:gd name="T35" fmla="*/ 3802 h 4036"/>
                  <a:gd name="T36" fmla="*/ 34 w 2988"/>
                  <a:gd name="T37" fmla="*/ 3792 h 4036"/>
                  <a:gd name="T38" fmla="*/ 39 w 2988"/>
                  <a:gd name="T39" fmla="*/ 3682 h 4036"/>
                  <a:gd name="T40" fmla="*/ 41 w 2988"/>
                  <a:gd name="T41" fmla="*/ 3584 h 4036"/>
                  <a:gd name="T42" fmla="*/ 178 w 2988"/>
                  <a:gd name="T43" fmla="*/ 3479 h 4036"/>
                  <a:gd name="T44" fmla="*/ 139 w 2988"/>
                  <a:gd name="T45" fmla="*/ 3415 h 4036"/>
                  <a:gd name="T46" fmla="*/ 128 w 2988"/>
                  <a:gd name="T47" fmla="*/ 3068 h 4036"/>
                  <a:gd name="T48" fmla="*/ 173 w 2988"/>
                  <a:gd name="T49" fmla="*/ 2389 h 4036"/>
                  <a:gd name="T50" fmla="*/ 169 w 2988"/>
                  <a:gd name="T51" fmla="*/ 1817 h 4036"/>
                  <a:gd name="T52" fmla="*/ 218 w 2988"/>
                  <a:gd name="T53" fmla="*/ 833 h 4036"/>
                  <a:gd name="T54" fmla="*/ 263 w 2988"/>
                  <a:gd name="T55" fmla="*/ 803 h 4036"/>
                  <a:gd name="T56" fmla="*/ 238 w 2988"/>
                  <a:gd name="T57" fmla="*/ 746 h 4036"/>
                  <a:gd name="T58" fmla="*/ 86 w 2988"/>
                  <a:gd name="T59" fmla="*/ 705 h 4036"/>
                  <a:gd name="T60" fmla="*/ 6 w 2988"/>
                  <a:gd name="T61" fmla="*/ 544 h 4036"/>
                  <a:gd name="T62" fmla="*/ 47 w 2988"/>
                  <a:gd name="T63" fmla="*/ 529 h 4036"/>
                  <a:gd name="T64" fmla="*/ 109 w 2988"/>
                  <a:gd name="T65" fmla="*/ 504 h 4036"/>
                  <a:gd name="T66" fmla="*/ 171 w 2988"/>
                  <a:gd name="T67" fmla="*/ 480 h 4036"/>
                  <a:gd name="T68" fmla="*/ 195 w 2988"/>
                  <a:gd name="T69" fmla="*/ 471 h 4036"/>
                  <a:gd name="T70" fmla="*/ 197 w 2988"/>
                  <a:gd name="T71" fmla="*/ 471 h 4036"/>
                  <a:gd name="T72" fmla="*/ 242 w 2988"/>
                  <a:gd name="T73" fmla="*/ 491 h 4036"/>
                  <a:gd name="T74" fmla="*/ 266 w 2988"/>
                  <a:gd name="T75" fmla="*/ 555 h 4036"/>
                  <a:gd name="T76" fmla="*/ 330 w 2988"/>
                  <a:gd name="T77" fmla="*/ 497 h 4036"/>
                  <a:gd name="T78" fmla="*/ 379 w 2988"/>
                  <a:gd name="T79" fmla="*/ 416 h 40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988" h="4036">
                    <a:moveTo>
                      <a:pt x="379" y="416"/>
                    </a:moveTo>
                    <a:lnTo>
                      <a:pt x="424" y="403"/>
                    </a:lnTo>
                    <a:lnTo>
                      <a:pt x="467" y="390"/>
                    </a:lnTo>
                    <a:lnTo>
                      <a:pt x="510" y="377"/>
                    </a:lnTo>
                    <a:lnTo>
                      <a:pt x="548" y="367"/>
                    </a:lnTo>
                    <a:lnTo>
                      <a:pt x="580" y="358"/>
                    </a:lnTo>
                    <a:lnTo>
                      <a:pt x="606" y="349"/>
                    </a:lnTo>
                    <a:lnTo>
                      <a:pt x="623" y="345"/>
                    </a:lnTo>
                    <a:lnTo>
                      <a:pt x="630" y="343"/>
                    </a:lnTo>
                    <a:lnTo>
                      <a:pt x="1457" y="146"/>
                    </a:lnTo>
                    <a:lnTo>
                      <a:pt x="2196" y="41"/>
                    </a:lnTo>
                    <a:lnTo>
                      <a:pt x="2988" y="0"/>
                    </a:lnTo>
                    <a:lnTo>
                      <a:pt x="2988" y="4036"/>
                    </a:lnTo>
                    <a:lnTo>
                      <a:pt x="497" y="4025"/>
                    </a:lnTo>
                    <a:lnTo>
                      <a:pt x="493" y="4023"/>
                    </a:lnTo>
                    <a:lnTo>
                      <a:pt x="480" y="4021"/>
                    </a:lnTo>
                    <a:lnTo>
                      <a:pt x="460" y="4014"/>
                    </a:lnTo>
                    <a:lnTo>
                      <a:pt x="435" y="4008"/>
                    </a:lnTo>
                    <a:lnTo>
                      <a:pt x="405" y="3997"/>
                    </a:lnTo>
                    <a:lnTo>
                      <a:pt x="373" y="3986"/>
                    </a:lnTo>
                    <a:lnTo>
                      <a:pt x="338" y="3974"/>
                    </a:lnTo>
                    <a:lnTo>
                      <a:pt x="302" y="3961"/>
                    </a:lnTo>
                    <a:lnTo>
                      <a:pt x="268" y="3946"/>
                    </a:lnTo>
                    <a:lnTo>
                      <a:pt x="238" y="3933"/>
                    </a:lnTo>
                    <a:lnTo>
                      <a:pt x="212" y="3920"/>
                    </a:lnTo>
                    <a:lnTo>
                      <a:pt x="186" y="3905"/>
                    </a:lnTo>
                    <a:lnTo>
                      <a:pt x="165" y="3892"/>
                    </a:lnTo>
                    <a:lnTo>
                      <a:pt x="146" y="3879"/>
                    </a:lnTo>
                    <a:lnTo>
                      <a:pt x="126" y="3867"/>
                    </a:lnTo>
                    <a:lnTo>
                      <a:pt x="109" y="3852"/>
                    </a:lnTo>
                    <a:lnTo>
                      <a:pt x="92" y="3839"/>
                    </a:lnTo>
                    <a:lnTo>
                      <a:pt x="79" y="3828"/>
                    </a:lnTo>
                    <a:lnTo>
                      <a:pt x="66" y="3819"/>
                    </a:lnTo>
                    <a:lnTo>
                      <a:pt x="56" y="3813"/>
                    </a:lnTo>
                    <a:lnTo>
                      <a:pt x="47" y="3807"/>
                    </a:lnTo>
                    <a:lnTo>
                      <a:pt x="41" y="3802"/>
                    </a:lnTo>
                    <a:lnTo>
                      <a:pt x="36" y="3796"/>
                    </a:lnTo>
                    <a:lnTo>
                      <a:pt x="34" y="3792"/>
                    </a:lnTo>
                    <a:lnTo>
                      <a:pt x="34" y="3753"/>
                    </a:lnTo>
                    <a:lnTo>
                      <a:pt x="39" y="3682"/>
                    </a:lnTo>
                    <a:lnTo>
                      <a:pt x="41" y="3614"/>
                    </a:lnTo>
                    <a:lnTo>
                      <a:pt x="41" y="3584"/>
                    </a:lnTo>
                    <a:lnTo>
                      <a:pt x="178" y="3505"/>
                    </a:lnTo>
                    <a:lnTo>
                      <a:pt x="178" y="3479"/>
                    </a:lnTo>
                    <a:lnTo>
                      <a:pt x="184" y="3464"/>
                    </a:lnTo>
                    <a:lnTo>
                      <a:pt x="139" y="3415"/>
                    </a:lnTo>
                    <a:lnTo>
                      <a:pt x="150" y="3271"/>
                    </a:lnTo>
                    <a:lnTo>
                      <a:pt x="128" y="3068"/>
                    </a:lnTo>
                    <a:lnTo>
                      <a:pt x="178" y="2701"/>
                    </a:lnTo>
                    <a:lnTo>
                      <a:pt x="173" y="2389"/>
                    </a:lnTo>
                    <a:lnTo>
                      <a:pt x="169" y="2271"/>
                    </a:lnTo>
                    <a:lnTo>
                      <a:pt x="169" y="1817"/>
                    </a:lnTo>
                    <a:lnTo>
                      <a:pt x="184" y="1266"/>
                    </a:lnTo>
                    <a:lnTo>
                      <a:pt x="218" y="833"/>
                    </a:lnTo>
                    <a:lnTo>
                      <a:pt x="263" y="825"/>
                    </a:lnTo>
                    <a:lnTo>
                      <a:pt x="263" y="803"/>
                    </a:lnTo>
                    <a:lnTo>
                      <a:pt x="229" y="784"/>
                    </a:lnTo>
                    <a:lnTo>
                      <a:pt x="238" y="746"/>
                    </a:lnTo>
                    <a:lnTo>
                      <a:pt x="150" y="705"/>
                    </a:lnTo>
                    <a:lnTo>
                      <a:pt x="86" y="705"/>
                    </a:lnTo>
                    <a:lnTo>
                      <a:pt x="0" y="546"/>
                    </a:lnTo>
                    <a:lnTo>
                      <a:pt x="6" y="544"/>
                    </a:lnTo>
                    <a:lnTo>
                      <a:pt x="24" y="538"/>
                    </a:lnTo>
                    <a:lnTo>
                      <a:pt x="47" y="529"/>
                    </a:lnTo>
                    <a:lnTo>
                      <a:pt x="77" y="516"/>
                    </a:lnTo>
                    <a:lnTo>
                      <a:pt x="109" y="504"/>
                    </a:lnTo>
                    <a:lnTo>
                      <a:pt x="141" y="493"/>
                    </a:lnTo>
                    <a:lnTo>
                      <a:pt x="171" y="480"/>
                    </a:lnTo>
                    <a:lnTo>
                      <a:pt x="193" y="471"/>
                    </a:lnTo>
                    <a:lnTo>
                      <a:pt x="195" y="471"/>
                    </a:lnTo>
                    <a:lnTo>
                      <a:pt x="197" y="471"/>
                    </a:lnTo>
                    <a:lnTo>
                      <a:pt x="197" y="471"/>
                    </a:lnTo>
                    <a:lnTo>
                      <a:pt x="199" y="469"/>
                    </a:lnTo>
                    <a:lnTo>
                      <a:pt x="242" y="491"/>
                    </a:lnTo>
                    <a:lnTo>
                      <a:pt x="255" y="527"/>
                    </a:lnTo>
                    <a:lnTo>
                      <a:pt x="266" y="555"/>
                    </a:lnTo>
                    <a:lnTo>
                      <a:pt x="296" y="551"/>
                    </a:lnTo>
                    <a:lnTo>
                      <a:pt x="330" y="497"/>
                    </a:lnTo>
                    <a:lnTo>
                      <a:pt x="377" y="480"/>
                    </a:lnTo>
                    <a:lnTo>
                      <a:pt x="379" y="4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431" name="Freeform 247"/>
              <p:cNvSpPr>
                <a:spLocks/>
              </p:cNvSpPr>
              <p:nvPr/>
            </p:nvSpPr>
            <p:spPr bwMode="auto">
              <a:xfrm>
                <a:off x="2229" y="953"/>
                <a:ext cx="771" cy="2881"/>
              </a:xfrm>
              <a:custGeom>
                <a:avLst/>
                <a:gdLst>
                  <a:gd name="T0" fmla="*/ 92 w 771"/>
                  <a:gd name="T1" fmla="*/ 229 h 2881"/>
                  <a:gd name="T2" fmla="*/ 75 w 771"/>
                  <a:gd name="T3" fmla="*/ 373 h 2881"/>
                  <a:gd name="T4" fmla="*/ 56 w 771"/>
                  <a:gd name="T5" fmla="*/ 512 h 2881"/>
                  <a:gd name="T6" fmla="*/ 52 w 771"/>
                  <a:gd name="T7" fmla="*/ 647 h 2881"/>
                  <a:gd name="T8" fmla="*/ 52 w 771"/>
                  <a:gd name="T9" fmla="*/ 784 h 2881"/>
                  <a:gd name="T10" fmla="*/ 47 w 771"/>
                  <a:gd name="T11" fmla="*/ 925 h 2881"/>
                  <a:gd name="T12" fmla="*/ 32 w 771"/>
                  <a:gd name="T13" fmla="*/ 1067 h 2881"/>
                  <a:gd name="T14" fmla="*/ 41 w 771"/>
                  <a:gd name="T15" fmla="*/ 1212 h 2881"/>
                  <a:gd name="T16" fmla="*/ 43 w 771"/>
                  <a:gd name="T17" fmla="*/ 1351 h 2881"/>
                  <a:gd name="T18" fmla="*/ 35 w 771"/>
                  <a:gd name="T19" fmla="*/ 1493 h 2881"/>
                  <a:gd name="T20" fmla="*/ 37 w 771"/>
                  <a:gd name="T21" fmla="*/ 1632 h 2881"/>
                  <a:gd name="T22" fmla="*/ 41 w 771"/>
                  <a:gd name="T23" fmla="*/ 1758 h 2881"/>
                  <a:gd name="T24" fmla="*/ 45 w 771"/>
                  <a:gd name="T25" fmla="*/ 1902 h 2881"/>
                  <a:gd name="T26" fmla="*/ 35 w 771"/>
                  <a:gd name="T27" fmla="*/ 2048 h 2881"/>
                  <a:gd name="T28" fmla="*/ 20 w 771"/>
                  <a:gd name="T29" fmla="*/ 2195 h 2881"/>
                  <a:gd name="T30" fmla="*/ 2 w 771"/>
                  <a:gd name="T31" fmla="*/ 2335 h 2881"/>
                  <a:gd name="T32" fmla="*/ 15 w 771"/>
                  <a:gd name="T33" fmla="*/ 2461 h 2881"/>
                  <a:gd name="T34" fmla="*/ 20 w 771"/>
                  <a:gd name="T35" fmla="*/ 2600 h 2881"/>
                  <a:gd name="T36" fmla="*/ 54 w 771"/>
                  <a:gd name="T37" fmla="*/ 2690 h 2881"/>
                  <a:gd name="T38" fmla="*/ 120 w 771"/>
                  <a:gd name="T39" fmla="*/ 2699 h 2881"/>
                  <a:gd name="T40" fmla="*/ 176 w 771"/>
                  <a:gd name="T41" fmla="*/ 2718 h 2881"/>
                  <a:gd name="T42" fmla="*/ 255 w 771"/>
                  <a:gd name="T43" fmla="*/ 2744 h 2881"/>
                  <a:gd name="T44" fmla="*/ 313 w 771"/>
                  <a:gd name="T45" fmla="*/ 2784 h 2881"/>
                  <a:gd name="T46" fmla="*/ 384 w 771"/>
                  <a:gd name="T47" fmla="*/ 2810 h 2881"/>
                  <a:gd name="T48" fmla="*/ 442 w 771"/>
                  <a:gd name="T49" fmla="*/ 2825 h 2881"/>
                  <a:gd name="T50" fmla="*/ 519 w 771"/>
                  <a:gd name="T51" fmla="*/ 2838 h 2881"/>
                  <a:gd name="T52" fmla="*/ 613 w 771"/>
                  <a:gd name="T53" fmla="*/ 2859 h 2881"/>
                  <a:gd name="T54" fmla="*/ 684 w 771"/>
                  <a:gd name="T55" fmla="*/ 2874 h 2881"/>
                  <a:gd name="T56" fmla="*/ 746 w 771"/>
                  <a:gd name="T57" fmla="*/ 2870 h 2881"/>
                  <a:gd name="T58" fmla="*/ 761 w 771"/>
                  <a:gd name="T59" fmla="*/ 2733 h 2881"/>
                  <a:gd name="T60" fmla="*/ 759 w 771"/>
                  <a:gd name="T61" fmla="*/ 2589 h 2881"/>
                  <a:gd name="T62" fmla="*/ 765 w 771"/>
                  <a:gd name="T63" fmla="*/ 2444 h 2881"/>
                  <a:gd name="T64" fmla="*/ 759 w 771"/>
                  <a:gd name="T65" fmla="*/ 2296 h 2881"/>
                  <a:gd name="T66" fmla="*/ 763 w 771"/>
                  <a:gd name="T67" fmla="*/ 2155 h 2881"/>
                  <a:gd name="T68" fmla="*/ 761 w 771"/>
                  <a:gd name="T69" fmla="*/ 2018 h 2881"/>
                  <a:gd name="T70" fmla="*/ 769 w 771"/>
                  <a:gd name="T71" fmla="*/ 1880 h 2881"/>
                  <a:gd name="T72" fmla="*/ 771 w 771"/>
                  <a:gd name="T73" fmla="*/ 1746 h 2881"/>
                  <a:gd name="T74" fmla="*/ 759 w 771"/>
                  <a:gd name="T75" fmla="*/ 1613 h 2881"/>
                  <a:gd name="T76" fmla="*/ 746 w 771"/>
                  <a:gd name="T77" fmla="*/ 1488 h 2881"/>
                  <a:gd name="T78" fmla="*/ 748 w 771"/>
                  <a:gd name="T79" fmla="*/ 1341 h 2881"/>
                  <a:gd name="T80" fmla="*/ 744 w 771"/>
                  <a:gd name="T81" fmla="*/ 1189 h 2881"/>
                  <a:gd name="T82" fmla="*/ 737 w 771"/>
                  <a:gd name="T83" fmla="*/ 1045 h 2881"/>
                  <a:gd name="T84" fmla="*/ 739 w 771"/>
                  <a:gd name="T85" fmla="*/ 897 h 2881"/>
                  <a:gd name="T86" fmla="*/ 739 w 771"/>
                  <a:gd name="T87" fmla="*/ 754 h 2881"/>
                  <a:gd name="T88" fmla="*/ 741 w 771"/>
                  <a:gd name="T89" fmla="*/ 610 h 2881"/>
                  <a:gd name="T90" fmla="*/ 744 w 771"/>
                  <a:gd name="T91" fmla="*/ 462 h 2881"/>
                  <a:gd name="T92" fmla="*/ 756 w 771"/>
                  <a:gd name="T93" fmla="*/ 349 h 2881"/>
                  <a:gd name="T94" fmla="*/ 744 w 771"/>
                  <a:gd name="T95" fmla="*/ 214 h 2881"/>
                  <a:gd name="T96" fmla="*/ 735 w 771"/>
                  <a:gd name="T97" fmla="*/ 90 h 2881"/>
                  <a:gd name="T98" fmla="*/ 724 w 771"/>
                  <a:gd name="T99" fmla="*/ 0 h 2881"/>
                  <a:gd name="T100" fmla="*/ 664 w 771"/>
                  <a:gd name="T101" fmla="*/ 8 h 2881"/>
                  <a:gd name="T102" fmla="*/ 585 w 771"/>
                  <a:gd name="T103" fmla="*/ 23 h 2881"/>
                  <a:gd name="T104" fmla="*/ 519 w 771"/>
                  <a:gd name="T105" fmla="*/ 32 h 2881"/>
                  <a:gd name="T106" fmla="*/ 454 w 771"/>
                  <a:gd name="T107" fmla="*/ 40 h 2881"/>
                  <a:gd name="T108" fmla="*/ 379 w 771"/>
                  <a:gd name="T109" fmla="*/ 51 h 2881"/>
                  <a:gd name="T110" fmla="*/ 326 w 771"/>
                  <a:gd name="T111" fmla="*/ 66 h 2881"/>
                  <a:gd name="T112" fmla="*/ 260 w 771"/>
                  <a:gd name="T113" fmla="*/ 79 h 2881"/>
                  <a:gd name="T114" fmla="*/ 191 w 771"/>
                  <a:gd name="T115" fmla="*/ 94 h 2881"/>
                  <a:gd name="T116" fmla="*/ 129 w 771"/>
                  <a:gd name="T117" fmla="*/ 109 h 28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71" h="2881">
                    <a:moveTo>
                      <a:pt x="99" y="126"/>
                    </a:moveTo>
                    <a:lnTo>
                      <a:pt x="80" y="145"/>
                    </a:lnTo>
                    <a:lnTo>
                      <a:pt x="80" y="165"/>
                    </a:lnTo>
                    <a:lnTo>
                      <a:pt x="90" y="188"/>
                    </a:lnTo>
                    <a:lnTo>
                      <a:pt x="92" y="229"/>
                    </a:lnTo>
                    <a:lnTo>
                      <a:pt x="90" y="257"/>
                    </a:lnTo>
                    <a:lnTo>
                      <a:pt x="86" y="285"/>
                    </a:lnTo>
                    <a:lnTo>
                      <a:pt x="84" y="315"/>
                    </a:lnTo>
                    <a:lnTo>
                      <a:pt x="80" y="345"/>
                    </a:lnTo>
                    <a:lnTo>
                      <a:pt x="75" y="373"/>
                    </a:lnTo>
                    <a:lnTo>
                      <a:pt x="69" y="400"/>
                    </a:lnTo>
                    <a:lnTo>
                      <a:pt x="65" y="430"/>
                    </a:lnTo>
                    <a:lnTo>
                      <a:pt x="60" y="458"/>
                    </a:lnTo>
                    <a:lnTo>
                      <a:pt x="58" y="486"/>
                    </a:lnTo>
                    <a:lnTo>
                      <a:pt x="56" y="512"/>
                    </a:lnTo>
                    <a:lnTo>
                      <a:pt x="56" y="540"/>
                    </a:lnTo>
                    <a:lnTo>
                      <a:pt x="54" y="567"/>
                    </a:lnTo>
                    <a:lnTo>
                      <a:pt x="54" y="595"/>
                    </a:lnTo>
                    <a:lnTo>
                      <a:pt x="54" y="621"/>
                    </a:lnTo>
                    <a:lnTo>
                      <a:pt x="52" y="647"/>
                    </a:lnTo>
                    <a:lnTo>
                      <a:pt x="52" y="672"/>
                    </a:lnTo>
                    <a:lnTo>
                      <a:pt x="52" y="696"/>
                    </a:lnTo>
                    <a:lnTo>
                      <a:pt x="52" y="722"/>
                    </a:lnTo>
                    <a:lnTo>
                      <a:pt x="52" y="752"/>
                    </a:lnTo>
                    <a:lnTo>
                      <a:pt x="52" y="784"/>
                    </a:lnTo>
                    <a:lnTo>
                      <a:pt x="50" y="809"/>
                    </a:lnTo>
                    <a:lnTo>
                      <a:pt x="50" y="837"/>
                    </a:lnTo>
                    <a:lnTo>
                      <a:pt x="50" y="867"/>
                    </a:lnTo>
                    <a:lnTo>
                      <a:pt x="50" y="897"/>
                    </a:lnTo>
                    <a:lnTo>
                      <a:pt x="47" y="925"/>
                    </a:lnTo>
                    <a:lnTo>
                      <a:pt x="45" y="953"/>
                    </a:lnTo>
                    <a:lnTo>
                      <a:pt x="43" y="981"/>
                    </a:lnTo>
                    <a:lnTo>
                      <a:pt x="41" y="1011"/>
                    </a:lnTo>
                    <a:lnTo>
                      <a:pt x="39" y="1039"/>
                    </a:lnTo>
                    <a:lnTo>
                      <a:pt x="32" y="1067"/>
                    </a:lnTo>
                    <a:lnTo>
                      <a:pt x="26" y="1094"/>
                    </a:lnTo>
                    <a:lnTo>
                      <a:pt x="24" y="1122"/>
                    </a:lnTo>
                    <a:lnTo>
                      <a:pt x="26" y="1152"/>
                    </a:lnTo>
                    <a:lnTo>
                      <a:pt x="35" y="1182"/>
                    </a:lnTo>
                    <a:lnTo>
                      <a:pt x="41" y="1212"/>
                    </a:lnTo>
                    <a:lnTo>
                      <a:pt x="45" y="1242"/>
                    </a:lnTo>
                    <a:lnTo>
                      <a:pt x="45" y="1270"/>
                    </a:lnTo>
                    <a:lnTo>
                      <a:pt x="45" y="1296"/>
                    </a:lnTo>
                    <a:lnTo>
                      <a:pt x="43" y="1324"/>
                    </a:lnTo>
                    <a:lnTo>
                      <a:pt x="43" y="1351"/>
                    </a:lnTo>
                    <a:lnTo>
                      <a:pt x="41" y="1379"/>
                    </a:lnTo>
                    <a:lnTo>
                      <a:pt x="39" y="1409"/>
                    </a:lnTo>
                    <a:lnTo>
                      <a:pt x="37" y="1437"/>
                    </a:lnTo>
                    <a:lnTo>
                      <a:pt x="37" y="1465"/>
                    </a:lnTo>
                    <a:lnTo>
                      <a:pt x="35" y="1493"/>
                    </a:lnTo>
                    <a:lnTo>
                      <a:pt x="30" y="1523"/>
                    </a:lnTo>
                    <a:lnTo>
                      <a:pt x="26" y="1551"/>
                    </a:lnTo>
                    <a:lnTo>
                      <a:pt x="24" y="1576"/>
                    </a:lnTo>
                    <a:lnTo>
                      <a:pt x="28" y="1604"/>
                    </a:lnTo>
                    <a:lnTo>
                      <a:pt x="37" y="1632"/>
                    </a:lnTo>
                    <a:lnTo>
                      <a:pt x="43" y="1658"/>
                    </a:lnTo>
                    <a:lnTo>
                      <a:pt x="47" y="1683"/>
                    </a:lnTo>
                    <a:lnTo>
                      <a:pt x="45" y="1709"/>
                    </a:lnTo>
                    <a:lnTo>
                      <a:pt x="43" y="1735"/>
                    </a:lnTo>
                    <a:lnTo>
                      <a:pt x="41" y="1758"/>
                    </a:lnTo>
                    <a:lnTo>
                      <a:pt x="39" y="1780"/>
                    </a:lnTo>
                    <a:lnTo>
                      <a:pt x="39" y="1810"/>
                    </a:lnTo>
                    <a:lnTo>
                      <a:pt x="43" y="1840"/>
                    </a:lnTo>
                    <a:lnTo>
                      <a:pt x="45" y="1870"/>
                    </a:lnTo>
                    <a:lnTo>
                      <a:pt x="45" y="1902"/>
                    </a:lnTo>
                    <a:lnTo>
                      <a:pt x="43" y="1932"/>
                    </a:lnTo>
                    <a:lnTo>
                      <a:pt x="41" y="1960"/>
                    </a:lnTo>
                    <a:lnTo>
                      <a:pt x="39" y="1990"/>
                    </a:lnTo>
                    <a:lnTo>
                      <a:pt x="37" y="2020"/>
                    </a:lnTo>
                    <a:lnTo>
                      <a:pt x="35" y="2048"/>
                    </a:lnTo>
                    <a:lnTo>
                      <a:pt x="30" y="2078"/>
                    </a:lnTo>
                    <a:lnTo>
                      <a:pt x="24" y="2105"/>
                    </a:lnTo>
                    <a:lnTo>
                      <a:pt x="22" y="2135"/>
                    </a:lnTo>
                    <a:lnTo>
                      <a:pt x="20" y="2165"/>
                    </a:lnTo>
                    <a:lnTo>
                      <a:pt x="20" y="2195"/>
                    </a:lnTo>
                    <a:lnTo>
                      <a:pt x="17" y="2225"/>
                    </a:lnTo>
                    <a:lnTo>
                      <a:pt x="15" y="2253"/>
                    </a:lnTo>
                    <a:lnTo>
                      <a:pt x="11" y="2281"/>
                    </a:lnTo>
                    <a:lnTo>
                      <a:pt x="7" y="2309"/>
                    </a:lnTo>
                    <a:lnTo>
                      <a:pt x="2" y="2335"/>
                    </a:lnTo>
                    <a:lnTo>
                      <a:pt x="0" y="2360"/>
                    </a:lnTo>
                    <a:lnTo>
                      <a:pt x="2" y="2399"/>
                    </a:lnTo>
                    <a:lnTo>
                      <a:pt x="7" y="2429"/>
                    </a:lnTo>
                    <a:lnTo>
                      <a:pt x="11" y="2450"/>
                    </a:lnTo>
                    <a:lnTo>
                      <a:pt x="15" y="2461"/>
                    </a:lnTo>
                    <a:lnTo>
                      <a:pt x="17" y="2476"/>
                    </a:lnTo>
                    <a:lnTo>
                      <a:pt x="20" y="2502"/>
                    </a:lnTo>
                    <a:lnTo>
                      <a:pt x="20" y="2534"/>
                    </a:lnTo>
                    <a:lnTo>
                      <a:pt x="22" y="2568"/>
                    </a:lnTo>
                    <a:lnTo>
                      <a:pt x="20" y="2600"/>
                    </a:lnTo>
                    <a:lnTo>
                      <a:pt x="11" y="2626"/>
                    </a:lnTo>
                    <a:lnTo>
                      <a:pt x="9" y="2647"/>
                    </a:lnTo>
                    <a:lnTo>
                      <a:pt x="24" y="2671"/>
                    </a:lnTo>
                    <a:lnTo>
                      <a:pt x="39" y="2684"/>
                    </a:lnTo>
                    <a:lnTo>
                      <a:pt x="54" y="2690"/>
                    </a:lnTo>
                    <a:lnTo>
                      <a:pt x="67" y="2694"/>
                    </a:lnTo>
                    <a:lnTo>
                      <a:pt x="80" y="2694"/>
                    </a:lnTo>
                    <a:lnTo>
                      <a:pt x="95" y="2694"/>
                    </a:lnTo>
                    <a:lnTo>
                      <a:pt x="107" y="2697"/>
                    </a:lnTo>
                    <a:lnTo>
                      <a:pt x="120" y="2699"/>
                    </a:lnTo>
                    <a:lnTo>
                      <a:pt x="135" y="2703"/>
                    </a:lnTo>
                    <a:lnTo>
                      <a:pt x="142" y="2707"/>
                    </a:lnTo>
                    <a:lnTo>
                      <a:pt x="152" y="2709"/>
                    </a:lnTo>
                    <a:lnTo>
                      <a:pt x="163" y="2714"/>
                    </a:lnTo>
                    <a:lnTo>
                      <a:pt x="176" y="2718"/>
                    </a:lnTo>
                    <a:lnTo>
                      <a:pt x="191" y="2722"/>
                    </a:lnTo>
                    <a:lnTo>
                      <a:pt x="206" y="2729"/>
                    </a:lnTo>
                    <a:lnTo>
                      <a:pt x="225" y="2733"/>
                    </a:lnTo>
                    <a:lnTo>
                      <a:pt x="242" y="2739"/>
                    </a:lnTo>
                    <a:lnTo>
                      <a:pt x="255" y="2744"/>
                    </a:lnTo>
                    <a:lnTo>
                      <a:pt x="268" y="2752"/>
                    </a:lnTo>
                    <a:lnTo>
                      <a:pt x="279" y="2759"/>
                    </a:lnTo>
                    <a:lnTo>
                      <a:pt x="292" y="2767"/>
                    </a:lnTo>
                    <a:lnTo>
                      <a:pt x="302" y="2778"/>
                    </a:lnTo>
                    <a:lnTo>
                      <a:pt x="313" y="2784"/>
                    </a:lnTo>
                    <a:lnTo>
                      <a:pt x="326" y="2793"/>
                    </a:lnTo>
                    <a:lnTo>
                      <a:pt x="339" y="2797"/>
                    </a:lnTo>
                    <a:lnTo>
                      <a:pt x="354" y="2802"/>
                    </a:lnTo>
                    <a:lnTo>
                      <a:pt x="369" y="2806"/>
                    </a:lnTo>
                    <a:lnTo>
                      <a:pt x="384" y="2810"/>
                    </a:lnTo>
                    <a:lnTo>
                      <a:pt x="397" y="2814"/>
                    </a:lnTo>
                    <a:lnTo>
                      <a:pt x="409" y="2817"/>
                    </a:lnTo>
                    <a:lnTo>
                      <a:pt x="422" y="2821"/>
                    </a:lnTo>
                    <a:lnTo>
                      <a:pt x="433" y="2823"/>
                    </a:lnTo>
                    <a:lnTo>
                      <a:pt x="442" y="2825"/>
                    </a:lnTo>
                    <a:lnTo>
                      <a:pt x="454" y="2827"/>
                    </a:lnTo>
                    <a:lnTo>
                      <a:pt x="467" y="2829"/>
                    </a:lnTo>
                    <a:lnTo>
                      <a:pt x="482" y="2832"/>
                    </a:lnTo>
                    <a:lnTo>
                      <a:pt x="499" y="2834"/>
                    </a:lnTo>
                    <a:lnTo>
                      <a:pt x="519" y="2838"/>
                    </a:lnTo>
                    <a:lnTo>
                      <a:pt x="536" y="2842"/>
                    </a:lnTo>
                    <a:lnTo>
                      <a:pt x="555" y="2846"/>
                    </a:lnTo>
                    <a:lnTo>
                      <a:pt x="574" y="2851"/>
                    </a:lnTo>
                    <a:lnTo>
                      <a:pt x="596" y="2855"/>
                    </a:lnTo>
                    <a:lnTo>
                      <a:pt x="613" y="2859"/>
                    </a:lnTo>
                    <a:lnTo>
                      <a:pt x="628" y="2864"/>
                    </a:lnTo>
                    <a:lnTo>
                      <a:pt x="641" y="2866"/>
                    </a:lnTo>
                    <a:lnTo>
                      <a:pt x="651" y="2870"/>
                    </a:lnTo>
                    <a:lnTo>
                      <a:pt x="666" y="2872"/>
                    </a:lnTo>
                    <a:lnTo>
                      <a:pt x="684" y="2874"/>
                    </a:lnTo>
                    <a:lnTo>
                      <a:pt x="705" y="2879"/>
                    </a:lnTo>
                    <a:lnTo>
                      <a:pt x="718" y="2881"/>
                    </a:lnTo>
                    <a:lnTo>
                      <a:pt x="726" y="2881"/>
                    </a:lnTo>
                    <a:lnTo>
                      <a:pt x="735" y="2879"/>
                    </a:lnTo>
                    <a:lnTo>
                      <a:pt x="746" y="2870"/>
                    </a:lnTo>
                    <a:lnTo>
                      <a:pt x="765" y="2844"/>
                    </a:lnTo>
                    <a:lnTo>
                      <a:pt x="767" y="2825"/>
                    </a:lnTo>
                    <a:lnTo>
                      <a:pt x="763" y="2799"/>
                    </a:lnTo>
                    <a:lnTo>
                      <a:pt x="761" y="2759"/>
                    </a:lnTo>
                    <a:lnTo>
                      <a:pt x="761" y="2733"/>
                    </a:lnTo>
                    <a:lnTo>
                      <a:pt x="761" y="2705"/>
                    </a:lnTo>
                    <a:lnTo>
                      <a:pt x="759" y="2675"/>
                    </a:lnTo>
                    <a:lnTo>
                      <a:pt x="759" y="2645"/>
                    </a:lnTo>
                    <a:lnTo>
                      <a:pt x="759" y="2617"/>
                    </a:lnTo>
                    <a:lnTo>
                      <a:pt x="759" y="2589"/>
                    </a:lnTo>
                    <a:lnTo>
                      <a:pt x="756" y="2559"/>
                    </a:lnTo>
                    <a:lnTo>
                      <a:pt x="756" y="2532"/>
                    </a:lnTo>
                    <a:lnTo>
                      <a:pt x="759" y="2502"/>
                    </a:lnTo>
                    <a:lnTo>
                      <a:pt x="763" y="2474"/>
                    </a:lnTo>
                    <a:lnTo>
                      <a:pt x="765" y="2444"/>
                    </a:lnTo>
                    <a:lnTo>
                      <a:pt x="767" y="2414"/>
                    </a:lnTo>
                    <a:lnTo>
                      <a:pt x="765" y="2384"/>
                    </a:lnTo>
                    <a:lnTo>
                      <a:pt x="763" y="2354"/>
                    </a:lnTo>
                    <a:lnTo>
                      <a:pt x="761" y="2326"/>
                    </a:lnTo>
                    <a:lnTo>
                      <a:pt x="759" y="2296"/>
                    </a:lnTo>
                    <a:lnTo>
                      <a:pt x="761" y="2268"/>
                    </a:lnTo>
                    <a:lnTo>
                      <a:pt x="761" y="2238"/>
                    </a:lnTo>
                    <a:lnTo>
                      <a:pt x="763" y="2210"/>
                    </a:lnTo>
                    <a:lnTo>
                      <a:pt x="763" y="2182"/>
                    </a:lnTo>
                    <a:lnTo>
                      <a:pt x="763" y="2155"/>
                    </a:lnTo>
                    <a:lnTo>
                      <a:pt x="767" y="2127"/>
                    </a:lnTo>
                    <a:lnTo>
                      <a:pt x="769" y="2101"/>
                    </a:lnTo>
                    <a:lnTo>
                      <a:pt x="769" y="2073"/>
                    </a:lnTo>
                    <a:lnTo>
                      <a:pt x="767" y="2045"/>
                    </a:lnTo>
                    <a:lnTo>
                      <a:pt x="761" y="2018"/>
                    </a:lnTo>
                    <a:lnTo>
                      <a:pt x="754" y="1992"/>
                    </a:lnTo>
                    <a:lnTo>
                      <a:pt x="752" y="1964"/>
                    </a:lnTo>
                    <a:lnTo>
                      <a:pt x="756" y="1936"/>
                    </a:lnTo>
                    <a:lnTo>
                      <a:pt x="763" y="1908"/>
                    </a:lnTo>
                    <a:lnTo>
                      <a:pt x="769" y="1880"/>
                    </a:lnTo>
                    <a:lnTo>
                      <a:pt x="771" y="1853"/>
                    </a:lnTo>
                    <a:lnTo>
                      <a:pt x="771" y="1825"/>
                    </a:lnTo>
                    <a:lnTo>
                      <a:pt x="771" y="1799"/>
                    </a:lnTo>
                    <a:lnTo>
                      <a:pt x="771" y="1771"/>
                    </a:lnTo>
                    <a:lnTo>
                      <a:pt x="771" y="1746"/>
                    </a:lnTo>
                    <a:lnTo>
                      <a:pt x="769" y="1718"/>
                    </a:lnTo>
                    <a:lnTo>
                      <a:pt x="765" y="1692"/>
                    </a:lnTo>
                    <a:lnTo>
                      <a:pt x="763" y="1666"/>
                    </a:lnTo>
                    <a:lnTo>
                      <a:pt x="761" y="1643"/>
                    </a:lnTo>
                    <a:lnTo>
                      <a:pt x="759" y="1613"/>
                    </a:lnTo>
                    <a:lnTo>
                      <a:pt x="754" y="1587"/>
                    </a:lnTo>
                    <a:lnTo>
                      <a:pt x="750" y="1563"/>
                    </a:lnTo>
                    <a:lnTo>
                      <a:pt x="748" y="1542"/>
                    </a:lnTo>
                    <a:lnTo>
                      <a:pt x="746" y="1516"/>
                    </a:lnTo>
                    <a:lnTo>
                      <a:pt x="746" y="1488"/>
                    </a:lnTo>
                    <a:lnTo>
                      <a:pt x="746" y="1458"/>
                    </a:lnTo>
                    <a:lnTo>
                      <a:pt x="744" y="1426"/>
                    </a:lnTo>
                    <a:lnTo>
                      <a:pt x="744" y="1399"/>
                    </a:lnTo>
                    <a:lnTo>
                      <a:pt x="746" y="1371"/>
                    </a:lnTo>
                    <a:lnTo>
                      <a:pt x="748" y="1341"/>
                    </a:lnTo>
                    <a:lnTo>
                      <a:pt x="748" y="1309"/>
                    </a:lnTo>
                    <a:lnTo>
                      <a:pt x="748" y="1281"/>
                    </a:lnTo>
                    <a:lnTo>
                      <a:pt x="746" y="1251"/>
                    </a:lnTo>
                    <a:lnTo>
                      <a:pt x="744" y="1221"/>
                    </a:lnTo>
                    <a:lnTo>
                      <a:pt x="744" y="1189"/>
                    </a:lnTo>
                    <a:lnTo>
                      <a:pt x="744" y="1161"/>
                    </a:lnTo>
                    <a:lnTo>
                      <a:pt x="741" y="1133"/>
                    </a:lnTo>
                    <a:lnTo>
                      <a:pt x="737" y="1103"/>
                    </a:lnTo>
                    <a:lnTo>
                      <a:pt x="737" y="1075"/>
                    </a:lnTo>
                    <a:lnTo>
                      <a:pt x="737" y="1045"/>
                    </a:lnTo>
                    <a:lnTo>
                      <a:pt x="737" y="1015"/>
                    </a:lnTo>
                    <a:lnTo>
                      <a:pt x="735" y="985"/>
                    </a:lnTo>
                    <a:lnTo>
                      <a:pt x="735" y="955"/>
                    </a:lnTo>
                    <a:lnTo>
                      <a:pt x="737" y="927"/>
                    </a:lnTo>
                    <a:lnTo>
                      <a:pt x="739" y="897"/>
                    </a:lnTo>
                    <a:lnTo>
                      <a:pt x="741" y="869"/>
                    </a:lnTo>
                    <a:lnTo>
                      <a:pt x="744" y="842"/>
                    </a:lnTo>
                    <a:lnTo>
                      <a:pt x="744" y="812"/>
                    </a:lnTo>
                    <a:lnTo>
                      <a:pt x="741" y="782"/>
                    </a:lnTo>
                    <a:lnTo>
                      <a:pt x="739" y="754"/>
                    </a:lnTo>
                    <a:lnTo>
                      <a:pt x="739" y="726"/>
                    </a:lnTo>
                    <a:lnTo>
                      <a:pt x="739" y="696"/>
                    </a:lnTo>
                    <a:lnTo>
                      <a:pt x="741" y="666"/>
                    </a:lnTo>
                    <a:lnTo>
                      <a:pt x="741" y="638"/>
                    </a:lnTo>
                    <a:lnTo>
                      <a:pt x="741" y="610"/>
                    </a:lnTo>
                    <a:lnTo>
                      <a:pt x="741" y="580"/>
                    </a:lnTo>
                    <a:lnTo>
                      <a:pt x="741" y="550"/>
                    </a:lnTo>
                    <a:lnTo>
                      <a:pt x="741" y="525"/>
                    </a:lnTo>
                    <a:lnTo>
                      <a:pt x="741" y="499"/>
                    </a:lnTo>
                    <a:lnTo>
                      <a:pt x="744" y="462"/>
                    </a:lnTo>
                    <a:lnTo>
                      <a:pt x="748" y="432"/>
                    </a:lnTo>
                    <a:lnTo>
                      <a:pt x="750" y="409"/>
                    </a:lnTo>
                    <a:lnTo>
                      <a:pt x="752" y="394"/>
                    </a:lnTo>
                    <a:lnTo>
                      <a:pt x="752" y="373"/>
                    </a:lnTo>
                    <a:lnTo>
                      <a:pt x="756" y="349"/>
                    </a:lnTo>
                    <a:lnTo>
                      <a:pt x="759" y="319"/>
                    </a:lnTo>
                    <a:lnTo>
                      <a:pt x="759" y="287"/>
                    </a:lnTo>
                    <a:lnTo>
                      <a:pt x="756" y="263"/>
                    </a:lnTo>
                    <a:lnTo>
                      <a:pt x="750" y="240"/>
                    </a:lnTo>
                    <a:lnTo>
                      <a:pt x="744" y="214"/>
                    </a:lnTo>
                    <a:lnTo>
                      <a:pt x="741" y="188"/>
                    </a:lnTo>
                    <a:lnTo>
                      <a:pt x="741" y="163"/>
                    </a:lnTo>
                    <a:lnTo>
                      <a:pt x="739" y="137"/>
                    </a:lnTo>
                    <a:lnTo>
                      <a:pt x="735" y="113"/>
                    </a:lnTo>
                    <a:lnTo>
                      <a:pt x="735" y="90"/>
                    </a:lnTo>
                    <a:lnTo>
                      <a:pt x="744" y="55"/>
                    </a:lnTo>
                    <a:lnTo>
                      <a:pt x="756" y="30"/>
                    </a:lnTo>
                    <a:lnTo>
                      <a:pt x="763" y="13"/>
                    </a:lnTo>
                    <a:lnTo>
                      <a:pt x="744" y="2"/>
                    </a:lnTo>
                    <a:lnTo>
                      <a:pt x="724" y="0"/>
                    </a:lnTo>
                    <a:lnTo>
                      <a:pt x="711" y="0"/>
                    </a:lnTo>
                    <a:lnTo>
                      <a:pt x="699" y="0"/>
                    </a:lnTo>
                    <a:lnTo>
                      <a:pt x="688" y="2"/>
                    </a:lnTo>
                    <a:lnTo>
                      <a:pt x="677" y="4"/>
                    </a:lnTo>
                    <a:lnTo>
                      <a:pt x="664" y="8"/>
                    </a:lnTo>
                    <a:lnTo>
                      <a:pt x="651" y="11"/>
                    </a:lnTo>
                    <a:lnTo>
                      <a:pt x="632" y="15"/>
                    </a:lnTo>
                    <a:lnTo>
                      <a:pt x="613" y="19"/>
                    </a:lnTo>
                    <a:lnTo>
                      <a:pt x="598" y="21"/>
                    </a:lnTo>
                    <a:lnTo>
                      <a:pt x="585" y="23"/>
                    </a:lnTo>
                    <a:lnTo>
                      <a:pt x="574" y="23"/>
                    </a:lnTo>
                    <a:lnTo>
                      <a:pt x="564" y="25"/>
                    </a:lnTo>
                    <a:lnTo>
                      <a:pt x="551" y="28"/>
                    </a:lnTo>
                    <a:lnTo>
                      <a:pt x="538" y="30"/>
                    </a:lnTo>
                    <a:lnTo>
                      <a:pt x="519" y="32"/>
                    </a:lnTo>
                    <a:lnTo>
                      <a:pt x="502" y="36"/>
                    </a:lnTo>
                    <a:lnTo>
                      <a:pt x="487" y="36"/>
                    </a:lnTo>
                    <a:lnTo>
                      <a:pt x="474" y="38"/>
                    </a:lnTo>
                    <a:lnTo>
                      <a:pt x="465" y="38"/>
                    </a:lnTo>
                    <a:lnTo>
                      <a:pt x="454" y="40"/>
                    </a:lnTo>
                    <a:lnTo>
                      <a:pt x="442" y="40"/>
                    </a:lnTo>
                    <a:lnTo>
                      <a:pt x="427" y="43"/>
                    </a:lnTo>
                    <a:lnTo>
                      <a:pt x="409" y="45"/>
                    </a:lnTo>
                    <a:lnTo>
                      <a:pt x="392" y="47"/>
                    </a:lnTo>
                    <a:lnTo>
                      <a:pt x="379" y="51"/>
                    </a:lnTo>
                    <a:lnTo>
                      <a:pt x="369" y="53"/>
                    </a:lnTo>
                    <a:lnTo>
                      <a:pt x="360" y="55"/>
                    </a:lnTo>
                    <a:lnTo>
                      <a:pt x="349" y="60"/>
                    </a:lnTo>
                    <a:lnTo>
                      <a:pt x="339" y="62"/>
                    </a:lnTo>
                    <a:lnTo>
                      <a:pt x="326" y="66"/>
                    </a:lnTo>
                    <a:lnTo>
                      <a:pt x="309" y="68"/>
                    </a:lnTo>
                    <a:lnTo>
                      <a:pt x="292" y="70"/>
                    </a:lnTo>
                    <a:lnTo>
                      <a:pt x="279" y="75"/>
                    </a:lnTo>
                    <a:lnTo>
                      <a:pt x="268" y="77"/>
                    </a:lnTo>
                    <a:lnTo>
                      <a:pt x="260" y="79"/>
                    </a:lnTo>
                    <a:lnTo>
                      <a:pt x="251" y="83"/>
                    </a:lnTo>
                    <a:lnTo>
                      <a:pt x="240" y="85"/>
                    </a:lnTo>
                    <a:lnTo>
                      <a:pt x="227" y="90"/>
                    </a:lnTo>
                    <a:lnTo>
                      <a:pt x="210" y="92"/>
                    </a:lnTo>
                    <a:lnTo>
                      <a:pt x="191" y="94"/>
                    </a:lnTo>
                    <a:lnTo>
                      <a:pt x="176" y="96"/>
                    </a:lnTo>
                    <a:lnTo>
                      <a:pt x="163" y="98"/>
                    </a:lnTo>
                    <a:lnTo>
                      <a:pt x="152" y="100"/>
                    </a:lnTo>
                    <a:lnTo>
                      <a:pt x="142" y="103"/>
                    </a:lnTo>
                    <a:lnTo>
                      <a:pt x="129" y="109"/>
                    </a:lnTo>
                    <a:lnTo>
                      <a:pt x="116" y="115"/>
                    </a:lnTo>
                    <a:lnTo>
                      <a:pt x="99" y="126"/>
                    </a:lnTo>
                    <a:close/>
                  </a:path>
                </a:pathLst>
              </a:custGeom>
              <a:solidFill>
                <a:srgbClr val="AFC1A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432" name="Freeform 248"/>
              <p:cNvSpPr>
                <a:spLocks/>
              </p:cNvSpPr>
              <p:nvPr/>
            </p:nvSpPr>
            <p:spPr bwMode="auto">
              <a:xfrm>
                <a:off x="2994" y="711"/>
                <a:ext cx="917" cy="3260"/>
              </a:xfrm>
              <a:custGeom>
                <a:avLst/>
                <a:gdLst>
                  <a:gd name="T0" fmla="*/ 79 w 917"/>
                  <a:gd name="T1" fmla="*/ 188 h 3260"/>
                  <a:gd name="T2" fmla="*/ 171 w 917"/>
                  <a:gd name="T3" fmla="*/ 171 h 3260"/>
                  <a:gd name="T4" fmla="*/ 253 w 917"/>
                  <a:gd name="T5" fmla="*/ 145 h 3260"/>
                  <a:gd name="T6" fmla="*/ 332 w 917"/>
                  <a:gd name="T7" fmla="*/ 143 h 3260"/>
                  <a:gd name="T8" fmla="*/ 422 w 917"/>
                  <a:gd name="T9" fmla="*/ 133 h 3260"/>
                  <a:gd name="T10" fmla="*/ 510 w 917"/>
                  <a:gd name="T11" fmla="*/ 109 h 3260"/>
                  <a:gd name="T12" fmla="*/ 587 w 917"/>
                  <a:gd name="T13" fmla="*/ 73 h 3260"/>
                  <a:gd name="T14" fmla="*/ 662 w 917"/>
                  <a:gd name="T15" fmla="*/ 62 h 3260"/>
                  <a:gd name="T16" fmla="*/ 748 w 917"/>
                  <a:gd name="T17" fmla="*/ 51 h 3260"/>
                  <a:gd name="T18" fmla="*/ 838 w 917"/>
                  <a:gd name="T19" fmla="*/ 21 h 3260"/>
                  <a:gd name="T20" fmla="*/ 910 w 917"/>
                  <a:gd name="T21" fmla="*/ 38 h 3260"/>
                  <a:gd name="T22" fmla="*/ 883 w 917"/>
                  <a:gd name="T23" fmla="*/ 216 h 3260"/>
                  <a:gd name="T24" fmla="*/ 902 w 917"/>
                  <a:gd name="T25" fmla="*/ 394 h 3260"/>
                  <a:gd name="T26" fmla="*/ 898 w 917"/>
                  <a:gd name="T27" fmla="*/ 552 h 3260"/>
                  <a:gd name="T28" fmla="*/ 895 w 917"/>
                  <a:gd name="T29" fmla="*/ 730 h 3260"/>
                  <a:gd name="T30" fmla="*/ 900 w 917"/>
                  <a:gd name="T31" fmla="*/ 893 h 3260"/>
                  <a:gd name="T32" fmla="*/ 900 w 917"/>
                  <a:gd name="T33" fmla="*/ 1075 h 3260"/>
                  <a:gd name="T34" fmla="*/ 893 w 917"/>
                  <a:gd name="T35" fmla="*/ 1238 h 3260"/>
                  <a:gd name="T36" fmla="*/ 895 w 917"/>
                  <a:gd name="T37" fmla="*/ 1413 h 3260"/>
                  <a:gd name="T38" fmla="*/ 900 w 917"/>
                  <a:gd name="T39" fmla="*/ 1568 h 3260"/>
                  <a:gd name="T40" fmla="*/ 904 w 917"/>
                  <a:gd name="T41" fmla="*/ 1743 h 3260"/>
                  <a:gd name="T42" fmla="*/ 900 w 917"/>
                  <a:gd name="T43" fmla="*/ 1902 h 3260"/>
                  <a:gd name="T44" fmla="*/ 893 w 917"/>
                  <a:gd name="T45" fmla="*/ 2082 h 3260"/>
                  <a:gd name="T46" fmla="*/ 893 w 917"/>
                  <a:gd name="T47" fmla="*/ 2238 h 3260"/>
                  <a:gd name="T48" fmla="*/ 893 w 917"/>
                  <a:gd name="T49" fmla="*/ 2418 h 3260"/>
                  <a:gd name="T50" fmla="*/ 891 w 917"/>
                  <a:gd name="T51" fmla="*/ 2572 h 3260"/>
                  <a:gd name="T52" fmla="*/ 885 w 917"/>
                  <a:gd name="T53" fmla="*/ 2750 h 3260"/>
                  <a:gd name="T54" fmla="*/ 883 w 917"/>
                  <a:gd name="T55" fmla="*/ 2909 h 3260"/>
                  <a:gd name="T56" fmla="*/ 906 w 917"/>
                  <a:gd name="T57" fmla="*/ 3078 h 3260"/>
                  <a:gd name="T58" fmla="*/ 917 w 917"/>
                  <a:gd name="T59" fmla="*/ 3228 h 3260"/>
                  <a:gd name="T60" fmla="*/ 831 w 917"/>
                  <a:gd name="T61" fmla="*/ 3253 h 3260"/>
                  <a:gd name="T62" fmla="*/ 735 w 917"/>
                  <a:gd name="T63" fmla="*/ 3226 h 3260"/>
                  <a:gd name="T64" fmla="*/ 653 w 917"/>
                  <a:gd name="T65" fmla="*/ 3204 h 3260"/>
                  <a:gd name="T66" fmla="*/ 576 w 917"/>
                  <a:gd name="T67" fmla="*/ 3219 h 3260"/>
                  <a:gd name="T68" fmla="*/ 491 w 917"/>
                  <a:gd name="T69" fmla="*/ 3202 h 3260"/>
                  <a:gd name="T70" fmla="*/ 401 w 917"/>
                  <a:gd name="T71" fmla="*/ 3187 h 3260"/>
                  <a:gd name="T72" fmla="*/ 319 w 917"/>
                  <a:gd name="T73" fmla="*/ 3172 h 3260"/>
                  <a:gd name="T74" fmla="*/ 244 w 917"/>
                  <a:gd name="T75" fmla="*/ 3183 h 3260"/>
                  <a:gd name="T76" fmla="*/ 161 w 917"/>
                  <a:gd name="T77" fmla="*/ 3153 h 3260"/>
                  <a:gd name="T78" fmla="*/ 71 w 917"/>
                  <a:gd name="T79" fmla="*/ 3146 h 3260"/>
                  <a:gd name="T80" fmla="*/ 6 w 917"/>
                  <a:gd name="T81" fmla="*/ 3112 h 3260"/>
                  <a:gd name="T82" fmla="*/ 9 w 917"/>
                  <a:gd name="T83" fmla="*/ 2947 h 3260"/>
                  <a:gd name="T84" fmla="*/ 4 w 917"/>
                  <a:gd name="T85" fmla="*/ 2765 h 3260"/>
                  <a:gd name="T86" fmla="*/ 4 w 917"/>
                  <a:gd name="T87" fmla="*/ 2604 h 3260"/>
                  <a:gd name="T88" fmla="*/ 9 w 917"/>
                  <a:gd name="T89" fmla="*/ 2427 h 3260"/>
                  <a:gd name="T90" fmla="*/ 2 w 917"/>
                  <a:gd name="T91" fmla="*/ 2264 h 3260"/>
                  <a:gd name="T92" fmla="*/ 26 w 917"/>
                  <a:gd name="T93" fmla="*/ 2084 h 3260"/>
                  <a:gd name="T94" fmla="*/ 17 w 917"/>
                  <a:gd name="T95" fmla="*/ 1923 h 3260"/>
                  <a:gd name="T96" fmla="*/ 6 w 917"/>
                  <a:gd name="T97" fmla="*/ 1741 h 3260"/>
                  <a:gd name="T98" fmla="*/ 26 w 917"/>
                  <a:gd name="T99" fmla="*/ 1578 h 3260"/>
                  <a:gd name="T100" fmla="*/ 28 w 917"/>
                  <a:gd name="T101" fmla="*/ 1398 h 3260"/>
                  <a:gd name="T102" fmla="*/ 15 w 917"/>
                  <a:gd name="T103" fmla="*/ 1238 h 3260"/>
                  <a:gd name="T104" fmla="*/ 9 w 917"/>
                  <a:gd name="T105" fmla="*/ 1056 h 3260"/>
                  <a:gd name="T106" fmla="*/ 9 w 917"/>
                  <a:gd name="T107" fmla="*/ 893 h 3260"/>
                  <a:gd name="T108" fmla="*/ 15 w 917"/>
                  <a:gd name="T109" fmla="*/ 715 h 3260"/>
                  <a:gd name="T110" fmla="*/ 13 w 917"/>
                  <a:gd name="T111" fmla="*/ 561 h 3260"/>
                  <a:gd name="T112" fmla="*/ 24 w 917"/>
                  <a:gd name="T113" fmla="*/ 385 h 3260"/>
                  <a:gd name="T114" fmla="*/ 11 w 917"/>
                  <a:gd name="T115" fmla="*/ 240 h 3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17" h="3260">
                    <a:moveTo>
                      <a:pt x="26" y="218"/>
                    </a:moveTo>
                    <a:lnTo>
                      <a:pt x="39" y="205"/>
                    </a:lnTo>
                    <a:lnTo>
                      <a:pt x="49" y="197"/>
                    </a:lnTo>
                    <a:lnTo>
                      <a:pt x="58" y="190"/>
                    </a:lnTo>
                    <a:lnTo>
                      <a:pt x="69" y="188"/>
                    </a:lnTo>
                    <a:lnTo>
                      <a:pt x="79" y="188"/>
                    </a:lnTo>
                    <a:lnTo>
                      <a:pt x="92" y="188"/>
                    </a:lnTo>
                    <a:lnTo>
                      <a:pt x="107" y="186"/>
                    </a:lnTo>
                    <a:lnTo>
                      <a:pt x="126" y="184"/>
                    </a:lnTo>
                    <a:lnTo>
                      <a:pt x="146" y="180"/>
                    </a:lnTo>
                    <a:lnTo>
                      <a:pt x="159" y="175"/>
                    </a:lnTo>
                    <a:lnTo>
                      <a:pt x="171" y="171"/>
                    </a:lnTo>
                    <a:lnTo>
                      <a:pt x="180" y="167"/>
                    </a:lnTo>
                    <a:lnTo>
                      <a:pt x="191" y="163"/>
                    </a:lnTo>
                    <a:lnTo>
                      <a:pt x="201" y="158"/>
                    </a:lnTo>
                    <a:lnTo>
                      <a:pt x="216" y="154"/>
                    </a:lnTo>
                    <a:lnTo>
                      <a:pt x="233" y="150"/>
                    </a:lnTo>
                    <a:lnTo>
                      <a:pt x="253" y="145"/>
                    </a:lnTo>
                    <a:lnTo>
                      <a:pt x="268" y="145"/>
                    </a:lnTo>
                    <a:lnTo>
                      <a:pt x="281" y="143"/>
                    </a:lnTo>
                    <a:lnTo>
                      <a:pt x="293" y="143"/>
                    </a:lnTo>
                    <a:lnTo>
                      <a:pt x="304" y="145"/>
                    </a:lnTo>
                    <a:lnTo>
                      <a:pt x="317" y="143"/>
                    </a:lnTo>
                    <a:lnTo>
                      <a:pt x="332" y="143"/>
                    </a:lnTo>
                    <a:lnTo>
                      <a:pt x="351" y="139"/>
                    </a:lnTo>
                    <a:lnTo>
                      <a:pt x="371" y="135"/>
                    </a:lnTo>
                    <a:lnTo>
                      <a:pt x="386" y="133"/>
                    </a:lnTo>
                    <a:lnTo>
                      <a:pt x="398" y="133"/>
                    </a:lnTo>
                    <a:lnTo>
                      <a:pt x="411" y="133"/>
                    </a:lnTo>
                    <a:lnTo>
                      <a:pt x="422" y="133"/>
                    </a:lnTo>
                    <a:lnTo>
                      <a:pt x="435" y="133"/>
                    </a:lnTo>
                    <a:lnTo>
                      <a:pt x="450" y="130"/>
                    </a:lnTo>
                    <a:lnTo>
                      <a:pt x="469" y="126"/>
                    </a:lnTo>
                    <a:lnTo>
                      <a:pt x="486" y="122"/>
                    </a:lnTo>
                    <a:lnTo>
                      <a:pt x="499" y="115"/>
                    </a:lnTo>
                    <a:lnTo>
                      <a:pt x="510" y="109"/>
                    </a:lnTo>
                    <a:lnTo>
                      <a:pt x="521" y="100"/>
                    </a:lnTo>
                    <a:lnTo>
                      <a:pt x="529" y="94"/>
                    </a:lnTo>
                    <a:lnTo>
                      <a:pt x="540" y="88"/>
                    </a:lnTo>
                    <a:lnTo>
                      <a:pt x="553" y="81"/>
                    </a:lnTo>
                    <a:lnTo>
                      <a:pt x="570" y="77"/>
                    </a:lnTo>
                    <a:lnTo>
                      <a:pt x="587" y="73"/>
                    </a:lnTo>
                    <a:lnTo>
                      <a:pt x="602" y="70"/>
                    </a:lnTo>
                    <a:lnTo>
                      <a:pt x="615" y="68"/>
                    </a:lnTo>
                    <a:lnTo>
                      <a:pt x="625" y="66"/>
                    </a:lnTo>
                    <a:lnTo>
                      <a:pt x="634" y="66"/>
                    </a:lnTo>
                    <a:lnTo>
                      <a:pt x="647" y="64"/>
                    </a:lnTo>
                    <a:lnTo>
                      <a:pt x="662" y="62"/>
                    </a:lnTo>
                    <a:lnTo>
                      <a:pt x="679" y="58"/>
                    </a:lnTo>
                    <a:lnTo>
                      <a:pt x="698" y="55"/>
                    </a:lnTo>
                    <a:lnTo>
                      <a:pt x="713" y="53"/>
                    </a:lnTo>
                    <a:lnTo>
                      <a:pt x="724" y="51"/>
                    </a:lnTo>
                    <a:lnTo>
                      <a:pt x="737" y="51"/>
                    </a:lnTo>
                    <a:lnTo>
                      <a:pt x="748" y="51"/>
                    </a:lnTo>
                    <a:lnTo>
                      <a:pt x="758" y="49"/>
                    </a:lnTo>
                    <a:lnTo>
                      <a:pt x="773" y="47"/>
                    </a:lnTo>
                    <a:lnTo>
                      <a:pt x="793" y="45"/>
                    </a:lnTo>
                    <a:lnTo>
                      <a:pt x="810" y="38"/>
                    </a:lnTo>
                    <a:lnTo>
                      <a:pt x="825" y="30"/>
                    </a:lnTo>
                    <a:lnTo>
                      <a:pt x="838" y="21"/>
                    </a:lnTo>
                    <a:lnTo>
                      <a:pt x="850" y="10"/>
                    </a:lnTo>
                    <a:lnTo>
                      <a:pt x="861" y="4"/>
                    </a:lnTo>
                    <a:lnTo>
                      <a:pt x="874" y="0"/>
                    </a:lnTo>
                    <a:lnTo>
                      <a:pt x="885" y="2"/>
                    </a:lnTo>
                    <a:lnTo>
                      <a:pt x="898" y="10"/>
                    </a:lnTo>
                    <a:lnTo>
                      <a:pt x="910" y="38"/>
                    </a:lnTo>
                    <a:lnTo>
                      <a:pt x="902" y="66"/>
                    </a:lnTo>
                    <a:lnTo>
                      <a:pt x="885" y="96"/>
                    </a:lnTo>
                    <a:lnTo>
                      <a:pt x="876" y="135"/>
                    </a:lnTo>
                    <a:lnTo>
                      <a:pt x="876" y="169"/>
                    </a:lnTo>
                    <a:lnTo>
                      <a:pt x="880" y="193"/>
                    </a:lnTo>
                    <a:lnTo>
                      <a:pt x="883" y="216"/>
                    </a:lnTo>
                    <a:lnTo>
                      <a:pt x="883" y="248"/>
                    </a:lnTo>
                    <a:lnTo>
                      <a:pt x="885" y="282"/>
                    </a:lnTo>
                    <a:lnTo>
                      <a:pt x="893" y="306"/>
                    </a:lnTo>
                    <a:lnTo>
                      <a:pt x="900" y="330"/>
                    </a:lnTo>
                    <a:lnTo>
                      <a:pt x="902" y="362"/>
                    </a:lnTo>
                    <a:lnTo>
                      <a:pt x="902" y="394"/>
                    </a:lnTo>
                    <a:lnTo>
                      <a:pt x="904" y="417"/>
                    </a:lnTo>
                    <a:lnTo>
                      <a:pt x="904" y="441"/>
                    </a:lnTo>
                    <a:lnTo>
                      <a:pt x="904" y="473"/>
                    </a:lnTo>
                    <a:lnTo>
                      <a:pt x="902" y="505"/>
                    </a:lnTo>
                    <a:lnTo>
                      <a:pt x="900" y="529"/>
                    </a:lnTo>
                    <a:lnTo>
                      <a:pt x="898" y="552"/>
                    </a:lnTo>
                    <a:lnTo>
                      <a:pt x="895" y="585"/>
                    </a:lnTo>
                    <a:lnTo>
                      <a:pt x="895" y="617"/>
                    </a:lnTo>
                    <a:lnTo>
                      <a:pt x="895" y="640"/>
                    </a:lnTo>
                    <a:lnTo>
                      <a:pt x="895" y="664"/>
                    </a:lnTo>
                    <a:lnTo>
                      <a:pt x="895" y="696"/>
                    </a:lnTo>
                    <a:lnTo>
                      <a:pt x="895" y="730"/>
                    </a:lnTo>
                    <a:lnTo>
                      <a:pt x="895" y="754"/>
                    </a:lnTo>
                    <a:lnTo>
                      <a:pt x="893" y="777"/>
                    </a:lnTo>
                    <a:lnTo>
                      <a:pt x="893" y="812"/>
                    </a:lnTo>
                    <a:lnTo>
                      <a:pt x="895" y="846"/>
                    </a:lnTo>
                    <a:lnTo>
                      <a:pt x="898" y="869"/>
                    </a:lnTo>
                    <a:lnTo>
                      <a:pt x="900" y="893"/>
                    </a:lnTo>
                    <a:lnTo>
                      <a:pt x="902" y="927"/>
                    </a:lnTo>
                    <a:lnTo>
                      <a:pt x="902" y="962"/>
                    </a:lnTo>
                    <a:lnTo>
                      <a:pt x="904" y="985"/>
                    </a:lnTo>
                    <a:lnTo>
                      <a:pt x="904" y="1009"/>
                    </a:lnTo>
                    <a:lnTo>
                      <a:pt x="904" y="1041"/>
                    </a:lnTo>
                    <a:lnTo>
                      <a:pt x="900" y="1075"/>
                    </a:lnTo>
                    <a:lnTo>
                      <a:pt x="893" y="1099"/>
                    </a:lnTo>
                    <a:lnTo>
                      <a:pt x="887" y="1122"/>
                    </a:lnTo>
                    <a:lnTo>
                      <a:pt x="883" y="1156"/>
                    </a:lnTo>
                    <a:lnTo>
                      <a:pt x="885" y="1191"/>
                    </a:lnTo>
                    <a:lnTo>
                      <a:pt x="889" y="1214"/>
                    </a:lnTo>
                    <a:lnTo>
                      <a:pt x="893" y="1238"/>
                    </a:lnTo>
                    <a:lnTo>
                      <a:pt x="895" y="1272"/>
                    </a:lnTo>
                    <a:lnTo>
                      <a:pt x="895" y="1304"/>
                    </a:lnTo>
                    <a:lnTo>
                      <a:pt x="895" y="1326"/>
                    </a:lnTo>
                    <a:lnTo>
                      <a:pt x="893" y="1349"/>
                    </a:lnTo>
                    <a:lnTo>
                      <a:pt x="893" y="1381"/>
                    </a:lnTo>
                    <a:lnTo>
                      <a:pt x="895" y="1413"/>
                    </a:lnTo>
                    <a:lnTo>
                      <a:pt x="900" y="1437"/>
                    </a:lnTo>
                    <a:lnTo>
                      <a:pt x="902" y="1458"/>
                    </a:lnTo>
                    <a:lnTo>
                      <a:pt x="904" y="1491"/>
                    </a:lnTo>
                    <a:lnTo>
                      <a:pt x="904" y="1523"/>
                    </a:lnTo>
                    <a:lnTo>
                      <a:pt x="902" y="1544"/>
                    </a:lnTo>
                    <a:lnTo>
                      <a:pt x="900" y="1568"/>
                    </a:lnTo>
                    <a:lnTo>
                      <a:pt x="900" y="1600"/>
                    </a:lnTo>
                    <a:lnTo>
                      <a:pt x="902" y="1632"/>
                    </a:lnTo>
                    <a:lnTo>
                      <a:pt x="902" y="1656"/>
                    </a:lnTo>
                    <a:lnTo>
                      <a:pt x="904" y="1679"/>
                    </a:lnTo>
                    <a:lnTo>
                      <a:pt x="904" y="1711"/>
                    </a:lnTo>
                    <a:lnTo>
                      <a:pt x="904" y="1743"/>
                    </a:lnTo>
                    <a:lnTo>
                      <a:pt x="906" y="1767"/>
                    </a:lnTo>
                    <a:lnTo>
                      <a:pt x="906" y="1790"/>
                    </a:lnTo>
                    <a:lnTo>
                      <a:pt x="906" y="1823"/>
                    </a:lnTo>
                    <a:lnTo>
                      <a:pt x="904" y="1855"/>
                    </a:lnTo>
                    <a:lnTo>
                      <a:pt x="902" y="1878"/>
                    </a:lnTo>
                    <a:lnTo>
                      <a:pt x="900" y="1902"/>
                    </a:lnTo>
                    <a:lnTo>
                      <a:pt x="898" y="1934"/>
                    </a:lnTo>
                    <a:lnTo>
                      <a:pt x="898" y="1968"/>
                    </a:lnTo>
                    <a:lnTo>
                      <a:pt x="895" y="1992"/>
                    </a:lnTo>
                    <a:lnTo>
                      <a:pt x="893" y="2015"/>
                    </a:lnTo>
                    <a:lnTo>
                      <a:pt x="893" y="2050"/>
                    </a:lnTo>
                    <a:lnTo>
                      <a:pt x="893" y="2082"/>
                    </a:lnTo>
                    <a:lnTo>
                      <a:pt x="898" y="2103"/>
                    </a:lnTo>
                    <a:lnTo>
                      <a:pt x="900" y="2127"/>
                    </a:lnTo>
                    <a:lnTo>
                      <a:pt x="900" y="2159"/>
                    </a:lnTo>
                    <a:lnTo>
                      <a:pt x="898" y="2191"/>
                    </a:lnTo>
                    <a:lnTo>
                      <a:pt x="895" y="2215"/>
                    </a:lnTo>
                    <a:lnTo>
                      <a:pt x="893" y="2238"/>
                    </a:lnTo>
                    <a:lnTo>
                      <a:pt x="891" y="2270"/>
                    </a:lnTo>
                    <a:lnTo>
                      <a:pt x="891" y="2305"/>
                    </a:lnTo>
                    <a:lnTo>
                      <a:pt x="893" y="2328"/>
                    </a:lnTo>
                    <a:lnTo>
                      <a:pt x="893" y="2352"/>
                    </a:lnTo>
                    <a:lnTo>
                      <a:pt x="893" y="2386"/>
                    </a:lnTo>
                    <a:lnTo>
                      <a:pt x="893" y="2418"/>
                    </a:lnTo>
                    <a:lnTo>
                      <a:pt x="895" y="2439"/>
                    </a:lnTo>
                    <a:lnTo>
                      <a:pt x="895" y="2463"/>
                    </a:lnTo>
                    <a:lnTo>
                      <a:pt x="895" y="2495"/>
                    </a:lnTo>
                    <a:lnTo>
                      <a:pt x="895" y="2527"/>
                    </a:lnTo>
                    <a:lnTo>
                      <a:pt x="893" y="2551"/>
                    </a:lnTo>
                    <a:lnTo>
                      <a:pt x="891" y="2572"/>
                    </a:lnTo>
                    <a:lnTo>
                      <a:pt x="891" y="2604"/>
                    </a:lnTo>
                    <a:lnTo>
                      <a:pt x="891" y="2637"/>
                    </a:lnTo>
                    <a:lnTo>
                      <a:pt x="889" y="2660"/>
                    </a:lnTo>
                    <a:lnTo>
                      <a:pt x="885" y="2684"/>
                    </a:lnTo>
                    <a:lnTo>
                      <a:pt x="885" y="2718"/>
                    </a:lnTo>
                    <a:lnTo>
                      <a:pt x="885" y="2750"/>
                    </a:lnTo>
                    <a:lnTo>
                      <a:pt x="883" y="2774"/>
                    </a:lnTo>
                    <a:lnTo>
                      <a:pt x="880" y="2797"/>
                    </a:lnTo>
                    <a:lnTo>
                      <a:pt x="880" y="2829"/>
                    </a:lnTo>
                    <a:lnTo>
                      <a:pt x="880" y="2861"/>
                    </a:lnTo>
                    <a:lnTo>
                      <a:pt x="883" y="2885"/>
                    </a:lnTo>
                    <a:lnTo>
                      <a:pt x="883" y="2909"/>
                    </a:lnTo>
                    <a:lnTo>
                      <a:pt x="883" y="2941"/>
                    </a:lnTo>
                    <a:lnTo>
                      <a:pt x="887" y="2971"/>
                    </a:lnTo>
                    <a:lnTo>
                      <a:pt x="895" y="2992"/>
                    </a:lnTo>
                    <a:lnTo>
                      <a:pt x="902" y="3014"/>
                    </a:lnTo>
                    <a:lnTo>
                      <a:pt x="906" y="3046"/>
                    </a:lnTo>
                    <a:lnTo>
                      <a:pt x="906" y="3078"/>
                    </a:lnTo>
                    <a:lnTo>
                      <a:pt x="906" y="3099"/>
                    </a:lnTo>
                    <a:lnTo>
                      <a:pt x="904" y="3121"/>
                    </a:lnTo>
                    <a:lnTo>
                      <a:pt x="904" y="3153"/>
                    </a:lnTo>
                    <a:lnTo>
                      <a:pt x="908" y="3183"/>
                    </a:lnTo>
                    <a:lnTo>
                      <a:pt x="917" y="3206"/>
                    </a:lnTo>
                    <a:lnTo>
                      <a:pt x="917" y="3228"/>
                    </a:lnTo>
                    <a:lnTo>
                      <a:pt x="900" y="3247"/>
                    </a:lnTo>
                    <a:lnTo>
                      <a:pt x="883" y="3256"/>
                    </a:lnTo>
                    <a:lnTo>
                      <a:pt x="870" y="3260"/>
                    </a:lnTo>
                    <a:lnTo>
                      <a:pt x="857" y="3260"/>
                    </a:lnTo>
                    <a:lnTo>
                      <a:pt x="844" y="3258"/>
                    </a:lnTo>
                    <a:lnTo>
                      <a:pt x="831" y="3253"/>
                    </a:lnTo>
                    <a:lnTo>
                      <a:pt x="816" y="3247"/>
                    </a:lnTo>
                    <a:lnTo>
                      <a:pt x="799" y="3243"/>
                    </a:lnTo>
                    <a:lnTo>
                      <a:pt x="780" y="3238"/>
                    </a:lnTo>
                    <a:lnTo>
                      <a:pt x="760" y="3236"/>
                    </a:lnTo>
                    <a:lnTo>
                      <a:pt x="748" y="3232"/>
                    </a:lnTo>
                    <a:lnTo>
                      <a:pt x="735" y="3226"/>
                    </a:lnTo>
                    <a:lnTo>
                      <a:pt x="726" y="3221"/>
                    </a:lnTo>
                    <a:lnTo>
                      <a:pt x="715" y="3217"/>
                    </a:lnTo>
                    <a:lnTo>
                      <a:pt x="703" y="3211"/>
                    </a:lnTo>
                    <a:lnTo>
                      <a:pt x="690" y="3206"/>
                    </a:lnTo>
                    <a:lnTo>
                      <a:pt x="670" y="3204"/>
                    </a:lnTo>
                    <a:lnTo>
                      <a:pt x="653" y="3204"/>
                    </a:lnTo>
                    <a:lnTo>
                      <a:pt x="638" y="3204"/>
                    </a:lnTo>
                    <a:lnTo>
                      <a:pt x="625" y="3208"/>
                    </a:lnTo>
                    <a:lnTo>
                      <a:pt x="615" y="3211"/>
                    </a:lnTo>
                    <a:lnTo>
                      <a:pt x="604" y="3215"/>
                    </a:lnTo>
                    <a:lnTo>
                      <a:pt x="591" y="3219"/>
                    </a:lnTo>
                    <a:lnTo>
                      <a:pt x="576" y="3219"/>
                    </a:lnTo>
                    <a:lnTo>
                      <a:pt x="559" y="3219"/>
                    </a:lnTo>
                    <a:lnTo>
                      <a:pt x="540" y="3217"/>
                    </a:lnTo>
                    <a:lnTo>
                      <a:pt x="525" y="3213"/>
                    </a:lnTo>
                    <a:lnTo>
                      <a:pt x="512" y="3211"/>
                    </a:lnTo>
                    <a:lnTo>
                      <a:pt x="501" y="3206"/>
                    </a:lnTo>
                    <a:lnTo>
                      <a:pt x="491" y="3202"/>
                    </a:lnTo>
                    <a:lnTo>
                      <a:pt x="478" y="3200"/>
                    </a:lnTo>
                    <a:lnTo>
                      <a:pt x="463" y="3196"/>
                    </a:lnTo>
                    <a:lnTo>
                      <a:pt x="443" y="3193"/>
                    </a:lnTo>
                    <a:lnTo>
                      <a:pt x="426" y="3191"/>
                    </a:lnTo>
                    <a:lnTo>
                      <a:pt x="411" y="3189"/>
                    </a:lnTo>
                    <a:lnTo>
                      <a:pt x="401" y="3187"/>
                    </a:lnTo>
                    <a:lnTo>
                      <a:pt x="390" y="3183"/>
                    </a:lnTo>
                    <a:lnTo>
                      <a:pt x="379" y="3181"/>
                    </a:lnTo>
                    <a:lnTo>
                      <a:pt x="368" y="3178"/>
                    </a:lnTo>
                    <a:lnTo>
                      <a:pt x="353" y="3176"/>
                    </a:lnTo>
                    <a:lnTo>
                      <a:pt x="336" y="3174"/>
                    </a:lnTo>
                    <a:lnTo>
                      <a:pt x="319" y="3172"/>
                    </a:lnTo>
                    <a:lnTo>
                      <a:pt x="304" y="3174"/>
                    </a:lnTo>
                    <a:lnTo>
                      <a:pt x="291" y="3174"/>
                    </a:lnTo>
                    <a:lnTo>
                      <a:pt x="281" y="3176"/>
                    </a:lnTo>
                    <a:lnTo>
                      <a:pt x="270" y="3181"/>
                    </a:lnTo>
                    <a:lnTo>
                      <a:pt x="259" y="3181"/>
                    </a:lnTo>
                    <a:lnTo>
                      <a:pt x="244" y="3183"/>
                    </a:lnTo>
                    <a:lnTo>
                      <a:pt x="225" y="3181"/>
                    </a:lnTo>
                    <a:lnTo>
                      <a:pt x="206" y="3176"/>
                    </a:lnTo>
                    <a:lnTo>
                      <a:pt x="193" y="3172"/>
                    </a:lnTo>
                    <a:lnTo>
                      <a:pt x="182" y="3166"/>
                    </a:lnTo>
                    <a:lnTo>
                      <a:pt x="171" y="3159"/>
                    </a:lnTo>
                    <a:lnTo>
                      <a:pt x="161" y="3153"/>
                    </a:lnTo>
                    <a:lnTo>
                      <a:pt x="150" y="3146"/>
                    </a:lnTo>
                    <a:lnTo>
                      <a:pt x="135" y="3142"/>
                    </a:lnTo>
                    <a:lnTo>
                      <a:pt x="116" y="3138"/>
                    </a:lnTo>
                    <a:lnTo>
                      <a:pt x="99" y="3138"/>
                    </a:lnTo>
                    <a:lnTo>
                      <a:pt x="84" y="3140"/>
                    </a:lnTo>
                    <a:lnTo>
                      <a:pt x="71" y="3146"/>
                    </a:lnTo>
                    <a:lnTo>
                      <a:pt x="60" y="3151"/>
                    </a:lnTo>
                    <a:lnTo>
                      <a:pt x="49" y="3155"/>
                    </a:lnTo>
                    <a:lnTo>
                      <a:pt x="41" y="3155"/>
                    </a:lnTo>
                    <a:lnTo>
                      <a:pt x="30" y="3151"/>
                    </a:lnTo>
                    <a:lnTo>
                      <a:pt x="19" y="3140"/>
                    </a:lnTo>
                    <a:lnTo>
                      <a:pt x="6" y="3112"/>
                    </a:lnTo>
                    <a:lnTo>
                      <a:pt x="9" y="3088"/>
                    </a:lnTo>
                    <a:lnTo>
                      <a:pt x="17" y="3063"/>
                    </a:lnTo>
                    <a:lnTo>
                      <a:pt x="24" y="3026"/>
                    </a:lnTo>
                    <a:lnTo>
                      <a:pt x="21" y="2994"/>
                    </a:lnTo>
                    <a:lnTo>
                      <a:pt x="15" y="2971"/>
                    </a:lnTo>
                    <a:lnTo>
                      <a:pt x="9" y="2947"/>
                    </a:lnTo>
                    <a:lnTo>
                      <a:pt x="6" y="2913"/>
                    </a:lnTo>
                    <a:lnTo>
                      <a:pt x="6" y="2879"/>
                    </a:lnTo>
                    <a:lnTo>
                      <a:pt x="4" y="2855"/>
                    </a:lnTo>
                    <a:lnTo>
                      <a:pt x="0" y="2831"/>
                    </a:lnTo>
                    <a:lnTo>
                      <a:pt x="0" y="2799"/>
                    </a:lnTo>
                    <a:lnTo>
                      <a:pt x="4" y="2765"/>
                    </a:lnTo>
                    <a:lnTo>
                      <a:pt x="17" y="2741"/>
                    </a:lnTo>
                    <a:lnTo>
                      <a:pt x="28" y="2718"/>
                    </a:lnTo>
                    <a:lnTo>
                      <a:pt x="32" y="2686"/>
                    </a:lnTo>
                    <a:lnTo>
                      <a:pt x="28" y="2652"/>
                    </a:lnTo>
                    <a:lnTo>
                      <a:pt x="17" y="2628"/>
                    </a:lnTo>
                    <a:lnTo>
                      <a:pt x="4" y="2604"/>
                    </a:lnTo>
                    <a:lnTo>
                      <a:pt x="0" y="2572"/>
                    </a:lnTo>
                    <a:lnTo>
                      <a:pt x="2" y="2540"/>
                    </a:lnTo>
                    <a:lnTo>
                      <a:pt x="4" y="2517"/>
                    </a:lnTo>
                    <a:lnTo>
                      <a:pt x="6" y="2493"/>
                    </a:lnTo>
                    <a:lnTo>
                      <a:pt x="9" y="2459"/>
                    </a:lnTo>
                    <a:lnTo>
                      <a:pt x="9" y="2427"/>
                    </a:lnTo>
                    <a:lnTo>
                      <a:pt x="9" y="2403"/>
                    </a:lnTo>
                    <a:lnTo>
                      <a:pt x="6" y="2379"/>
                    </a:lnTo>
                    <a:lnTo>
                      <a:pt x="6" y="2347"/>
                    </a:lnTo>
                    <a:lnTo>
                      <a:pt x="6" y="2311"/>
                    </a:lnTo>
                    <a:lnTo>
                      <a:pt x="4" y="2287"/>
                    </a:lnTo>
                    <a:lnTo>
                      <a:pt x="2" y="2264"/>
                    </a:lnTo>
                    <a:lnTo>
                      <a:pt x="2" y="2230"/>
                    </a:lnTo>
                    <a:lnTo>
                      <a:pt x="6" y="2195"/>
                    </a:lnTo>
                    <a:lnTo>
                      <a:pt x="15" y="2172"/>
                    </a:lnTo>
                    <a:lnTo>
                      <a:pt x="24" y="2148"/>
                    </a:lnTo>
                    <a:lnTo>
                      <a:pt x="28" y="2116"/>
                    </a:lnTo>
                    <a:lnTo>
                      <a:pt x="26" y="2084"/>
                    </a:lnTo>
                    <a:lnTo>
                      <a:pt x="19" y="2060"/>
                    </a:lnTo>
                    <a:lnTo>
                      <a:pt x="13" y="2037"/>
                    </a:lnTo>
                    <a:lnTo>
                      <a:pt x="11" y="2003"/>
                    </a:lnTo>
                    <a:lnTo>
                      <a:pt x="13" y="1970"/>
                    </a:lnTo>
                    <a:lnTo>
                      <a:pt x="15" y="1947"/>
                    </a:lnTo>
                    <a:lnTo>
                      <a:pt x="17" y="1923"/>
                    </a:lnTo>
                    <a:lnTo>
                      <a:pt x="19" y="1889"/>
                    </a:lnTo>
                    <a:lnTo>
                      <a:pt x="17" y="1855"/>
                    </a:lnTo>
                    <a:lnTo>
                      <a:pt x="13" y="1831"/>
                    </a:lnTo>
                    <a:lnTo>
                      <a:pt x="6" y="1808"/>
                    </a:lnTo>
                    <a:lnTo>
                      <a:pt x="4" y="1775"/>
                    </a:lnTo>
                    <a:lnTo>
                      <a:pt x="6" y="1741"/>
                    </a:lnTo>
                    <a:lnTo>
                      <a:pt x="13" y="1718"/>
                    </a:lnTo>
                    <a:lnTo>
                      <a:pt x="19" y="1694"/>
                    </a:lnTo>
                    <a:lnTo>
                      <a:pt x="21" y="1660"/>
                    </a:lnTo>
                    <a:lnTo>
                      <a:pt x="21" y="1626"/>
                    </a:lnTo>
                    <a:lnTo>
                      <a:pt x="24" y="1602"/>
                    </a:lnTo>
                    <a:lnTo>
                      <a:pt x="26" y="1578"/>
                    </a:lnTo>
                    <a:lnTo>
                      <a:pt x="26" y="1542"/>
                    </a:lnTo>
                    <a:lnTo>
                      <a:pt x="26" y="1510"/>
                    </a:lnTo>
                    <a:lnTo>
                      <a:pt x="28" y="1488"/>
                    </a:lnTo>
                    <a:lnTo>
                      <a:pt x="28" y="1465"/>
                    </a:lnTo>
                    <a:lnTo>
                      <a:pt x="28" y="1433"/>
                    </a:lnTo>
                    <a:lnTo>
                      <a:pt x="28" y="1398"/>
                    </a:lnTo>
                    <a:lnTo>
                      <a:pt x="30" y="1375"/>
                    </a:lnTo>
                    <a:lnTo>
                      <a:pt x="32" y="1351"/>
                    </a:lnTo>
                    <a:lnTo>
                      <a:pt x="32" y="1319"/>
                    </a:lnTo>
                    <a:lnTo>
                      <a:pt x="30" y="1285"/>
                    </a:lnTo>
                    <a:lnTo>
                      <a:pt x="24" y="1261"/>
                    </a:lnTo>
                    <a:lnTo>
                      <a:pt x="15" y="1238"/>
                    </a:lnTo>
                    <a:lnTo>
                      <a:pt x="13" y="1201"/>
                    </a:lnTo>
                    <a:lnTo>
                      <a:pt x="11" y="1169"/>
                    </a:lnTo>
                    <a:lnTo>
                      <a:pt x="9" y="1146"/>
                    </a:lnTo>
                    <a:lnTo>
                      <a:pt x="6" y="1122"/>
                    </a:lnTo>
                    <a:lnTo>
                      <a:pt x="4" y="1090"/>
                    </a:lnTo>
                    <a:lnTo>
                      <a:pt x="9" y="1056"/>
                    </a:lnTo>
                    <a:lnTo>
                      <a:pt x="15" y="1032"/>
                    </a:lnTo>
                    <a:lnTo>
                      <a:pt x="21" y="1009"/>
                    </a:lnTo>
                    <a:lnTo>
                      <a:pt x="26" y="972"/>
                    </a:lnTo>
                    <a:lnTo>
                      <a:pt x="24" y="940"/>
                    </a:lnTo>
                    <a:lnTo>
                      <a:pt x="17" y="917"/>
                    </a:lnTo>
                    <a:lnTo>
                      <a:pt x="9" y="893"/>
                    </a:lnTo>
                    <a:lnTo>
                      <a:pt x="6" y="859"/>
                    </a:lnTo>
                    <a:lnTo>
                      <a:pt x="6" y="827"/>
                    </a:lnTo>
                    <a:lnTo>
                      <a:pt x="11" y="803"/>
                    </a:lnTo>
                    <a:lnTo>
                      <a:pt x="13" y="779"/>
                    </a:lnTo>
                    <a:lnTo>
                      <a:pt x="13" y="747"/>
                    </a:lnTo>
                    <a:lnTo>
                      <a:pt x="15" y="715"/>
                    </a:lnTo>
                    <a:lnTo>
                      <a:pt x="24" y="694"/>
                    </a:lnTo>
                    <a:lnTo>
                      <a:pt x="30" y="670"/>
                    </a:lnTo>
                    <a:lnTo>
                      <a:pt x="32" y="638"/>
                    </a:lnTo>
                    <a:lnTo>
                      <a:pt x="28" y="606"/>
                    </a:lnTo>
                    <a:lnTo>
                      <a:pt x="21" y="585"/>
                    </a:lnTo>
                    <a:lnTo>
                      <a:pt x="13" y="561"/>
                    </a:lnTo>
                    <a:lnTo>
                      <a:pt x="9" y="529"/>
                    </a:lnTo>
                    <a:lnTo>
                      <a:pt x="11" y="497"/>
                    </a:lnTo>
                    <a:lnTo>
                      <a:pt x="15" y="475"/>
                    </a:lnTo>
                    <a:lnTo>
                      <a:pt x="19" y="452"/>
                    </a:lnTo>
                    <a:lnTo>
                      <a:pt x="21" y="420"/>
                    </a:lnTo>
                    <a:lnTo>
                      <a:pt x="24" y="385"/>
                    </a:lnTo>
                    <a:lnTo>
                      <a:pt x="26" y="362"/>
                    </a:lnTo>
                    <a:lnTo>
                      <a:pt x="26" y="338"/>
                    </a:lnTo>
                    <a:lnTo>
                      <a:pt x="21" y="304"/>
                    </a:lnTo>
                    <a:lnTo>
                      <a:pt x="15" y="276"/>
                    </a:lnTo>
                    <a:lnTo>
                      <a:pt x="11" y="257"/>
                    </a:lnTo>
                    <a:lnTo>
                      <a:pt x="11" y="240"/>
                    </a:lnTo>
                    <a:lnTo>
                      <a:pt x="26" y="218"/>
                    </a:lnTo>
                    <a:close/>
                  </a:path>
                </a:pathLst>
              </a:custGeom>
              <a:solidFill>
                <a:srgbClr val="5E9E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433" name="Freeform 249"/>
              <p:cNvSpPr>
                <a:spLocks/>
              </p:cNvSpPr>
              <p:nvPr/>
            </p:nvSpPr>
            <p:spPr bwMode="auto">
              <a:xfrm>
                <a:off x="3889" y="672"/>
                <a:ext cx="1187" cy="3312"/>
              </a:xfrm>
              <a:custGeom>
                <a:avLst/>
                <a:gdLst>
                  <a:gd name="T0" fmla="*/ 35 w 1187"/>
                  <a:gd name="T1" fmla="*/ 210 h 3312"/>
                  <a:gd name="T2" fmla="*/ 35 w 1187"/>
                  <a:gd name="T3" fmla="*/ 416 h 3312"/>
                  <a:gd name="T4" fmla="*/ 15 w 1187"/>
                  <a:gd name="T5" fmla="*/ 613 h 3312"/>
                  <a:gd name="T6" fmla="*/ 35 w 1187"/>
                  <a:gd name="T7" fmla="*/ 810 h 3312"/>
                  <a:gd name="T8" fmla="*/ 22 w 1187"/>
                  <a:gd name="T9" fmla="*/ 1015 h 3312"/>
                  <a:gd name="T10" fmla="*/ 30 w 1187"/>
                  <a:gd name="T11" fmla="*/ 1219 h 3312"/>
                  <a:gd name="T12" fmla="*/ 20 w 1187"/>
                  <a:gd name="T13" fmla="*/ 1414 h 3312"/>
                  <a:gd name="T14" fmla="*/ 26 w 1187"/>
                  <a:gd name="T15" fmla="*/ 1609 h 3312"/>
                  <a:gd name="T16" fmla="*/ 28 w 1187"/>
                  <a:gd name="T17" fmla="*/ 1808 h 3312"/>
                  <a:gd name="T18" fmla="*/ 35 w 1187"/>
                  <a:gd name="T19" fmla="*/ 2009 h 3312"/>
                  <a:gd name="T20" fmla="*/ 15 w 1187"/>
                  <a:gd name="T21" fmla="*/ 2204 h 3312"/>
                  <a:gd name="T22" fmla="*/ 37 w 1187"/>
                  <a:gd name="T23" fmla="*/ 2397 h 3312"/>
                  <a:gd name="T24" fmla="*/ 28 w 1187"/>
                  <a:gd name="T25" fmla="*/ 2596 h 3312"/>
                  <a:gd name="T26" fmla="*/ 35 w 1187"/>
                  <a:gd name="T27" fmla="*/ 2795 h 3312"/>
                  <a:gd name="T28" fmla="*/ 9 w 1187"/>
                  <a:gd name="T29" fmla="*/ 2986 h 3312"/>
                  <a:gd name="T30" fmla="*/ 11 w 1187"/>
                  <a:gd name="T31" fmla="*/ 3162 h 3312"/>
                  <a:gd name="T32" fmla="*/ 47 w 1187"/>
                  <a:gd name="T33" fmla="*/ 3312 h 3312"/>
                  <a:gd name="T34" fmla="*/ 161 w 1187"/>
                  <a:gd name="T35" fmla="*/ 3288 h 3312"/>
                  <a:gd name="T36" fmla="*/ 257 w 1187"/>
                  <a:gd name="T37" fmla="*/ 3295 h 3312"/>
                  <a:gd name="T38" fmla="*/ 358 w 1187"/>
                  <a:gd name="T39" fmla="*/ 3271 h 3312"/>
                  <a:gd name="T40" fmla="*/ 461 w 1187"/>
                  <a:gd name="T41" fmla="*/ 3267 h 3312"/>
                  <a:gd name="T42" fmla="*/ 566 w 1187"/>
                  <a:gd name="T43" fmla="*/ 3273 h 3312"/>
                  <a:gd name="T44" fmla="*/ 671 w 1187"/>
                  <a:gd name="T45" fmla="*/ 3273 h 3312"/>
                  <a:gd name="T46" fmla="*/ 776 w 1187"/>
                  <a:gd name="T47" fmla="*/ 3267 h 3312"/>
                  <a:gd name="T48" fmla="*/ 881 w 1187"/>
                  <a:gd name="T49" fmla="*/ 3258 h 3312"/>
                  <a:gd name="T50" fmla="*/ 981 w 1187"/>
                  <a:gd name="T51" fmla="*/ 3254 h 3312"/>
                  <a:gd name="T52" fmla="*/ 1069 w 1187"/>
                  <a:gd name="T53" fmla="*/ 3247 h 3312"/>
                  <a:gd name="T54" fmla="*/ 1153 w 1187"/>
                  <a:gd name="T55" fmla="*/ 3254 h 3312"/>
                  <a:gd name="T56" fmla="*/ 1170 w 1187"/>
                  <a:gd name="T57" fmla="*/ 3080 h 3312"/>
                  <a:gd name="T58" fmla="*/ 1155 w 1187"/>
                  <a:gd name="T59" fmla="*/ 2877 h 3312"/>
                  <a:gd name="T60" fmla="*/ 1172 w 1187"/>
                  <a:gd name="T61" fmla="*/ 2680 h 3312"/>
                  <a:gd name="T62" fmla="*/ 1185 w 1187"/>
                  <a:gd name="T63" fmla="*/ 2485 h 3312"/>
                  <a:gd name="T64" fmla="*/ 1185 w 1187"/>
                  <a:gd name="T65" fmla="*/ 2277 h 3312"/>
                  <a:gd name="T66" fmla="*/ 1181 w 1187"/>
                  <a:gd name="T67" fmla="*/ 2074 h 3312"/>
                  <a:gd name="T68" fmla="*/ 1166 w 1187"/>
                  <a:gd name="T69" fmla="*/ 1877 h 3312"/>
                  <a:gd name="T70" fmla="*/ 1183 w 1187"/>
                  <a:gd name="T71" fmla="*/ 1684 h 3312"/>
                  <a:gd name="T72" fmla="*/ 1161 w 1187"/>
                  <a:gd name="T73" fmla="*/ 1487 h 3312"/>
                  <a:gd name="T74" fmla="*/ 1181 w 1187"/>
                  <a:gd name="T75" fmla="*/ 1285 h 3312"/>
                  <a:gd name="T76" fmla="*/ 1178 w 1187"/>
                  <a:gd name="T77" fmla="*/ 1095 h 3312"/>
                  <a:gd name="T78" fmla="*/ 1170 w 1187"/>
                  <a:gd name="T79" fmla="*/ 904 h 3312"/>
                  <a:gd name="T80" fmla="*/ 1170 w 1187"/>
                  <a:gd name="T81" fmla="*/ 705 h 3312"/>
                  <a:gd name="T82" fmla="*/ 1176 w 1187"/>
                  <a:gd name="T83" fmla="*/ 506 h 3312"/>
                  <a:gd name="T84" fmla="*/ 1166 w 1187"/>
                  <a:gd name="T85" fmla="*/ 317 h 3312"/>
                  <a:gd name="T86" fmla="*/ 1178 w 1187"/>
                  <a:gd name="T87" fmla="*/ 139 h 3312"/>
                  <a:gd name="T88" fmla="*/ 1136 w 1187"/>
                  <a:gd name="T89" fmla="*/ 2 h 3312"/>
                  <a:gd name="T90" fmla="*/ 1031 w 1187"/>
                  <a:gd name="T91" fmla="*/ 11 h 3312"/>
                  <a:gd name="T92" fmla="*/ 934 w 1187"/>
                  <a:gd name="T93" fmla="*/ 24 h 3312"/>
                  <a:gd name="T94" fmla="*/ 838 w 1187"/>
                  <a:gd name="T95" fmla="*/ 11 h 3312"/>
                  <a:gd name="T96" fmla="*/ 735 w 1187"/>
                  <a:gd name="T97" fmla="*/ 22 h 3312"/>
                  <a:gd name="T98" fmla="*/ 630 w 1187"/>
                  <a:gd name="T99" fmla="*/ 17 h 3312"/>
                  <a:gd name="T100" fmla="*/ 525 w 1187"/>
                  <a:gd name="T101" fmla="*/ 26 h 3312"/>
                  <a:gd name="T102" fmla="*/ 418 w 1187"/>
                  <a:gd name="T103" fmla="*/ 41 h 3312"/>
                  <a:gd name="T104" fmla="*/ 315 w 1187"/>
                  <a:gd name="T105" fmla="*/ 45 h 3312"/>
                  <a:gd name="T106" fmla="*/ 221 w 1187"/>
                  <a:gd name="T107" fmla="*/ 32 h 3312"/>
                  <a:gd name="T108" fmla="*/ 133 w 1187"/>
                  <a:gd name="T109" fmla="*/ 34 h 3312"/>
                  <a:gd name="T110" fmla="*/ 32 w 1187"/>
                  <a:gd name="T111" fmla="*/ 19 h 3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87" h="3312">
                    <a:moveTo>
                      <a:pt x="20" y="30"/>
                    </a:moveTo>
                    <a:lnTo>
                      <a:pt x="9" y="60"/>
                    </a:lnTo>
                    <a:lnTo>
                      <a:pt x="20" y="86"/>
                    </a:lnTo>
                    <a:lnTo>
                      <a:pt x="37" y="116"/>
                    </a:lnTo>
                    <a:lnTo>
                      <a:pt x="45" y="152"/>
                    </a:lnTo>
                    <a:lnTo>
                      <a:pt x="41" y="187"/>
                    </a:lnTo>
                    <a:lnTo>
                      <a:pt x="35" y="210"/>
                    </a:lnTo>
                    <a:lnTo>
                      <a:pt x="26" y="234"/>
                    </a:lnTo>
                    <a:lnTo>
                      <a:pt x="22" y="266"/>
                    </a:lnTo>
                    <a:lnTo>
                      <a:pt x="24" y="300"/>
                    </a:lnTo>
                    <a:lnTo>
                      <a:pt x="28" y="324"/>
                    </a:lnTo>
                    <a:lnTo>
                      <a:pt x="32" y="347"/>
                    </a:lnTo>
                    <a:lnTo>
                      <a:pt x="35" y="381"/>
                    </a:lnTo>
                    <a:lnTo>
                      <a:pt x="35" y="416"/>
                    </a:lnTo>
                    <a:lnTo>
                      <a:pt x="39" y="439"/>
                    </a:lnTo>
                    <a:lnTo>
                      <a:pt x="41" y="463"/>
                    </a:lnTo>
                    <a:lnTo>
                      <a:pt x="41" y="497"/>
                    </a:lnTo>
                    <a:lnTo>
                      <a:pt x="37" y="531"/>
                    </a:lnTo>
                    <a:lnTo>
                      <a:pt x="28" y="555"/>
                    </a:lnTo>
                    <a:lnTo>
                      <a:pt x="20" y="579"/>
                    </a:lnTo>
                    <a:lnTo>
                      <a:pt x="15" y="613"/>
                    </a:lnTo>
                    <a:lnTo>
                      <a:pt x="20" y="647"/>
                    </a:lnTo>
                    <a:lnTo>
                      <a:pt x="28" y="671"/>
                    </a:lnTo>
                    <a:lnTo>
                      <a:pt x="37" y="694"/>
                    </a:lnTo>
                    <a:lnTo>
                      <a:pt x="41" y="728"/>
                    </a:lnTo>
                    <a:lnTo>
                      <a:pt x="41" y="763"/>
                    </a:lnTo>
                    <a:lnTo>
                      <a:pt x="39" y="786"/>
                    </a:lnTo>
                    <a:lnTo>
                      <a:pt x="35" y="810"/>
                    </a:lnTo>
                    <a:lnTo>
                      <a:pt x="35" y="844"/>
                    </a:lnTo>
                    <a:lnTo>
                      <a:pt x="32" y="876"/>
                    </a:lnTo>
                    <a:lnTo>
                      <a:pt x="28" y="900"/>
                    </a:lnTo>
                    <a:lnTo>
                      <a:pt x="22" y="923"/>
                    </a:lnTo>
                    <a:lnTo>
                      <a:pt x="20" y="958"/>
                    </a:lnTo>
                    <a:lnTo>
                      <a:pt x="20" y="992"/>
                    </a:lnTo>
                    <a:lnTo>
                      <a:pt x="22" y="1015"/>
                    </a:lnTo>
                    <a:lnTo>
                      <a:pt x="22" y="1039"/>
                    </a:lnTo>
                    <a:lnTo>
                      <a:pt x="22" y="1071"/>
                    </a:lnTo>
                    <a:lnTo>
                      <a:pt x="22" y="1105"/>
                    </a:lnTo>
                    <a:lnTo>
                      <a:pt x="26" y="1129"/>
                    </a:lnTo>
                    <a:lnTo>
                      <a:pt x="30" y="1153"/>
                    </a:lnTo>
                    <a:lnTo>
                      <a:pt x="32" y="1185"/>
                    </a:lnTo>
                    <a:lnTo>
                      <a:pt x="30" y="1219"/>
                    </a:lnTo>
                    <a:lnTo>
                      <a:pt x="28" y="1243"/>
                    </a:lnTo>
                    <a:lnTo>
                      <a:pt x="26" y="1266"/>
                    </a:lnTo>
                    <a:lnTo>
                      <a:pt x="24" y="1300"/>
                    </a:lnTo>
                    <a:lnTo>
                      <a:pt x="24" y="1333"/>
                    </a:lnTo>
                    <a:lnTo>
                      <a:pt x="22" y="1356"/>
                    </a:lnTo>
                    <a:lnTo>
                      <a:pt x="20" y="1380"/>
                    </a:lnTo>
                    <a:lnTo>
                      <a:pt x="20" y="1414"/>
                    </a:lnTo>
                    <a:lnTo>
                      <a:pt x="20" y="1448"/>
                    </a:lnTo>
                    <a:lnTo>
                      <a:pt x="22" y="1472"/>
                    </a:lnTo>
                    <a:lnTo>
                      <a:pt x="22" y="1495"/>
                    </a:lnTo>
                    <a:lnTo>
                      <a:pt x="22" y="1530"/>
                    </a:lnTo>
                    <a:lnTo>
                      <a:pt x="22" y="1562"/>
                    </a:lnTo>
                    <a:lnTo>
                      <a:pt x="24" y="1585"/>
                    </a:lnTo>
                    <a:lnTo>
                      <a:pt x="26" y="1609"/>
                    </a:lnTo>
                    <a:lnTo>
                      <a:pt x="26" y="1643"/>
                    </a:lnTo>
                    <a:lnTo>
                      <a:pt x="28" y="1675"/>
                    </a:lnTo>
                    <a:lnTo>
                      <a:pt x="32" y="1697"/>
                    </a:lnTo>
                    <a:lnTo>
                      <a:pt x="35" y="1720"/>
                    </a:lnTo>
                    <a:lnTo>
                      <a:pt x="37" y="1752"/>
                    </a:lnTo>
                    <a:lnTo>
                      <a:pt x="35" y="1784"/>
                    </a:lnTo>
                    <a:lnTo>
                      <a:pt x="28" y="1808"/>
                    </a:lnTo>
                    <a:lnTo>
                      <a:pt x="22" y="1832"/>
                    </a:lnTo>
                    <a:lnTo>
                      <a:pt x="20" y="1864"/>
                    </a:lnTo>
                    <a:lnTo>
                      <a:pt x="22" y="1896"/>
                    </a:lnTo>
                    <a:lnTo>
                      <a:pt x="28" y="1919"/>
                    </a:lnTo>
                    <a:lnTo>
                      <a:pt x="35" y="1943"/>
                    </a:lnTo>
                    <a:lnTo>
                      <a:pt x="37" y="1975"/>
                    </a:lnTo>
                    <a:lnTo>
                      <a:pt x="35" y="2009"/>
                    </a:lnTo>
                    <a:lnTo>
                      <a:pt x="28" y="2033"/>
                    </a:lnTo>
                    <a:lnTo>
                      <a:pt x="22" y="2057"/>
                    </a:lnTo>
                    <a:lnTo>
                      <a:pt x="20" y="2089"/>
                    </a:lnTo>
                    <a:lnTo>
                      <a:pt x="20" y="2123"/>
                    </a:lnTo>
                    <a:lnTo>
                      <a:pt x="17" y="2146"/>
                    </a:lnTo>
                    <a:lnTo>
                      <a:pt x="17" y="2170"/>
                    </a:lnTo>
                    <a:lnTo>
                      <a:pt x="15" y="2204"/>
                    </a:lnTo>
                    <a:lnTo>
                      <a:pt x="17" y="2239"/>
                    </a:lnTo>
                    <a:lnTo>
                      <a:pt x="24" y="2262"/>
                    </a:lnTo>
                    <a:lnTo>
                      <a:pt x="28" y="2286"/>
                    </a:lnTo>
                    <a:lnTo>
                      <a:pt x="30" y="2318"/>
                    </a:lnTo>
                    <a:lnTo>
                      <a:pt x="32" y="2350"/>
                    </a:lnTo>
                    <a:lnTo>
                      <a:pt x="35" y="2374"/>
                    </a:lnTo>
                    <a:lnTo>
                      <a:pt x="37" y="2397"/>
                    </a:lnTo>
                    <a:lnTo>
                      <a:pt x="39" y="2431"/>
                    </a:lnTo>
                    <a:lnTo>
                      <a:pt x="37" y="2463"/>
                    </a:lnTo>
                    <a:lnTo>
                      <a:pt x="32" y="2487"/>
                    </a:lnTo>
                    <a:lnTo>
                      <a:pt x="26" y="2511"/>
                    </a:lnTo>
                    <a:lnTo>
                      <a:pt x="24" y="2543"/>
                    </a:lnTo>
                    <a:lnTo>
                      <a:pt x="26" y="2575"/>
                    </a:lnTo>
                    <a:lnTo>
                      <a:pt x="28" y="2596"/>
                    </a:lnTo>
                    <a:lnTo>
                      <a:pt x="32" y="2618"/>
                    </a:lnTo>
                    <a:lnTo>
                      <a:pt x="32" y="2650"/>
                    </a:lnTo>
                    <a:lnTo>
                      <a:pt x="32" y="2682"/>
                    </a:lnTo>
                    <a:lnTo>
                      <a:pt x="35" y="2706"/>
                    </a:lnTo>
                    <a:lnTo>
                      <a:pt x="37" y="2729"/>
                    </a:lnTo>
                    <a:lnTo>
                      <a:pt x="37" y="2763"/>
                    </a:lnTo>
                    <a:lnTo>
                      <a:pt x="35" y="2795"/>
                    </a:lnTo>
                    <a:lnTo>
                      <a:pt x="32" y="2819"/>
                    </a:lnTo>
                    <a:lnTo>
                      <a:pt x="28" y="2843"/>
                    </a:lnTo>
                    <a:lnTo>
                      <a:pt x="26" y="2875"/>
                    </a:lnTo>
                    <a:lnTo>
                      <a:pt x="24" y="2907"/>
                    </a:lnTo>
                    <a:lnTo>
                      <a:pt x="17" y="2930"/>
                    </a:lnTo>
                    <a:lnTo>
                      <a:pt x="11" y="2954"/>
                    </a:lnTo>
                    <a:lnTo>
                      <a:pt x="9" y="2986"/>
                    </a:lnTo>
                    <a:lnTo>
                      <a:pt x="9" y="3016"/>
                    </a:lnTo>
                    <a:lnTo>
                      <a:pt x="13" y="3038"/>
                    </a:lnTo>
                    <a:lnTo>
                      <a:pt x="15" y="3059"/>
                    </a:lnTo>
                    <a:lnTo>
                      <a:pt x="15" y="3089"/>
                    </a:lnTo>
                    <a:lnTo>
                      <a:pt x="15" y="3119"/>
                    </a:lnTo>
                    <a:lnTo>
                      <a:pt x="13" y="3140"/>
                    </a:lnTo>
                    <a:lnTo>
                      <a:pt x="11" y="3162"/>
                    </a:lnTo>
                    <a:lnTo>
                      <a:pt x="11" y="3194"/>
                    </a:lnTo>
                    <a:lnTo>
                      <a:pt x="7" y="3226"/>
                    </a:lnTo>
                    <a:lnTo>
                      <a:pt x="0" y="3252"/>
                    </a:lnTo>
                    <a:lnTo>
                      <a:pt x="0" y="3275"/>
                    </a:lnTo>
                    <a:lnTo>
                      <a:pt x="17" y="3297"/>
                    </a:lnTo>
                    <a:lnTo>
                      <a:pt x="35" y="3307"/>
                    </a:lnTo>
                    <a:lnTo>
                      <a:pt x="47" y="3312"/>
                    </a:lnTo>
                    <a:lnTo>
                      <a:pt x="62" y="3310"/>
                    </a:lnTo>
                    <a:lnTo>
                      <a:pt x="75" y="3307"/>
                    </a:lnTo>
                    <a:lnTo>
                      <a:pt x="88" y="3301"/>
                    </a:lnTo>
                    <a:lnTo>
                      <a:pt x="103" y="3295"/>
                    </a:lnTo>
                    <a:lnTo>
                      <a:pt x="120" y="3290"/>
                    </a:lnTo>
                    <a:lnTo>
                      <a:pt x="142" y="3288"/>
                    </a:lnTo>
                    <a:lnTo>
                      <a:pt x="161" y="3288"/>
                    </a:lnTo>
                    <a:lnTo>
                      <a:pt x="176" y="3288"/>
                    </a:lnTo>
                    <a:lnTo>
                      <a:pt x="189" y="3290"/>
                    </a:lnTo>
                    <a:lnTo>
                      <a:pt x="200" y="3290"/>
                    </a:lnTo>
                    <a:lnTo>
                      <a:pt x="210" y="3292"/>
                    </a:lnTo>
                    <a:lnTo>
                      <a:pt x="223" y="3295"/>
                    </a:lnTo>
                    <a:lnTo>
                      <a:pt x="238" y="3295"/>
                    </a:lnTo>
                    <a:lnTo>
                      <a:pt x="257" y="3295"/>
                    </a:lnTo>
                    <a:lnTo>
                      <a:pt x="279" y="3292"/>
                    </a:lnTo>
                    <a:lnTo>
                      <a:pt x="294" y="3290"/>
                    </a:lnTo>
                    <a:lnTo>
                      <a:pt x="307" y="3286"/>
                    </a:lnTo>
                    <a:lnTo>
                      <a:pt x="317" y="3282"/>
                    </a:lnTo>
                    <a:lnTo>
                      <a:pt x="330" y="3277"/>
                    </a:lnTo>
                    <a:lnTo>
                      <a:pt x="343" y="3273"/>
                    </a:lnTo>
                    <a:lnTo>
                      <a:pt x="358" y="3271"/>
                    </a:lnTo>
                    <a:lnTo>
                      <a:pt x="377" y="3269"/>
                    </a:lnTo>
                    <a:lnTo>
                      <a:pt x="397" y="3269"/>
                    </a:lnTo>
                    <a:lnTo>
                      <a:pt x="414" y="3267"/>
                    </a:lnTo>
                    <a:lnTo>
                      <a:pt x="427" y="3267"/>
                    </a:lnTo>
                    <a:lnTo>
                      <a:pt x="437" y="3267"/>
                    </a:lnTo>
                    <a:lnTo>
                      <a:pt x="448" y="3267"/>
                    </a:lnTo>
                    <a:lnTo>
                      <a:pt x="461" y="3267"/>
                    </a:lnTo>
                    <a:lnTo>
                      <a:pt x="478" y="3265"/>
                    </a:lnTo>
                    <a:lnTo>
                      <a:pt x="497" y="3265"/>
                    </a:lnTo>
                    <a:lnTo>
                      <a:pt x="517" y="3265"/>
                    </a:lnTo>
                    <a:lnTo>
                      <a:pt x="532" y="3265"/>
                    </a:lnTo>
                    <a:lnTo>
                      <a:pt x="544" y="3267"/>
                    </a:lnTo>
                    <a:lnTo>
                      <a:pt x="555" y="3269"/>
                    </a:lnTo>
                    <a:lnTo>
                      <a:pt x="566" y="3273"/>
                    </a:lnTo>
                    <a:lnTo>
                      <a:pt x="579" y="3273"/>
                    </a:lnTo>
                    <a:lnTo>
                      <a:pt x="594" y="3275"/>
                    </a:lnTo>
                    <a:lnTo>
                      <a:pt x="613" y="3275"/>
                    </a:lnTo>
                    <a:lnTo>
                      <a:pt x="632" y="3275"/>
                    </a:lnTo>
                    <a:lnTo>
                      <a:pt x="647" y="3273"/>
                    </a:lnTo>
                    <a:lnTo>
                      <a:pt x="660" y="3273"/>
                    </a:lnTo>
                    <a:lnTo>
                      <a:pt x="671" y="3273"/>
                    </a:lnTo>
                    <a:lnTo>
                      <a:pt x="682" y="3273"/>
                    </a:lnTo>
                    <a:lnTo>
                      <a:pt x="694" y="3273"/>
                    </a:lnTo>
                    <a:lnTo>
                      <a:pt x="709" y="3271"/>
                    </a:lnTo>
                    <a:lnTo>
                      <a:pt x="729" y="3271"/>
                    </a:lnTo>
                    <a:lnTo>
                      <a:pt x="748" y="3271"/>
                    </a:lnTo>
                    <a:lnTo>
                      <a:pt x="763" y="3269"/>
                    </a:lnTo>
                    <a:lnTo>
                      <a:pt x="776" y="3267"/>
                    </a:lnTo>
                    <a:lnTo>
                      <a:pt x="786" y="3265"/>
                    </a:lnTo>
                    <a:lnTo>
                      <a:pt x="797" y="3265"/>
                    </a:lnTo>
                    <a:lnTo>
                      <a:pt x="810" y="3262"/>
                    </a:lnTo>
                    <a:lnTo>
                      <a:pt x="825" y="3260"/>
                    </a:lnTo>
                    <a:lnTo>
                      <a:pt x="844" y="3260"/>
                    </a:lnTo>
                    <a:lnTo>
                      <a:pt x="864" y="3260"/>
                    </a:lnTo>
                    <a:lnTo>
                      <a:pt x="881" y="3258"/>
                    </a:lnTo>
                    <a:lnTo>
                      <a:pt x="894" y="3258"/>
                    </a:lnTo>
                    <a:lnTo>
                      <a:pt x="904" y="3256"/>
                    </a:lnTo>
                    <a:lnTo>
                      <a:pt x="915" y="3256"/>
                    </a:lnTo>
                    <a:lnTo>
                      <a:pt x="928" y="3256"/>
                    </a:lnTo>
                    <a:lnTo>
                      <a:pt x="945" y="3254"/>
                    </a:lnTo>
                    <a:lnTo>
                      <a:pt x="964" y="3254"/>
                    </a:lnTo>
                    <a:lnTo>
                      <a:pt x="981" y="3254"/>
                    </a:lnTo>
                    <a:lnTo>
                      <a:pt x="994" y="3252"/>
                    </a:lnTo>
                    <a:lnTo>
                      <a:pt x="1005" y="3252"/>
                    </a:lnTo>
                    <a:lnTo>
                      <a:pt x="1016" y="3250"/>
                    </a:lnTo>
                    <a:lnTo>
                      <a:pt x="1026" y="3250"/>
                    </a:lnTo>
                    <a:lnTo>
                      <a:pt x="1037" y="3250"/>
                    </a:lnTo>
                    <a:lnTo>
                      <a:pt x="1052" y="3247"/>
                    </a:lnTo>
                    <a:lnTo>
                      <a:pt x="1069" y="3247"/>
                    </a:lnTo>
                    <a:lnTo>
                      <a:pt x="1086" y="3247"/>
                    </a:lnTo>
                    <a:lnTo>
                      <a:pt x="1101" y="3252"/>
                    </a:lnTo>
                    <a:lnTo>
                      <a:pt x="1112" y="3256"/>
                    </a:lnTo>
                    <a:lnTo>
                      <a:pt x="1123" y="3258"/>
                    </a:lnTo>
                    <a:lnTo>
                      <a:pt x="1131" y="3260"/>
                    </a:lnTo>
                    <a:lnTo>
                      <a:pt x="1142" y="3260"/>
                    </a:lnTo>
                    <a:lnTo>
                      <a:pt x="1153" y="3254"/>
                    </a:lnTo>
                    <a:lnTo>
                      <a:pt x="1163" y="3243"/>
                    </a:lnTo>
                    <a:lnTo>
                      <a:pt x="1183" y="3217"/>
                    </a:lnTo>
                    <a:lnTo>
                      <a:pt x="1187" y="3196"/>
                    </a:lnTo>
                    <a:lnTo>
                      <a:pt x="1187" y="3170"/>
                    </a:lnTo>
                    <a:lnTo>
                      <a:pt x="1185" y="3136"/>
                    </a:lnTo>
                    <a:lnTo>
                      <a:pt x="1181" y="3104"/>
                    </a:lnTo>
                    <a:lnTo>
                      <a:pt x="1170" y="3080"/>
                    </a:lnTo>
                    <a:lnTo>
                      <a:pt x="1159" y="3057"/>
                    </a:lnTo>
                    <a:lnTo>
                      <a:pt x="1155" y="3025"/>
                    </a:lnTo>
                    <a:lnTo>
                      <a:pt x="1155" y="2993"/>
                    </a:lnTo>
                    <a:lnTo>
                      <a:pt x="1155" y="2969"/>
                    </a:lnTo>
                    <a:lnTo>
                      <a:pt x="1155" y="2945"/>
                    </a:lnTo>
                    <a:lnTo>
                      <a:pt x="1155" y="2911"/>
                    </a:lnTo>
                    <a:lnTo>
                      <a:pt x="1155" y="2877"/>
                    </a:lnTo>
                    <a:lnTo>
                      <a:pt x="1157" y="2853"/>
                    </a:lnTo>
                    <a:lnTo>
                      <a:pt x="1157" y="2830"/>
                    </a:lnTo>
                    <a:lnTo>
                      <a:pt x="1157" y="2795"/>
                    </a:lnTo>
                    <a:lnTo>
                      <a:pt x="1159" y="2761"/>
                    </a:lnTo>
                    <a:lnTo>
                      <a:pt x="1166" y="2738"/>
                    </a:lnTo>
                    <a:lnTo>
                      <a:pt x="1170" y="2714"/>
                    </a:lnTo>
                    <a:lnTo>
                      <a:pt x="1172" y="2680"/>
                    </a:lnTo>
                    <a:lnTo>
                      <a:pt x="1174" y="2646"/>
                    </a:lnTo>
                    <a:lnTo>
                      <a:pt x="1178" y="2622"/>
                    </a:lnTo>
                    <a:lnTo>
                      <a:pt x="1183" y="2598"/>
                    </a:lnTo>
                    <a:lnTo>
                      <a:pt x="1185" y="2564"/>
                    </a:lnTo>
                    <a:lnTo>
                      <a:pt x="1185" y="2532"/>
                    </a:lnTo>
                    <a:lnTo>
                      <a:pt x="1185" y="2508"/>
                    </a:lnTo>
                    <a:lnTo>
                      <a:pt x="1185" y="2485"/>
                    </a:lnTo>
                    <a:lnTo>
                      <a:pt x="1185" y="2451"/>
                    </a:lnTo>
                    <a:lnTo>
                      <a:pt x="1185" y="2416"/>
                    </a:lnTo>
                    <a:lnTo>
                      <a:pt x="1187" y="2393"/>
                    </a:lnTo>
                    <a:lnTo>
                      <a:pt x="1187" y="2369"/>
                    </a:lnTo>
                    <a:lnTo>
                      <a:pt x="1187" y="2335"/>
                    </a:lnTo>
                    <a:lnTo>
                      <a:pt x="1187" y="2301"/>
                    </a:lnTo>
                    <a:lnTo>
                      <a:pt x="1185" y="2277"/>
                    </a:lnTo>
                    <a:lnTo>
                      <a:pt x="1181" y="2254"/>
                    </a:lnTo>
                    <a:lnTo>
                      <a:pt x="1181" y="2221"/>
                    </a:lnTo>
                    <a:lnTo>
                      <a:pt x="1181" y="2187"/>
                    </a:lnTo>
                    <a:lnTo>
                      <a:pt x="1183" y="2164"/>
                    </a:lnTo>
                    <a:lnTo>
                      <a:pt x="1183" y="2140"/>
                    </a:lnTo>
                    <a:lnTo>
                      <a:pt x="1183" y="2106"/>
                    </a:lnTo>
                    <a:lnTo>
                      <a:pt x="1181" y="2074"/>
                    </a:lnTo>
                    <a:lnTo>
                      <a:pt x="1178" y="2050"/>
                    </a:lnTo>
                    <a:lnTo>
                      <a:pt x="1174" y="2027"/>
                    </a:lnTo>
                    <a:lnTo>
                      <a:pt x="1172" y="1992"/>
                    </a:lnTo>
                    <a:lnTo>
                      <a:pt x="1172" y="1958"/>
                    </a:lnTo>
                    <a:lnTo>
                      <a:pt x="1170" y="1934"/>
                    </a:lnTo>
                    <a:lnTo>
                      <a:pt x="1166" y="1911"/>
                    </a:lnTo>
                    <a:lnTo>
                      <a:pt x="1166" y="1877"/>
                    </a:lnTo>
                    <a:lnTo>
                      <a:pt x="1166" y="1842"/>
                    </a:lnTo>
                    <a:lnTo>
                      <a:pt x="1168" y="1819"/>
                    </a:lnTo>
                    <a:lnTo>
                      <a:pt x="1170" y="1795"/>
                    </a:lnTo>
                    <a:lnTo>
                      <a:pt x="1170" y="1761"/>
                    </a:lnTo>
                    <a:lnTo>
                      <a:pt x="1172" y="1729"/>
                    </a:lnTo>
                    <a:lnTo>
                      <a:pt x="1178" y="1707"/>
                    </a:lnTo>
                    <a:lnTo>
                      <a:pt x="1183" y="1684"/>
                    </a:lnTo>
                    <a:lnTo>
                      <a:pt x="1185" y="1652"/>
                    </a:lnTo>
                    <a:lnTo>
                      <a:pt x="1181" y="1620"/>
                    </a:lnTo>
                    <a:lnTo>
                      <a:pt x="1174" y="1596"/>
                    </a:lnTo>
                    <a:lnTo>
                      <a:pt x="1166" y="1575"/>
                    </a:lnTo>
                    <a:lnTo>
                      <a:pt x="1161" y="1542"/>
                    </a:lnTo>
                    <a:lnTo>
                      <a:pt x="1161" y="1510"/>
                    </a:lnTo>
                    <a:lnTo>
                      <a:pt x="1161" y="1487"/>
                    </a:lnTo>
                    <a:lnTo>
                      <a:pt x="1159" y="1463"/>
                    </a:lnTo>
                    <a:lnTo>
                      <a:pt x="1159" y="1431"/>
                    </a:lnTo>
                    <a:lnTo>
                      <a:pt x="1163" y="1399"/>
                    </a:lnTo>
                    <a:lnTo>
                      <a:pt x="1172" y="1375"/>
                    </a:lnTo>
                    <a:lnTo>
                      <a:pt x="1178" y="1352"/>
                    </a:lnTo>
                    <a:lnTo>
                      <a:pt x="1183" y="1320"/>
                    </a:lnTo>
                    <a:lnTo>
                      <a:pt x="1181" y="1285"/>
                    </a:lnTo>
                    <a:lnTo>
                      <a:pt x="1178" y="1262"/>
                    </a:lnTo>
                    <a:lnTo>
                      <a:pt x="1174" y="1238"/>
                    </a:lnTo>
                    <a:lnTo>
                      <a:pt x="1172" y="1206"/>
                    </a:lnTo>
                    <a:lnTo>
                      <a:pt x="1172" y="1174"/>
                    </a:lnTo>
                    <a:lnTo>
                      <a:pt x="1176" y="1150"/>
                    </a:lnTo>
                    <a:lnTo>
                      <a:pt x="1178" y="1127"/>
                    </a:lnTo>
                    <a:lnTo>
                      <a:pt x="1178" y="1095"/>
                    </a:lnTo>
                    <a:lnTo>
                      <a:pt x="1178" y="1063"/>
                    </a:lnTo>
                    <a:lnTo>
                      <a:pt x="1176" y="1039"/>
                    </a:lnTo>
                    <a:lnTo>
                      <a:pt x="1172" y="1015"/>
                    </a:lnTo>
                    <a:lnTo>
                      <a:pt x="1172" y="983"/>
                    </a:lnTo>
                    <a:lnTo>
                      <a:pt x="1172" y="951"/>
                    </a:lnTo>
                    <a:lnTo>
                      <a:pt x="1172" y="928"/>
                    </a:lnTo>
                    <a:lnTo>
                      <a:pt x="1170" y="904"/>
                    </a:lnTo>
                    <a:lnTo>
                      <a:pt x="1170" y="870"/>
                    </a:lnTo>
                    <a:lnTo>
                      <a:pt x="1172" y="838"/>
                    </a:lnTo>
                    <a:lnTo>
                      <a:pt x="1176" y="814"/>
                    </a:lnTo>
                    <a:lnTo>
                      <a:pt x="1181" y="791"/>
                    </a:lnTo>
                    <a:lnTo>
                      <a:pt x="1183" y="758"/>
                    </a:lnTo>
                    <a:lnTo>
                      <a:pt x="1178" y="726"/>
                    </a:lnTo>
                    <a:lnTo>
                      <a:pt x="1170" y="705"/>
                    </a:lnTo>
                    <a:lnTo>
                      <a:pt x="1159" y="683"/>
                    </a:lnTo>
                    <a:lnTo>
                      <a:pt x="1155" y="651"/>
                    </a:lnTo>
                    <a:lnTo>
                      <a:pt x="1159" y="619"/>
                    </a:lnTo>
                    <a:lnTo>
                      <a:pt x="1166" y="596"/>
                    </a:lnTo>
                    <a:lnTo>
                      <a:pt x="1172" y="572"/>
                    </a:lnTo>
                    <a:lnTo>
                      <a:pt x="1176" y="538"/>
                    </a:lnTo>
                    <a:lnTo>
                      <a:pt x="1176" y="506"/>
                    </a:lnTo>
                    <a:lnTo>
                      <a:pt x="1181" y="482"/>
                    </a:lnTo>
                    <a:lnTo>
                      <a:pt x="1183" y="461"/>
                    </a:lnTo>
                    <a:lnTo>
                      <a:pt x="1183" y="429"/>
                    </a:lnTo>
                    <a:lnTo>
                      <a:pt x="1181" y="396"/>
                    </a:lnTo>
                    <a:lnTo>
                      <a:pt x="1174" y="373"/>
                    </a:lnTo>
                    <a:lnTo>
                      <a:pt x="1168" y="349"/>
                    </a:lnTo>
                    <a:lnTo>
                      <a:pt x="1166" y="317"/>
                    </a:lnTo>
                    <a:lnTo>
                      <a:pt x="1168" y="287"/>
                    </a:lnTo>
                    <a:lnTo>
                      <a:pt x="1172" y="266"/>
                    </a:lnTo>
                    <a:lnTo>
                      <a:pt x="1174" y="244"/>
                    </a:lnTo>
                    <a:lnTo>
                      <a:pt x="1176" y="214"/>
                    </a:lnTo>
                    <a:lnTo>
                      <a:pt x="1176" y="182"/>
                    </a:lnTo>
                    <a:lnTo>
                      <a:pt x="1178" y="161"/>
                    </a:lnTo>
                    <a:lnTo>
                      <a:pt x="1178" y="139"/>
                    </a:lnTo>
                    <a:lnTo>
                      <a:pt x="1178" y="109"/>
                    </a:lnTo>
                    <a:lnTo>
                      <a:pt x="1183" y="79"/>
                    </a:lnTo>
                    <a:lnTo>
                      <a:pt x="1187" y="58"/>
                    </a:lnTo>
                    <a:lnTo>
                      <a:pt x="1185" y="39"/>
                    </a:lnTo>
                    <a:lnTo>
                      <a:pt x="1166" y="19"/>
                    </a:lnTo>
                    <a:lnTo>
                      <a:pt x="1148" y="9"/>
                    </a:lnTo>
                    <a:lnTo>
                      <a:pt x="1136" y="2"/>
                    </a:lnTo>
                    <a:lnTo>
                      <a:pt x="1123" y="0"/>
                    </a:lnTo>
                    <a:lnTo>
                      <a:pt x="1112" y="0"/>
                    </a:lnTo>
                    <a:lnTo>
                      <a:pt x="1101" y="2"/>
                    </a:lnTo>
                    <a:lnTo>
                      <a:pt x="1086" y="7"/>
                    </a:lnTo>
                    <a:lnTo>
                      <a:pt x="1071" y="9"/>
                    </a:lnTo>
                    <a:lnTo>
                      <a:pt x="1050" y="11"/>
                    </a:lnTo>
                    <a:lnTo>
                      <a:pt x="1031" y="11"/>
                    </a:lnTo>
                    <a:lnTo>
                      <a:pt x="1016" y="13"/>
                    </a:lnTo>
                    <a:lnTo>
                      <a:pt x="1003" y="15"/>
                    </a:lnTo>
                    <a:lnTo>
                      <a:pt x="992" y="17"/>
                    </a:lnTo>
                    <a:lnTo>
                      <a:pt x="981" y="19"/>
                    </a:lnTo>
                    <a:lnTo>
                      <a:pt x="969" y="22"/>
                    </a:lnTo>
                    <a:lnTo>
                      <a:pt x="954" y="22"/>
                    </a:lnTo>
                    <a:lnTo>
                      <a:pt x="934" y="24"/>
                    </a:lnTo>
                    <a:lnTo>
                      <a:pt x="915" y="24"/>
                    </a:lnTo>
                    <a:lnTo>
                      <a:pt x="900" y="22"/>
                    </a:lnTo>
                    <a:lnTo>
                      <a:pt x="887" y="19"/>
                    </a:lnTo>
                    <a:lnTo>
                      <a:pt x="876" y="17"/>
                    </a:lnTo>
                    <a:lnTo>
                      <a:pt x="866" y="15"/>
                    </a:lnTo>
                    <a:lnTo>
                      <a:pt x="853" y="13"/>
                    </a:lnTo>
                    <a:lnTo>
                      <a:pt x="838" y="11"/>
                    </a:lnTo>
                    <a:lnTo>
                      <a:pt x="819" y="11"/>
                    </a:lnTo>
                    <a:lnTo>
                      <a:pt x="799" y="11"/>
                    </a:lnTo>
                    <a:lnTo>
                      <a:pt x="784" y="13"/>
                    </a:lnTo>
                    <a:lnTo>
                      <a:pt x="771" y="15"/>
                    </a:lnTo>
                    <a:lnTo>
                      <a:pt x="761" y="17"/>
                    </a:lnTo>
                    <a:lnTo>
                      <a:pt x="748" y="19"/>
                    </a:lnTo>
                    <a:lnTo>
                      <a:pt x="735" y="22"/>
                    </a:lnTo>
                    <a:lnTo>
                      <a:pt x="720" y="24"/>
                    </a:lnTo>
                    <a:lnTo>
                      <a:pt x="701" y="26"/>
                    </a:lnTo>
                    <a:lnTo>
                      <a:pt x="682" y="26"/>
                    </a:lnTo>
                    <a:lnTo>
                      <a:pt x="664" y="24"/>
                    </a:lnTo>
                    <a:lnTo>
                      <a:pt x="652" y="24"/>
                    </a:lnTo>
                    <a:lnTo>
                      <a:pt x="641" y="19"/>
                    </a:lnTo>
                    <a:lnTo>
                      <a:pt x="630" y="17"/>
                    </a:lnTo>
                    <a:lnTo>
                      <a:pt x="617" y="15"/>
                    </a:lnTo>
                    <a:lnTo>
                      <a:pt x="602" y="15"/>
                    </a:lnTo>
                    <a:lnTo>
                      <a:pt x="583" y="15"/>
                    </a:lnTo>
                    <a:lnTo>
                      <a:pt x="564" y="15"/>
                    </a:lnTo>
                    <a:lnTo>
                      <a:pt x="549" y="17"/>
                    </a:lnTo>
                    <a:lnTo>
                      <a:pt x="536" y="22"/>
                    </a:lnTo>
                    <a:lnTo>
                      <a:pt x="525" y="26"/>
                    </a:lnTo>
                    <a:lnTo>
                      <a:pt x="514" y="28"/>
                    </a:lnTo>
                    <a:lnTo>
                      <a:pt x="502" y="32"/>
                    </a:lnTo>
                    <a:lnTo>
                      <a:pt x="487" y="34"/>
                    </a:lnTo>
                    <a:lnTo>
                      <a:pt x="467" y="37"/>
                    </a:lnTo>
                    <a:lnTo>
                      <a:pt x="448" y="37"/>
                    </a:lnTo>
                    <a:lnTo>
                      <a:pt x="431" y="39"/>
                    </a:lnTo>
                    <a:lnTo>
                      <a:pt x="418" y="41"/>
                    </a:lnTo>
                    <a:lnTo>
                      <a:pt x="407" y="41"/>
                    </a:lnTo>
                    <a:lnTo>
                      <a:pt x="397" y="43"/>
                    </a:lnTo>
                    <a:lnTo>
                      <a:pt x="384" y="45"/>
                    </a:lnTo>
                    <a:lnTo>
                      <a:pt x="369" y="47"/>
                    </a:lnTo>
                    <a:lnTo>
                      <a:pt x="350" y="47"/>
                    </a:lnTo>
                    <a:lnTo>
                      <a:pt x="330" y="47"/>
                    </a:lnTo>
                    <a:lnTo>
                      <a:pt x="315" y="45"/>
                    </a:lnTo>
                    <a:lnTo>
                      <a:pt x="305" y="43"/>
                    </a:lnTo>
                    <a:lnTo>
                      <a:pt x="294" y="39"/>
                    </a:lnTo>
                    <a:lnTo>
                      <a:pt x="283" y="34"/>
                    </a:lnTo>
                    <a:lnTo>
                      <a:pt x="270" y="32"/>
                    </a:lnTo>
                    <a:lnTo>
                      <a:pt x="255" y="30"/>
                    </a:lnTo>
                    <a:lnTo>
                      <a:pt x="238" y="30"/>
                    </a:lnTo>
                    <a:lnTo>
                      <a:pt x="221" y="32"/>
                    </a:lnTo>
                    <a:lnTo>
                      <a:pt x="206" y="32"/>
                    </a:lnTo>
                    <a:lnTo>
                      <a:pt x="195" y="34"/>
                    </a:lnTo>
                    <a:lnTo>
                      <a:pt x="185" y="37"/>
                    </a:lnTo>
                    <a:lnTo>
                      <a:pt x="174" y="39"/>
                    </a:lnTo>
                    <a:lnTo>
                      <a:pt x="163" y="39"/>
                    </a:lnTo>
                    <a:lnTo>
                      <a:pt x="150" y="37"/>
                    </a:lnTo>
                    <a:lnTo>
                      <a:pt x="133" y="34"/>
                    </a:lnTo>
                    <a:lnTo>
                      <a:pt x="114" y="28"/>
                    </a:lnTo>
                    <a:lnTo>
                      <a:pt x="97" y="22"/>
                    </a:lnTo>
                    <a:lnTo>
                      <a:pt x="82" y="17"/>
                    </a:lnTo>
                    <a:lnTo>
                      <a:pt x="67" y="13"/>
                    </a:lnTo>
                    <a:lnTo>
                      <a:pt x="56" y="11"/>
                    </a:lnTo>
                    <a:lnTo>
                      <a:pt x="43" y="13"/>
                    </a:lnTo>
                    <a:lnTo>
                      <a:pt x="32" y="19"/>
                    </a:lnTo>
                    <a:lnTo>
                      <a:pt x="20" y="30"/>
                    </a:lnTo>
                    <a:close/>
                  </a:path>
                </a:pathLst>
              </a:custGeom>
              <a:solidFill>
                <a:srgbClr val="005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434" name="Freeform 250"/>
              <p:cNvSpPr>
                <a:spLocks/>
              </p:cNvSpPr>
              <p:nvPr/>
            </p:nvSpPr>
            <p:spPr bwMode="auto">
              <a:xfrm>
                <a:off x="2107" y="250"/>
                <a:ext cx="2935" cy="621"/>
              </a:xfrm>
              <a:custGeom>
                <a:avLst/>
                <a:gdLst>
                  <a:gd name="T0" fmla="*/ 94 w 2935"/>
                  <a:gd name="T1" fmla="*/ 611 h 621"/>
                  <a:gd name="T2" fmla="*/ 240 w 2935"/>
                  <a:gd name="T3" fmla="*/ 564 h 621"/>
                  <a:gd name="T4" fmla="*/ 478 w 2935"/>
                  <a:gd name="T5" fmla="*/ 497 h 621"/>
                  <a:gd name="T6" fmla="*/ 788 w 2935"/>
                  <a:gd name="T7" fmla="*/ 422 h 621"/>
                  <a:gd name="T8" fmla="*/ 1108 w 2935"/>
                  <a:gd name="T9" fmla="*/ 354 h 621"/>
                  <a:gd name="T10" fmla="*/ 1337 w 2935"/>
                  <a:gd name="T11" fmla="*/ 309 h 621"/>
                  <a:gd name="T12" fmla="*/ 1480 w 2935"/>
                  <a:gd name="T13" fmla="*/ 283 h 621"/>
                  <a:gd name="T14" fmla="*/ 1547 w 2935"/>
                  <a:gd name="T15" fmla="*/ 274 h 621"/>
                  <a:gd name="T16" fmla="*/ 1598 w 2935"/>
                  <a:gd name="T17" fmla="*/ 277 h 621"/>
                  <a:gd name="T18" fmla="*/ 1697 w 2935"/>
                  <a:gd name="T19" fmla="*/ 277 h 621"/>
                  <a:gd name="T20" fmla="*/ 1761 w 2935"/>
                  <a:gd name="T21" fmla="*/ 264 h 621"/>
                  <a:gd name="T22" fmla="*/ 1802 w 2935"/>
                  <a:gd name="T23" fmla="*/ 249 h 621"/>
                  <a:gd name="T24" fmla="*/ 1971 w 2935"/>
                  <a:gd name="T25" fmla="*/ 234 h 621"/>
                  <a:gd name="T26" fmla="*/ 2024 w 2935"/>
                  <a:gd name="T27" fmla="*/ 240 h 621"/>
                  <a:gd name="T28" fmla="*/ 2089 w 2935"/>
                  <a:gd name="T29" fmla="*/ 236 h 621"/>
                  <a:gd name="T30" fmla="*/ 2099 w 2935"/>
                  <a:gd name="T31" fmla="*/ 221 h 621"/>
                  <a:gd name="T32" fmla="*/ 2161 w 2935"/>
                  <a:gd name="T33" fmla="*/ 219 h 621"/>
                  <a:gd name="T34" fmla="*/ 2305 w 2935"/>
                  <a:gd name="T35" fmla="*/ 214 h 621"/>
                  <a:gd name="T36" fmla="*/ 2356 w 2935"/>
                  <a:gd name="T37" fmla="*/ 210 h 621"/>
                  <a:gd name="T38" fmla="*/ 2476 w 2935"/>
                  <a:gd name="T39" fmla="*/ 202 h 621"/>
                  <a:gd name="T40" fmla="*/ 2611 w 2935"/>
                  <a:gd name="T41" fmla="*/ 193 h 621"/>
                  <a:gd name="T42" fmla="*/ 2706 w 2935"/>
                  <a:gd name="T43" fmla="*/ 189 h 621"/>
                  <a:gd name="T44" fmla="*/ 2817 w 2935"/>
                  <a:gd name="T45" fmla="*/ 193 h 621"/>
                  <a:gd name="T46" fmla="*/ 2870 w 2935"/>
                  <a:gd name="T47" fmla="*/ 199 h 621"/>
                  <a:gd name="T48" fmla="*/ 2909 w 2935"/>
                  <a:gd name="T49" fmla="*/ 0 h 621"/>
                  <a:gd name="T50" fmla="*/ 2740 w 2935"/>
                  <a:gd name="T51" fmla="*/ 7 h 621"/>
                  <a:gd name="T52" fmla="*/ 2479 w 2935"/>
                  <a:gd name="T53" fmla="*/ 17 h 621"/>
                  <a:gd name="T54" fmla="*/ 2209 w 2935"/>
                  <a:gd name="T55" fmla="*/ 34 h 621"/>
                  <a:gd name="T56" fmla="*/ 2007 w 2935"/>
                  <a:gd name="T57" fmla="*/ 54 h 621"/>
                  <a:gd name="T58" fmla="*/ 1894 w 2935"/>
                  <a:gd name="T59" fmla="*/ 62 h 621"/>
                  <a:gd name="T60" fmla="*/ 1827 w 2935"/>
                  <a:gd name="T61" fmla="*/ 67 h 621"/>
                  <a:gd name="T62" fmla="*/ 1761 w 2935"/>
                  <a:gd name="T63" fmla="*/ 73 h 621"/>
                  <a:gd name="T64" fmla="*/ 1656 w 2935"/>
                  <a:gd name="T65" fmla="*/ 90 h 621"/>
                  <a:gd name="T66" fmla="*/ 1530 w 2935"/>
                  <a:gd name="T67" fmla="*/ 109 h 621"/>
                  <a:gd name="T68" fmla="*/ 1412 w 2935"/>
                  <a:gd name="T69" fmla="*/ 131 h 621"/>
                  <a:gd name="T70" fmla="*/ 1326 w 2935"/>
                  <a:gd name="T71" fmla="*/ 146 h 621"/>
                  <a:gd name="T72" fmla="*/ 1277 w 2935"/>
                  <a:gd name="T73" fmla="*/ 159 h 621"/>
                  <a:gd name="T74" fmla="*/ 1200 w 2935"/>
                  <a:gd name="T75" fmla="*/ 180 h 621"/>
                  <a:gd name="T76" fmla="*/ 1168 w 2935"/>
                  <a:gd name="T77" fmla="*/ 191 h 621"/>
                  <a:gd name="T78" fmla="*/ 1007 w 2935"/>
                  <a:gd name="T79" fmla="*/ 240 h 621"/>
                  <a:gd name="T80" fmla="*/ 765 w 2935"/>
                  <a:gd name="T81" fmla="*/ 298 h 621"/>
                  <a:gd name="T82" fmla="*/ 617 w 2935"/>
                  <a:gd name="T83" fmla="*/ 326 h 621"/>
                  <a:gd name="T84" fmla="*/ 506 w 2935"/>
                  <a:gd name="T85" fmla="*/ 345 h 621"/>
                  <a:gd name="T86" fmla="*/ 433 w 2935"/>
                  <a:gd name="T87" fmla="*/ 360 h 621"/>
                  <a:gd name="T88" fmla="*/ 375 w 2935"/>
                  <a:gd name="T89" fmla="*/ 388 h 621"/>
                  <a:gd name="T90" fmla="*/ 375 w 2935"/>
                  <a:gd name="T91" fmla="*/ 435 h 621"/>
                  <a:gd name="T92" fmla="*/ 330 w 2935"/>
                  <a:gd name="T93" fmla="*/ 467 h 621"/>
                  <a:gd name="T94" fmla="*/ 249 w 2935"/>
                  <a:gd name="T95" fmla="*/ 531 h 621"/>
                  <a:gd name="T96" fmla="*/ 135 w 2935"/>
                  <a:gd name="T97" fmla="*/ 516 h 621"/>
                  <a:gd name="T98" fmla="*/ 84 w 2935"/>
                  <a:gd name="T99" fmla="*/ 478 h 621"/>
                  <a:gd name="T100" fmla="*/ 32 w 2935"/>
                  <a:gd name="T101" fmla="*/ 493 h 621"/>
                  <a:gd name="T102" fmla="*/ 2 w 2935"/>
                  <a:gd name="T103" fmla="*/ 525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935" h="621">
                    <a:moveTo>
                      <a:pt x="60" y="621"/>
                    </a:moveTo>
                    <a:lnTo>
                      <a:pt x="64" y="619"/>
                    </a:lnTo>
                    <a:lnTo>
                      <a:pt x="75" y="617"/>
                    </a:lnTo>
                    <a:lnTo>
                      <a:pt x="94" y="611"/>
                    </a:lnTo>
                    <a:lnTo>
                      <a:pt x="122" y="602"/>
                    </a:lnTo>
                    <a:lnTo>
                      <a:pt x="154" y="591"/>
                    </a:lnTo>
                    <a:lnTo>
                      <a:pt x="195" y="579"/>
                    </a:lnTo>
                    <a:lnTo>
                      <a:pt x="240" y="564"/>
                    </a:lnTo>
                    <a:lnTo>
                      <a:pt x="292" y="549"/>
                    </a:lnTo>
                    <a:lnTo>
                      <a:pt x="349" y="534"/>
                    </a:lnTo>
                    <a:lnTo>
                      <a:pt x="411" y="514"/>
                    </a:lnTo>
                    <a:lnTo>
                      <a:pt x="478" y="497"/>
                    </a:lnTo>
                    <a:lnTo>
                      <a:pt x="551" y="478"/>
                    </a:lnTo>
                    <a:lnTo>
                      <a:pt x="626" y="459"/>
                    </a:lnTo>
                    <a:lnTo>
                      <a:pt x="705" y="441"/>
                    </a:lnTo>
                    <a:lnTo>
                      <a:pt x="788" y="422"/>
                    </a:lnTo>
                    <a:lnTo>
                      <a:pt x="874" y="403"/>
                    </a:lnTo>
                    <a:lnTo>
                      <a:pt x="958" y="386"/>
                    </a:lnTo>
                    <a:lnTo>
                      <a:pt x="1035" y="369"/>
                    </a:lnTo>
                    <a:lnTo>
                      <a:pt x="1108" y="354"/>
                    </a:lnTo>
                    <a:lnTo>
                      <a:pt x="1174" y="341"/>
                    </a:lnTo>
                    <a:lnTo>
                      <a:pt x="1234" y="328"/>
                    </a:lnTo>
                    <a:lnTo>
                      <a:pt x="1288" y="317"/>
                    </a:lnTo>
                    <a:lnTo>
                      <a:pt x="1337" y="309"/>
                    </a:lnTo>
                    <a:lnTo>
                      <a:pt x="1380" y="300"/>
                    </a:lnTo>
                    <a:lnTo>
                      <a:pt x="1418" y="294"/>
                    </a:lnTo>
                    <a:lnTo>
                      <a:pt x="1452" y="289"/>
                    </a:lnTo>
                    <a:lnTo>
                      <a:pt x="1480" y="283"/>
                    </a:lnTo>
                    <a:lnTo>
                      <a:pt x="1504" y="281"/>
                    </a:lnTo>
                    <a:lnTo>
                      <a:pt x="1523" y="279"/>
                    </a:lnTo>
                    <a:lnTo>
                      <a:pt x="1536" y="277"/>
                    </a:lnTo>
                    <a:lnTo>
                      <a:pt x="1547" y="274"/>
                    </a:lnTo>
                    <a:lnTo>
                      <a:pt x="1551" y="274"/>
                    </a:lnTo>
                    <a:lnTo>
                      <a:pt x="1562" y="274"/>
                    </a:lnTo>
                    <a:lnTo>
                      <a:pt x="1577" y="274"/>
                    </a:lnTo>
                    <a:lnTo>
                      <a:pt x="1598" y="277"/>
                    </a:lnTo>
                    <a:lnTo>
                      <a:pt x="1624" y="277"/>
                    </a:lnTo>
                    <a:lnTo>
                      <a:pt x="1650" y="277"/>
                    </a:lnTo>
                    <a:lnTo>
                      <a:pt x="1675" y="277"/>
                    </a:lnTo>
                    <a:lnTo>
                      <a:pt x="1697" y="277"/>
                    </a:lnTo>
                    <a:lnTo>
                      <a:pt x="1714" y="274"/>
                    </a:lnTo>
                    <a:lnTo>
                      <a:pt x="1729" y="272"/>
                    </a:lnTo>
                    <a:lnTo>
                      <a:pt x="1746" y="268"/>
                    </a:lnTo>
                    <a:lnTo>
                      <a:pt x="1761" y="264"/>
                    </a:lnTo>
                    <a:lnTo>
                      <a:pt x="1774" y="259"/>
                    </a:lnTo>
                    <a:lnTo>
                      <a:pt x="1787" y="255"/>
                    </a:lnTo>
                    <a:lnTo>
                      <a:pt x="1795" y="251"/>
                    </a:lnTo>
                    <a:lnTo>
                      <a:pt x="1802" y="249"/>
                    </a:lnTo>
                    <a:lnTo>
                      <a:pt x="1804" y="249"/>
                    </a:lnTo>
                    <a:lnTo>
                      <a:pt x="1887" y="244"/>
                    </a:lnTo>
                    <a:lnTo>
                      <a:pt x="1967" y="234"/>
                    </a:lnTo>
                    <a:lnTo>
                      <a:pt x="1971" y="234"/>
                    </a:lnTo>
                    <a:lnTo>
                      <a:pt x="1979" y="232"/>
                    </a:lnTo>
                    <a:lnTo>
                      <a:pt x="1994" y="234"/>
                    </a:lnTo>
                    <a:lnTo>
                      <a:pt x="2012" y="238"/>
                    </a:lnTo>
                    <a:lnTo>
                      <a:pt x="2024" y="240"/>
                    </a:lnTo>
                    <a:lnTo>
                      <a:pt x="2039" y="242"/>
                    </a:lnTo>
                    <a:lnTo>
                      <a:pt x="2057" y="240"/>
                    </a:lnTo>
                    <a:lnTo>
                      <a:pt x="2074" y="238"/>
                    </a:lnTo>
                    <a:lnTo>
                      <a:pt x="2089" y="236"/>
                    </a:lnTo>
                    <a:lnTo>
                      <a:pt x="2099" y="232"/>
                    </a:lnTo>
                    <a:lnTo>
                      <a:pt x="2104" y="227"/>
                    </a:lnTo>
                    <a:lnTo>
                      <a:pt x="2102" y="223"/>
                    </a:lnTo>
                    <a:lnTo>
                      <a:pt x="2099" y="221"/>
                    </a:lnTo>
                    <a:lnTo>
                      <a:pt x="2108" y="219"/>
                    </a:lnTo>
                    <a:lnTo>
                      <a:pt x="2123" y="219"/>
                    </a:lnTo>
                    <a:lnTo>
                      <a:pt x="2142" y="217"/>
                    </a:lnTo>
                    <a:lnTo>
                      <a:pt x="2161" y="219"/>
                    </a:lnTo>
                    <a:lnTo>
                      <a:pt x="2179" y="219"/>
                    </a:lnTo>
                    <a:lnTo>
                      <a:pt x="2191" y="219"/>
                    </a:lnTo>
                    <a:lnTo>
                      <a:pt x="2196" y="219"/>
                    </a:lnTo>
                    <a:lnTo>
                      <a:pt x="2305" y="214"/>
                    </a:lnTo>
                    <a:lnTo>
                      <a:pt x="2309" y="214"/>
                    </a:lnTo>
                    <a:lnTo>
                      <a:pt x="2320" y="212"/>
                    </a:lnTo>
                    <a:lnTo>
                      <a:pt x="2335" y="212"/>
                    </a:lnTo>
                    <a:lnTo>
                      <a:pt x="2356" y="210"/>
                    </a:lnTo>
                    <a:lnTo>
                      <a:pt x="2382" y="208"/>
                    </a:lnTo>
                    <a:lnTo>
                      <a:pt x="2412" y="206"/>
                    </a:lnTo>
                    <a:lnTo>
                      <a:pt x="2444" y="204"/>
                    </a:lnTo>
                    <a:lnTo>
                      <a:pt x="2476" y="202"/>
                    </a:lnTo>
                    <a:lnTo>
                      <a:pt x="2511" y="199"/>
                    </a:lnTo>
                    <a:lnTo>
                      <a:pt x="2545" y="197"/>
                    </a:lnTo>
                    <a:lnTo>
                      <a:pt x="2579" y="195"/>
                    </a:lnTo>
                    <a:lnTo>
                      <a:pt x="2611" y="193"/>
                    </a:lnTo>
                    <a:lnTo>
                      <a:pt x="2641" y="191"/>
                    </a:lnTo>
                    <a:lnTo>
                      <a:pt x="2667" y="191"/>
                    </a:lnTo>
                    <a:lnTo>
                      <a:pt x="2688" y="189"/>
                    </a:lnTo>
                    <a:lnTo>
                      <a:pt x="2706" y="189"/>
                    </a:lnTo>
                    <a:lnTo>
                      <a:pt x="2733" y="189"/>
                    </a:lnTo>
                    <a:lnTo>
                      <a:pt x="2763" y="191"/>
                    </a:lnTo>
                    <a:lnTo>
                      <a:pt x="2791" y="193"/>
                    </a:lnTo>
                    <a:lnTo>
                      <a:pt x="2817" y="193"/>
                    </a:lnTo>
                    <a:lnTo>
                      <a:pt x="2838" y="195"/>
                    </a:lnTo>
                    <a:lnTo>
                      <a:pt x="2855" y="197"/>
                    </a:lnTo>
                    <a:lnTo>
                      <a:pt x="2866" y="199"/>
                    </a:lnTo>
                    <a:lnTo>
                      <a:pt x="2870" y="199"/>
                    </a:lnTo>
                    <a:lnTo>
                      <a:pt x="2928" y="199"/>
                    </a:lnTo>
                    <a:lnTo>
                      <a:pt x="2935" y="0"/>
                    </a:lnTo>
                    <a:lnTo>
                      <a:pt x="2928" y="0"/>
                    </a:lnTo>
                    <a:lnTo>
                      <a:pt x="2909" y="0"/>
                    </a:lnTo>
                    <a:lnTo>
                      <a:pt x="2881" y="2"/>
                    </a:lnTo>
                    <a:lnTo>
                      <a:pt x="2841" y="2"/>
                    </a:lnTo>
                    <a:lnTo>
                      <a:pt x="2793" y="5"/>
                    </a:lnTo>
                    <a:lnTo>
                      <a:pt x="2740" y="7"/>
                    </a:lnTo>
                    <a:lnTo>
                      <a:pt x="2680" y="9"/>
                    </a:lnTo>
                    <a:lnTo>
                      <a:pt x="2616" y="11"/>
                    </a:lnTo>
                    <a:lnTo>
                      <a:pt x="2547" y="15"/>
                    </a:lnTo>
                    <a:lnTo>
                      <a:pt x="2479" y="17"/>
                    </a:lnTo>
                    <a:lnTo>
                      <a:pt x="2408" y="22"/>
                    </a:lnTo>
                    <a:lnTo>
                      <a:pt x="2339" y="26"/>
                    </a:lnTo>
                    <a:lnTo>
                      <a:pt x="2273" y="30"/>
                    </a:lnTo>
                    <a:lnTo>
                      <a:pt x="2209" y="34"/>
                    </a:lnTo>
                    <a:lnTo>
                      <a:pt x="2149" y="39"/>
                    </a:lnTo>
                    <a:lnTo>
                      <a:pt x="2095" y="45"/>
                    </a:lnTo>
                    <a:lnTo>
                      <a:pt x="2048" y="49"/>
                    </a:lnTo>
                    <a:lnTo>
                      <a:pt x="2007" y="54"/>
                    </a:lnTo>
                    <a:lnTo>
                      <a:pt x="1973" y="58"/>
                    </a:lnTo>
                    <a:lnTo>
                      <a:pt x="1943" y="60"/>
                    </a:lnTo>
                    <a:lnTo>
                      <a:pt x="1917" y="62"/>
                    </a:lnTo>
                    <a:lnTo>
                      <a:pt x="1894" y="62"/>
                    </a:lnTo>
                    <a:lnTo>
                      <a:pt x="1874" y="64"/>
                    </a:lnTo>
                    <a:lnTo>
                      <a:pt x="1857" y="64"/>
                    </a:lnTo>
                    <a:lnTo>
                      <a:pt x="1842" y="64"/>
                    </a:lnTo>
                    <a:lnTo>
                      <a:pt x="1827" y="67"/>
                    </a:lnTo>
                    <a:lnTo>
                      <a:pt x="1812" y="67"/>
                    </a:lnTo>
                    <a:lnTo>
                      <a:pt x="1797" y="69"/>
                    </a:lnTo>
                    <a:lnTo>
                      <a:pt x="1780" y="71"/>
                    </a:lnTo>
                    <a:lnTo>
                      <a:pt x="1761" y="73"/>
                    </a:lnTo>
                    <a:lnTo>
                      <a:pt x="1740" y="75"/>
                    </a:lnTo>
                    <a:lnTo>
                      <a:pt x="1714" y="79"/>
                    </a:lnTo>
                    <a:lnTo>
                      <a:pt x="1686" y="84"/>
                    </a:lnTo>
                    <a:lnTo>
                      <a:pt x="1656" y="90"/>
                    </a:lnTo>
                    <a:lnTo>
                      <a:pt x="1626" y="94"/>
                    </a:lnTo>
                    <a:lnTo>
                      <a:pt x="1594" y="101"/>
                    </a:lnTo>
                    <a:lnTo>
                      <a:pt x="1562" y="105"/>
                    </a:lnTo>
                    <a:lnTo>
                      <a:pt x="1530" y="109"/>
                    </a:lnTo>
                    <a:lnTo>
                      <a:pt x="1497" y="116"/>
                    </a:lnTo>
                    <a:lnTo>
                      <a:pt x="1467" y="120"/>
                    </a:lnTo>
                    <a:lnTo>
                      <a:pt x="1438" y="124"/>
                    </a:lnTo>
                    <a:lnTo>
                      <a:pt x="1412" y="131"/>
                    </a:lnTo>
                    <a:lnTo>
                      <a:pt x="1386" y="135"/>
                    </a:lnTo>
                    <a:lnTo>
                      <a:pt x="1363" y="137"/>
                    </a:lnTo>
                    <a:lnTo>
                      <a:pt x="1343" y="142"/>
                    </a:lnTo>
                    <a:lnTo>
                      <a:pt x="1326" y="146"/>
                    </a:lnTo>
                    <a:lnTo>
                      <a:pt x="1315" y="148"/>
                    </a:lnTo>
                    <a:lnTo>
                      <a:pt x="1307" y="150"/>
                    </a:lnTo>
                    <a:lnTo>
                      <a:pt x="1294" y="154"/>
                    </a:lnTo>
                    <a:lnTo>
                      <a:pt x="1277" y="159"/>
                    </a:lnTo>
                    <a:lnTo>
                      <a:pt x="1255" y="165"/>
                    </a:lnTo>
                    <a:lnTo>
                      <a:pt x="1236" y="169"/>
                    </a:lnTo>
                    <a:lnTo>
                      <a:pt x="1217" y="176"/>
                    </a:lnTo>
                    <a:lnTo>
                      <a:pt x="1200" y="180"/>
                    </a:lnTo>
                    <a:lnTo>
                      <a:pt x="1189" y="182"/>
                    </a:lnTo>
                    <a:lnTo>
                      <a:pt x="1185" y="184"/>
                    </a:lnTo>
                    <a:lnTo>
                      <a:pt x="1180" y="187"/>
                    </a:lnTo>
                    <a:lnTo>
                      <a:pt x="1168" y="191"/>
                    </a:lnTo>
                    <a:lnTo>
                      <a:pt x="1144" y="199"/>
                    </a:lnTo>
                    <a:lnTo>
                      <a:pt x="1110" y="210"/>
                    </a:lnTo>
                    <a:lnTo>
                      <a:pt x="1065" y="225"/>
                    </a:lnTo>
                    <a:lnTo>
                      <a:pt x="1007" y="240"/>
                    </a:lnTo>
                    <a:lnTo>
                      <a:pt x="936" y="259"/>
                    </a:lnTo>
                    <a:lnTo>
                      <a:pt x="853" y="279"/>
                    </a:lnTo>
                    <a:lnTo>
                      <a:pt x="808" y="287"/>
                    </a:lnTo>
                    <a:lnTo>
                      <a:pt x="765" y="298"/>
                    </a:lnTo>
                    <a:lnTo>
                      <a:pt x="726" y="304"/>
                    </a:lnTo>
                    <a:lnTo>
                      <a:pt x="688" y="313"/>
                    </a:lnTo>
                    <a:lnTo>
                      <a:pt x="651" y="319"/>
                    </a:lnTo>
                    <a:lnTo>
                      <a:pt x="617" y="326"/>
                    </a:lnTo>
                    <a:lnTo>
                      <a:pt x="585" y="330"/>
                    </a:lnTo>
                    <a:lnTo>
                      <a:pt x="557" y="337"/>
                    </a:lnTo>
                    <a:lnTo>
                      <a:pt x="529" y="341"/>
                    </a:lnTo>
                    <a:lnTo>
                      <a:pt x="506" y="345"/>
                    </a:lnTo>
                    <a:lnTo>
                      <a:pt x="482" y="349"/>
                    </a:lnTo>
                    <a:lnTo>
                      <a:pt x="463" y="354"/>
                    </a:lnTo>
                    <a:lnTo>
                      <a:pt x="446" y="358"/>
                    </a:lnTo>
                    <a:lnTo>
                      <a:pt x="433" y="360"/>
                    </a:lnTo>
                    <a:lnTo>
                      <a:pt x="420" y="364"/>
                    </a:lnTo>
                    <a:lnTo>
                      <a:pt x="411" y="369"/>
                    </a:lnTo>
                    <a:lnTo>
                      <a:pt x="388" y="381"/>
                    </a:lnTo>
                    <a:lnTo>
                      <a:pt x="375" y="388"/>
                    </a:lnTo>
                    <a:lnTo>
                      <a:pt x="371" y="392"/>
                    </a:lnTo>
                    <a:lnTo>
                      <a:pt x="369" y="392"/>
                    </a:lnTo>
                    <a:lnTo>
                      <a:pt x="377" y="433"/>
                    </a:lnTo>
                    <a:lnTo>
                      <a:pt x="375" y="435"/>
                    </a:lnTo>
                    <a:lnTo>
                      <a:pt x="371" y="439"/>
                    </a:lnTo>
                    <a:lnTo>
                      <a:pt x="360" y="446"/>
                    </a:lnTo>
                    <a:lnTo>
                      <a:pt x="347" y="456"/>
                    </a:lnTo>
                    <a:lnTo>
                      <a:pt x="330" y="467"/>
                    </a:lnTo>
                    <a:lnTo>
                      <a:pt x="313" y="478"/>
                    </a:lnTo>
                    <a:lnTo>
                      <a:pt x="300" y="484"/>
                    </a:lnTo>
                    <a:lnTo>
                      <a:pt x="294" y="486"/>
                    </a:lnTo>
                    <a:lnTo>
                      <a:pt x="249" y="531"/>
                    </a:lnTo>
                    <a:lnTo>
                      <a:pt x="189" y="531"/>
                    </a:lnTo>
                    <a:lnTo>
                      <a:pt x="180" y="471"/>
                    </a:lnTo>
                    <a:lnTo>
                      <a:pt x="129" y="467"/>
                    </a:lnTo>
                    <a:lnTo>
                      <a:pt x="135" y="516"/>
                    </a:lnTo>
                    <a:lnTo>
                      <a:pt x="105" y="476"/>
                    </a:lnTo>
                    <a:lnTo>
                      <a:pt x="103" y="476"/>
                    </a:lnTo>
                    <a:lnTo>
                      <a:pt x="94" y="478"/>
                    </a:lnTo>
                    <a:lnTo>
                      <a:pt x="84" y="478"/>
                    </a:lnTo>
                    <a:lnTo>
                      <a:pt x="69" y="480"/>
                    </a:lnTo>
                    <a:lnTo>
                      <a:pt x="56" y="484"/>
                    </a:lnTo>
                    <a:lnTo>
                      <a:pt x="43" y="486"/>
                    </a:lnTo>
                    <a:lnTo>
                      <a:pt x="32" y="493"/>
                    </a:lnTo>
                    <a:lnTo>
                      <a:pt x="26" y="497"/>
                    </a:lnTo>
                    <a:lnTo>
                      <a:pt x="17" y="508"/>
                    </a:lnTo>
                    <a:lnTo>
                      <a:pt x="9" y="519"/>
                    </a:lnTo>
                    <a:lnTo>
                      <a:pt x="2" y="525"/>
                    </a:lnTo>
                    <a:lnTo>
                      <a:pt x="0" y="527"/>
                    </a:lnTo>
                    <a:lnTo>
                      <a:pt x="37" y="611"/>
                    </a:lnTo>
                    <a:lnTo>
                      <a:pt x="60" y="621"/>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435" name="Freeform 251"/>
              <p:cNvSpPr>
                <a:spLocks/>
              </p:cNvSpPr>
              <p:nvPr/>
            </p:nvSpPr>
            <p:spPr bwMode="auto">
              <a:xfrm>
                <a:off x="2246" y="469"/>
                <a:ext cx="2789" cy="520"/>
              </a:xfrm>
              <a:custGeom>
                <a:avLst/>
                <a:gdLst>
                  <a:gd name="T0" fmla="*/ 105 w 2789"/>
                  <a:gd name="T1" fmla="*/ 505 h 520"/>
                  <a:gd name="T2" fmla="*/ 892 w 2789"/>
                  <a:gd name="T3" fmla="*/ 351 h 520"/>
                  <a:gd name="T4" fmla="*/ 928 w 2789"/>
                  <a:gd name="T5" fmla="*/ 338 h 520"/>
                  <a:gd name="T6" fmla="*/ 984 w 2789"/>
                  <a:gd name="T7" fmla="*/ 325 h 520"/>
                  <a:gd name="T8" fmla="*/ 1140 w 2789"/>
                  <a:gd name="T9" fmla="*/ 317 h 520"/>
                  <a:gd name="T10" fmla="*/ 1142 w 2789"/>
                  <a:gd name="T11" fmla="*/ 304 h 520"/>
                  <a:gd name="T12" fmla="*/ 1224 w 2789"/>
                  <a:gd name="T13" fmla="*/ 282 h 520"/>
                  <a:gd name="T14" fmla="*/ 1399 w 2789"/>
                  <a:gd name="T15" fmla="*/ 252 h 520"/>
                  <a:gd name="T16" fmla="*/ 1560 w 2789"/>
                  <a:gd name="T17" fmla="*/ 222 h 520"/>
                  <a:gd name="T18" fmla="*/ 1669 w 2789"/>
                  <a:gd name="T19" fmla="*/ 214 h 520"/>
                  <a:gd name="T20" fmla="*/ 1819 w 2789"/>
                  <a:gd name="T21" fmla="*/ 203 h 520"/>
                  <a:gd name="T22" fmla="*/ 1958 w 2789"/>
                  <a:gd name="T23" fmla="*/ 197 h 520"/>
                  <a:gd name="T24" fmla="*/ 2027 w 2789"/>
                  <a:gd name="T25" fmla="*/ 192 h 520"/>
                  <a:gd name="T26" fmla="*/ 2162 w 2789"/>
                  <a:gd name="T27" fmla="*/ 192 h 520"/>
                  <a:gd name="T28" fmla="*/ 2284 w 2789"/>
                  <a:gd name="T29" fmla="*/ 192 h 520"/>
                  <a:gd name="T30" fmla="*/ 2327 w 2789"/>
                  <a:gd name="T31" fmla="*/ 192 h 520"/>
                  <a:gd name="T32" fmla="*/ 2389 w 2789"/>
                  <a:gd name="T33" fmla="*/ 192 h 520"/>
                  <a:gd name="T34" fmla="*/ 2489 w 2789"/>
                  <a:gd name="T35" fmla="*/ 188 h 520"/>
                  <a:gd name="T36" fmla="*/ 2573 w 2789"/>
                  <a:gd name="T37" fmla="*/ 184 h 520"/>
                  <a:gd name="T38" fmla="*/ 2787 w 2789"/>
                  <a:gd name="T39" fmla="*/ 15 h 520"/>
                  <a:gd name="T40" fmla="*/ 2742 w 2789"/>
                  <a:gd name="T41" fmla="*/ 4 h 520"/>
                  <a:gd name="T42" fmla="*/ 2652 w 2789"/>
                  <a:gd name="T43" fmla="*/ 0 h 520"/>
                  <a:gd name="T44" fmla="*/ 2560 w 2789"/>
                  <a:gd name="T45" fmla="*/ 2 h 520"/>
                  <a:gd name="T46" fmla="*/ 2421 w 2789"/>
                  <a:gd name="T47" fmla="*/ 15 h 520"/>
                  <a:gd name="T48" fmla="*/ 2241 w 2789"/>
                  <a:gd name="T49" fmla="*/ 30 h 520"/>
                  <a:gd name="T50" fmla="*/ 2183 w 2789"/>
                  <a:gd name="T51" fmla="*/ 34 h 520"/>
                  <a:gd name="T52" fmla="*/ 2181 w 2789"/>
                  <a:gd name="T53" fmla="*/ 38 h 520"/>
                  <a:gd name="T54" fmla="*/ 2097 w 2789"/>
                  <a:gd name="T55" fmla="*/ 32 h 520"/>
                  <a:gd name="T56" fmla="*/ 2025 w 2789"/>
                  <a:gd name="T57" fmla="*/ 30 h 520"/>
                  <a:gd name="T58" fmla="*/ 1993 w 2789"/>
                  <a:gd name="T59" fmla="*/ 30 h 520"/>
                  <a:gd name="T60" fmla="*/ 1937 w 2789"/>
                  <a:gd name="T61" fmla="*/ 49 h 520"/>
                  <a:gd name="T62" fmla="*/ 1883 w 2789"/>
                  <a:gd name="T63" fmla="*/ 55 h 520"/>
                  <a:gd name="T64" fmla="*/ 1853 w 2789"/>
                  <a:gd name="T65" fmla="*/ 55 h 520"/>
                  <a:gd name="T66" fmla="*/ 1823 w 2789"/>
                  <a:gd name="T67" fmla="*/ 40 h 520"/>
                  <a:gd name="T68" fmla="*/ 1731 w 2789"/>
                  <a:gd name="T69" fmla="*/ 60 h 520"/>
                  <a:gd name="T70" fmla="*/ 1637 w 2789"/>
                  <a:gd name="T71" fmla="*/ 73 h 520"/>
                  <a:gd name="T72" fmla="*/ 1598 w 2789"/>
                  <a:gd name="T73" fmla="*/ 79 h 520"/>
                  <a:gd name="T74" fmla="*/ 1504 w 2789"/>
                  <a:gd name="T75" fmla="*/ 79 h 520"/>
                  <a:gd name="T76" fmla="*/ 1455 w 2789"/>
                  <a:gd name="T77" fmla="*/ 79 h 520"/>
                  <a:gd name="T78" fmla="*/ 1408 w 2789"/>
                  <a:gd name="T79" fmla="*/ 81 h 520"/>
                  <a:gd name="T80" fmla="*/ 1264 w 2789"/>
                  <a:gd name="T81" fmla="*/ 115 h 520"/>
                  <a:gd name="T82" fmla="*/ 1121 w 2789"/>
                  <a:gd name="T83" fmla="*/ 137 h 520"/>
                  <a:gd name="T84" fmla="*/ 952 w 2789"/>
                  <a:gd name="T85" fmla="*/ 171 h 520"/>
                  <a:gd name="T86" fmla="*/ 862 w 2789"/>
                  <a:gd name="T87" fmla="*/ 195 h 520"/>
                  <a:gd name="T88" fmla="*/ 806 w 2789"/>
                  <a:gd name="T89" fmla="*/ 205 h 520"/>
                  <a:gd name="T90" fmla="*/ 759 w 2789"/>
                  <a:gd name="T91" fmla="*/ 216 h 520"/>
                  <a:gd name="T92" fmla="*/ 622 w 2789"/>
                  <a:gd name="T93" fmla="*/ 240 h 520"/>
                  <a:gd name="T94" fmla="*/ 519 w 2789"/>
                  <a:gd name="T95" fmla="*/ 265 h 520"/>
                  <a:gd name="T96" fmla="*/ 497 w 2789"/>
                  <a:gd name="T97" fmla="*/ 272 h 520"/>
                  <a:gd name="T98" fmla="*/ 407 w 2789"/>
                  <a:gd name="T99" fmla="*/ 287 h 520"/>
                  <a:gd name="T100" fmla="*/ 240 w 2789"/>
                  <a:gd name="T101" fmla="*/ 323 h 520"/>
                  <a:gd name="T102" fmla="*/ 123 w 2789"/>
                  <a:gd name="T103" fmla="*/ 360 h 520"/>
                  <a:gd name="T104" fmla="*/ 63 w 2789"/>
                  <a:gd name="T105" fmla="*/ 375 h 520"/>
                  <a:gd name="T106" fmla="*/ 15 w 2789"/>
                  <a:gd name="T107" fmla="*/ 405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89" h="520">
                    <a:moveTo>
                      <a:pt x="0" y="417"/>
                    </a:moveTo>
                    <a:lnTo>
                      <a:pt x="80" y="475"/>
                    </a:lnTo>
                    <a:lnTo>
                      <a:pt x="84" y="501"/>
                    </a:lnTo>
                    <a:lnTo>
                      <a:pt x="105" y="505"/>
                    </a:lnTo>
                    <a:lnTo>
                      <a:pt x="114" y="520"/>
                    </a:lnTo>
                    <a:lnTo>
                      <a:pt x="827" y="357"/>
                    </a:lnTo>
                    <a:lnTo>
                      <a:pt x="892" y="347"/>
                    </a:lnTo>
                    <a:lnTo>
                      <a:pt x="892" y="351"/>
                    </a:lnTo>
                    <a:lnTo>
                      <a:pt x="892" y="355"/>
                    </a:lnTo>
                    <a:lnTo>
                      <a:pt x="898" y="357"/>
                    </a:lnTo>
                    <a:lnTo>
                      <a:pt x="915" y="347"/>
                    </a:lnTo>
                    <a:lnTo>
                      <a:pt x="928" y="338"/>
                    </a:lnTo>
                    <a:lnTo>
                      <a:pt x="941" y="334"/>
                    </a:lnTo>
                    <a:lnTo>
                      <a:pt x="956" y="330"/>
                    </a:lnTo>
                    <a:lnTo>
                      <a:pt x="971" y="325"/>
                    </a:lnTo>
                    <a:lnTo>
                      <a:pt x="984" y="325"/>
                    </a:lnTo>
                    <a:lnTo>
                      <a:pt x="994" y="323"/>
                    </a:lnTo>
                    <a:lnTo>
                      <a:pt x="1003" y="323"/>
                    </a:lnTo>
                    <a:lnTo>
                      <a:pt x="1005" y="323"/>
                    </a:lnTo>
                    <a:lnTo>
                      <a:pt x="1140" y="317"/>
                    </a:lnTo>
                    <a:lnTo>
                      <a:pt x="1140" y="317"/>
                    </a:lnTo>
                    <a:lnTo>
                      <a:pt x="1138" y="312"/>
                    </a:lnTo>
                    <a:lnTo>
                      <a:pt x="1138" y="308"/>
                    </a:lnTo>
                    <a:lnTo>
                      <a:pt x="1142" y="304"/>
                    </a:lnTo>
                    <a:lnTo>
                      <a:pt x="1151" y="297"/>
                    </a:lnTo>
                    <a:lnTo>
                      <a:pt x="1166" y="293"/>
                    </a:lnTo>
                    <a:lnTo>
                      <a:pt x="1189" y="287"/>
                    </a:lnTo>
                    <a:lnTo>
                      <a:pt x="1224" y="282"/>
                    </a:lnTo>
                    <a:lnTo>
                      <a:pt x="1264" y="278"/>
                    </a:lnTo>
                    <a:lnTo>
                      <a:pt x="1307" y="270"/>
                    </a:lnTo>
                    <a:lnTo>
                      <a:pt x="1352" y="261"/>
                    </a:lnTo>
                    <a:lnTo>
                      <a:pt x="1399" y="252"/>
                    </a:lnTo>
                    <a:lnTo>
                      <a:pt x="1442" y="244"/>
                    </a:lnTo>
                    <a:lnTo>
                      <a:pt x="1485" y="235"/>
                    </a:lnTo>
                    <a:lnTo>
                      <a:pt x="1523" y="227"/>
                    </a:lnTo>
                    <a:lnTo>
                      <a:pt x="1560" y="222"/>
                    </a:lnTo>
                    <a:lnTo>
                      <a:pt x="1579" y="220"/>
                    </a:lnTo>
                    <a:lnTo>
                      <a:pt x="1605" y="218"/>
                    </a:lnTo>
                    <a:lnTo>
                      <a:pt x="1635" y="216"/>
                    </a:lnTo>
                    <a:lnTo>
                      <a:pt x="1669" y="214"/>
                    </a:lnTo>
                    <a:lnTo>
                      <a:pt x="1703" y="212"/>
                    </a:lnTo>
                    <a:lnTo>
                      <a:pt x="1742" y="210"/>
                    </a:lnTo>
                    <a:lnTo>
                      <a:pt x="1780" y="207"/>
                    </a:lnTo>
                    <a:lnTo>
                      <a:pt x="1819" y="203"/>
                    </a:lnTo>
                    <a:lnTo>
                      <a:pt x="1858" y="201"/>
                    </a:lnTo>
                    <a:lnTo>
                      <a:pt x="1894" y="199"/>
                    </a:lnTo>
                    <a:lnTo>
                      <a:pt x="1928" y="197"/>
                    </a:lnTo>
                    <a:lnTo>
                      <a:pt x="1958" y="197"/>
                    </a:lnTo>
                    <a:lnTo>
                      <a:pt x="1984" y="195"/>
                    </a:lnTo>
                    <a:lnTo>
                      <a:pt x="2005" y="192"/>
                    </a:lnTo>
                    <a:lnTo>
                      <a:pt x="2020" y="192"/>
                    </a:lnTo>
                    <a:lnTo>
                      <a:pt x="2027" y="192"/>
                    </a:lnTo>
                    <a:lnTo>
                      <a:pt x="2044" y="192"/>
                    </a:lnTo>
                    <a:lnTo>
                      <a:pt x="2076" y="192"/>
                    </a:lnTo>
                    <a:lnTo>
                      <a:pt x="2117" y="192"/>
                    </a:lnTo>
                    <a:lnTo>
                      <a:pt x="2162" y="192"/>
                    </a:lnTo>
                    <a:lnTo>
                      <a:pt x="2207" y="192"/>
                    </a:lnTo>
                    <a:lnTo>
                      <a:pt x="2247" y="192"/>
                    </a:lnTo>
                    <a:lnTo>
                      <a:pt x="2273" y="192"/>
                    </a:lnTo>
                    <a:lnTo>
                      <a:pt x="2284" y="192"/>
                    </a:lnTo>
                    <a:lnTo>
                      <a:pt x="2288" y="192"/>
                    </a:lnTo>
                    <a:lnTo>
                      <a:pt x="2297" y="192"/>
                    </a:lnTo>
                    <a:lnTo>
                      <a:pt x="2310" y="192"/>
                    </a:lnTo>
                    <a:lnTo>
                      <a:pt x="2327" y="192"/>
                    </a:lnTo>
                    <a:lnTo>
                      <a:pt x="2344" y="192"/>
                    </a:lnTo>
                    <a:lnTo>
                      <a:pt x="2361" y="192"/>
                    </a:lnTo>
                    <a:lnTo>
                      <a:pt x="2376" y="192"/>
                    </a:lnTo>
                    <a:lnTo>
                      <a:pt x="2389" y="192"/>
                    </a:lnTo>
                    <a:lnTo>
                      <a:pt x="2404" y="192"/>
                    </a:lnTo>
                    <a:lnTo>
                      <a:pt x="2427" y="190"/>
                    </a:lnTo>
                    <a:lnTo>
                      <a:pt x="2457" y="190"/>
                    </a:lnTo>
                    <a:lnTo>
                      <a:pt x="2489" y="188"/>
                    </a:lnTo>
                    <a:lnTo>
                      <a:pt x="2522" y="186"/>
                    </a:lnTo>
                    <a:lnTo>
                      <a:pt x="2547" y="186"/>
                    </a:lnTo>
                    <a:lnTo>
                      <a:pt x="2567" y="184"/>
                    </a:lnTo>
                    <a:lnTo>
                      <a:pt x="2573" y="184"/>
                    </a:lnTo>
                    <a:lnTo>
                      <a:pt x="2616" y="184"/>
                    </a:lnTo>
                    <a:lnTo>
                      <a:pt x="2785" y="199"/>
                    </a:lnTo>
                    <a:lnTo>
                      <a:pt x="2789" y="15"/>
                    </a:lnTo>
                    <a:lnTo>
                      <a:pt x="2787" y="15"/>
                    </a:lnTo>
                    <a:lnTo>
                      <a:pt x="2781" y="13"/>
                    </a:lnTo>
                    <a:lnTo>
                      <a:pt x="2772" y="10"/>
                    </a:lnTo>
                    <a:lnTo>
                      <a:pt x="2759" y="6"/>
                    </a:lnTo>
                    <a:lnTo>
                      <a:pt x="2742" y="4"/>
                    </a:lnTo>
                    <a:lnTo>
                      <a:pt x="2723" y="2"/>
                    </a:lnTo>
                    <a:lnTo>
                      <a:pt x="2702" y="0"/>
                    </a:lnTo>
                    <a:lnTo>
                      <a:pt x="2676" y="0"/>
                    </a:lnTo>
                    <a:lnTo>
                      <a:pt x="2652" y="0"/>
                    </a:lnTo>
                    <a:lnTo>
                      <a:pt x="2629" y="0"/>
                    </a:lnTo>
                    <a:lnTo>
                      <a:pt x="2607" y="0"/>
                    </a:lnTo>
                    <a:lnTo>
                      <a:pt x="2586" y="2"/>
                    </a:lnTo>
                    <a:lnTo>
                      <a:pt x="2560" y="2"/>
                    </a:lnTo>
                    <a:lnTo>
                      <a:pt x="2532" y="4"/>
                    </a:lnTo>
                    <a:lnTo>
                      <a:pt x="2502" y="6"/>
                    </a:lnTo>
                    <a:lnTo>
                      <a:pt x="2464" y="10"/>
                    </a:lnTo>
                    <a:lnTo>
                      <a:pt x="2421" y="15"/>
                    </a:lnTo>
                    <a:lnTo>
                      <a:pt x="2374" y="17"/>
                    </a:lnTo>
                    <a:lnTo>
                      <a:pt x="2327" y="21"/>
                    </a:lnTo>
                    <a:lnTo>
                      <a:pt x="2282" y="25"/>
                    </a:lnTo>
                    <a:lnTo>
                      <a:pt x="2241" y="30"/>
                    </a:lnTo>
                    <a:lnTo>
                      <a:pt x="2209" y="32"/>
                    </a:lnTo>
                    <a:lnTo>
                      <a:pt x="2190" y="34"/>
                    </a:lnTo>
                    <a:lnTo>
                      <a:pt x="2181" y="34"/>
                    </a:lnTo>
                    <a:lnTo>
                      <a:pt x="2183" y="34"/>
                    </a:lnTo>
                    <a:lnTo>
                      <a:pt x="2185" y="36"/>
                    </a:lnTo>
                    <a:lnTo>
                      <a:pt x="2185" y="36"/>
                    </a:lnTo>
                    <a:lnTo>
                      <a:pt x="2185" y="38"/>
                    </a:lnTo>
                    <a:lnTo>
                      <a:pt x="2181" y="38"/>
                    </a:lnTo>
                    <a:lnTo>
                      <a:pt x="2170" y="38"/>
                    </a:lnTo>
                    <a:lnTo>
                      <a:pt x="2153" y="36"/>
                    </a:lnTo>
                    <a:lnTo>
                      <a:pt x="2125" y="34"/>
                    </a:lnTo>
                    <a:lnTo>
                      <a:pt x="2097" y="32"/>
                    </a:lnTo>
                    <a:lnTo>
                      <a:pt x="2072" y="30"/>
                    </a:lnTo>
                    <a:lnTo>
                      <a:pt x="2052" y="30"/>
                    </a:lnTo>
                    <a:lnTo>
                      <a:pt x="2037" y="28"/>
                    </a:lnTo>
                    <a:lnTo>
                      <a:pt x="2025" y="30"/>
                    </a:lnTo>
                    <a:lnTo>
                      <a:pt x="2018" y="30"/>
                    </a:lnTo>
                    <a:lnTo>
                      <a:pt x="2014" y="30"/>
                    </a:lnTo>
                    <a:lnTo>
                      <a:pt x="2012" y="30"/>
                    </a:lnTo>
                    <a:lnTo>
                      <a:pt x="1993" y="30"/>
                    </a:lnTo>
                    <a:lnTo>
                      <a:pt x="1988" y="32"/>
                    </a:lnTo>
                    <a:lnTo>
                      <a:pt x="1975" y="38"/>
                    </a:lnTo>
                    <a:lnTo>
                      <a:pt x="1958" y="45"/>
                    </a:lnTo>
                    <a:lnTo>
                      <a:pt x="1937" y="49"/>
                    </a:lnTo>
                    <a:lnTo>
                      <a:pt x="1924" y="51"/>
                    </a:lnTo>
                    <a:lnTo>
                      <a:pt x="1911" y="53"/>
                    </a:lnTo>
                    <a:lnTo>
                      <a:pt x="1898" y="53"/>
                    </a:lnTo>
                    <a:lnTo>
                      <a:pt x="1883" y="55"/>
                    </a:lnTo>
                    <a:lnTo>
                      <a:pt x="1873" y="55"/>
                    </a:lnTo>
                    <a:lnTo>
                      <a:pt x="1862" y="55"/>
                    </a:lnTo>
                    <a:lnTo>
                      <a:pt x="1855" y="55"/>
                    </a:lnTo>
                    <a:lnTo>
                      <a:pt x="1853" y="55"/>
                    </a:lnTo>
                    <a:lnTo>
                      <a:pt x="1849" y="34"/>
                    </a:lnTo>
                    <a:lnTo>
                      <a:pt x="1847" y="34"/>
                    </a:lnTo>
                    <a:lnTo>
                      <a:pt x="1836" y="38"/>
                    </a:lnTo>
                    <a:lnTo>
                      <a:pt x="1823" y="40"/>
                    </a:lnTo>
                    <a:lnTo>
                      <a:pt x="1804" y="45"/>
                    </a:lnTo>
                    <a:lnTo>
                      <a:pt x="1783" y="51"/>
                    </a:lnTo>
                    <a:lnTo>
                      <a:pt x="1757" y="55"/>
                    </a:lnTo>
                    <a:lnTo>
                      <a:pt x="1731" y="60"/>
                    </a:lnTo>
                    <a:lnTo>
                      <a:pt x="1703" y="64"/>
                    </a:lnTo>
                    <a:lnTo>
                      <a:pt x="1678" y="68"/>
                    </a:lnTo>
                    <a:lnTo>
                      <a:pt x="1656" y="70"/>
                    </a:lnTo>
                    <a:lnTo>
                      <a:pt x="1637" y="73"/>
                    </a:lnTo>
                    <a:lnTo>
                      <a:pt x="1622" y="75"/>
                    </a:lnTo>
                    <a:lnTo>
                      <a:pt x="1611" y="77"/>
                    </a:lnTo>
                    <a:lnTo>
                      <a:pt x="1603" y="79"/>
                    </a:lnTo>
                    <a:lnTo>
                      <a:pt x="1598" y="79"/>
                    </a:lnTo>
                    <a:lnTo>
                      <a:pt x="1596" y="79"/>
                    </a:lnTo>
                    <a:lnTo>
                      <a:pt x="1515" y="79"/>
                    </a:lnTo>
                    <a:lnTo>
                      <a:pt x="1513" y="79"/>
                    </a:lnTo>
                    <a:lnTo>
                      <a:pt x="1504" y="79"/>
                    </a:lnTo>
                    <a:lnTo>
                      <a:pt x="1493" y="79"/>
                    </a:lnTo>
                    <a:lnTo>
                      <a:pt x="1481" y="79"/>
                    </a:lnTo>
                    <a:lnTo>
                      <a:pt x="1468" y="79"/>
                    </a:lnTo>
                    <a:lnTo>
                      <a:pt x="1455" y="79"/>
                    </a:lnTo>
                    <a:lnTo>
                      <a:pt x="1444" y="79"/>
                    </a:lnTo>
                    <a:lnTo>
                      <a:pt x="1436" y="79"/>
                    </a:lnTo>
                    <a:lnTo>
                      <a:pt x="1423" y="79"/>
                    </a:lnTo>
                    <a:lnTo>
                      <a:pt x="1408" y="81"/>
                    </a:lnTo>
                    <a:lnTo>
                      <a:pt x="1397" y="83"/>
                    </a:lnTo>
                    <a:lnTo>
                      <a:pt x="1393" y="83"/>
                    </a:lnTo>
                    <a:lnTo>
                      <a:pt x="1273" y="113"/>
                    </a:lnTo>
                    <a:lnTo>
                      <a:pt x="1264" y="115"/>
                    </a:lnTo>
                    <a:lnTo>
                      <a:pt x="1243" y="118"/>
                    </a:lnTo>
                    <a:lnTo>
                      <a:pt x="1209" y="122"/>
                    </a:lnTo>
                    <a:lnTo>
                      <a:pt x="1166" y="128"/>
                    </a:lnTo>
                    <a:lnTo>
                      <a:pt x="1121" y="137"/>
                    </a:lnTo>
                    <a:lnTo>
                      <a:pt x="1071" y="145"/>
                    </a:lnTo>
                    <a:lnTo>
                      <a:pt x="1026" y="154"/>
                    </a:lnTo>
                    <a:lnTo>
                      <a:pt x="986" y="162"/>
                    </a:lnTo>
                    <a:lnTo>
                      <a:pt x="952" y="171"/>
                    </a:lnTo>
                    <a:lnTo>
                      <a:pt x="924" y="180"/>
                    </a:lnTo>
                    <a:lnTo>
                      <a:pt x="898" y="186"/>
                    </a:lnTo>
                    <a:lnTo>
                      <a:pt x="879" y="190"/>
                    </a:lnTo>
                    <a:lnTo>
                      <a:pt x="862" y="195"/>
                    </a:lnTo>
                    <a:lnTo>
                      <a:pt x="847" y="199"/>
                    </a:lnTo>
                    <a:lnTo>
                      <a:pt x="832" y="201"/>
                    </a:lnTo>
                    <a:lnTo>
                      <a:pt x="817" y="203"/>
                    </a:lnTo>
                    <a:lnTo>
                      <a:pt x="806" y="205"/>
                    </a:lnTo>
                    <a:lnTo>
                      <a:pt x="795" y="207"/>
                    </a:lnTo>
                    <a:lnTo>
                      <a:pt x="787" y="210"/>
                    </a:lnTo>
                    <a:lnTo>
                      <a:pt x="776" y="212"/>
                    </a:lnTo>
                    <a:lnTo>
                      <a:pt x="759" y="216"/>
                    </a:lnTo>
                    <a:lnTo>
                      <a:pt x="737" y="220"/>
                    </a:lnTo>
                    <a:lnTo>
                      <a:pt x="707" y="227"/>
                    </a:lnTo>
                    <a:lnTo>
                      <a:pt x="664" y="233"/>
                    </a:lnTo>
                    <a:lnTo>
                      <a:pt x="622" y="240"/>
                    </a:lnTo>
                    <a:lnTo>
                      <a:pt x="585" y="248"/>
                    </a:lnTo>
                    <a:lnTo>
                      <a:pt x="557" y="255"/>
                    </a:lnTo>
                    <a:lnTo>
                      <a:pt x="536" y="259"/>
                    </a:lnTo>
                    <a:lnTo>
                      <a:pt x="519" y="265"/>
                    </a:lnTo>
                    <a:lnTo>
                      <a:pt x="508" y="267"/>
                    </a:lnTo>
                    <a:lnTo>
                      <a:pt x="504" y="272"/>
                    </a:lnTo>
                    <a:lnTo>
                      <a:pt x="502" y="272"/>
                    </a:lnTo>
                    <a:lnTo>
                      <a:pt x="497" y="272"/>
                    </a:lnTo>
                    <a:lnTo>
                      <a:pt x="485" y="274"/>
                    </a:lnTo>
                    <a:lnTo>
                      <a:pt x="465" y="276"/>
                    </a:lnTo>
                    <a:lnTo>
                      <a:pt x="440" y="280"/>
                    </a:lnTo>
                    <a:lnTo>
                      <a:pt x="407" y="287"/>
                    </a:lnTo>
                    <a:lnTo>
                      <a:pt x="369" y="293"/>
                    </a:lnTo>
                    <a:lnTo>
                      <a:pt x="328" y="302"/>
                    </a:lnTo>
                    <a:lnTo>
                      <a:pt x="283" y="312"/>
                    </a:lnTo>
                    <a:lnTo>
                      <a:pt x="240" y="323"/>
                    </a:lnTo>
                    <a:lnTo>
                      <a:pt x="204" y="334"/>
                    </a:lnTo>
                    <a:lnTo>
                      <a:pt x="172" y="342"/>
                    </a:lnTo>
                    <a:lnTo>
                      <a:pt x="146" y="351"/>
                    </a:lnTo>
                    <a:lnTo>
                      <a:pt x="123" y="360"/>
                    </a:lnTo>
                    <a:lnTo>
                      <a:pt x="105" y="364"/>
                    </a:lnTo>
                    <a:lnTo>
                      <a:pt x="88" y="370"/>
                    </a:lnTo>
                    <a:lnTo>
                      <a:pt x="75" y="372"/>
                    </a:lnTo>
                    <a:lnTo>
                      <a:pt x="63" y="375"/>
                    </a:lnTo>
                    <a:lnTo>
                      <a:pt x="50" y="381"/>
                    </a:lnTo>
                    <a:lnTo>
                      <a:pt x="37" y="390"/>
                    </a:lnTo>
                    <a:lnTo>
                      <a:pt x="26" y="396"/>
                    </a:lnTo>
                    <a:lnTo>
                      <a:pt x="15" y="405"/>
                    </a:lnTo>
                    <a:lnTo>
                      <a:pt x="7" y="411"/>
                    </a:lnTo>
                    <a:lnTo>
                      <a:pt x="3" y="415"/>
                    </a:lnTo>
                    <a:lnTo>
                      <a:pt x="0" y="417"/>
                    </a:lnTo>
                    <a:close/>
                  </a:path>
                </a:pathLst>
              </a:custGeom>
              <a:solidFill>
                <a:srgbClr val="AFC1A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436" name="Freeform 252"/>
              <p:cNvSpPr>
                <a:spLocks/>
              </p:cNvSpPr>
              <p:nvPr/>
            </p:nvSpPr>
            <p:spPr bwMode="auto">
              <a:xfrm>
                <a:off x="2366" y="865"/>
                <a:ext cx="789" cy="169"/>
              </a:xfrm>
              <a:custGeom>
                <a:avLst/>
                <a:gdLst>
                  <a:gd name="T0" fmla="*/ 7 w 789"/>
                  <a:gd name="T1" fmla="*/ 148 h 169"/>
                  <a:gd name="T2" fmla="*/ 0 w 789"/>
                  <a:gd name="T3" fmla="*/ 165 h 169"/>
                  <a:gd name="T4" fmla="*/ 24 w 789"/>
                  <a:gd name="T5" fmla="*/ 169 h 169"/>
                  <a:gd name="T6" fmla="*/ 52 w 789"/>
                  <a:gd name="T7" fmla="*/ 163 h 169"/>
                  <a:gd name="T8" fmla="*/ 82 w 789"/>
                  <a:gd name="T9" fmla="*/ 156 h 169"/>
                  <a:gd name="T10" fmla="*/ 129 w 789"/>
                  <a:gd name="T11" fmla="*/ 146 h 169"/>
                  <a:gd name="T12" fmla="*/ 191 w 789"/>
                  <a:gd name="T13" fmla="*/ 133 h 169"/>
                  <a:gd name="T14" fmla="*/ 255 w 789"/>
                  <a:gd name="T15" fmla="*/ 120 h 169"/>
                  <a:gd name="T16" fmla="*/ 309 w 789"/>
                  <a:gd name="T17" fmla="*/ 109 h 169"/>
                  <a:gd name="T18" fmla="*/ 360 w 789"/>
                  <a:gd name="T19" fmla="*/ 99 h 169"/>
                  <a:gd name="T20" fmla="*/ 403 w 789"/>
                  <a:gd name="T21" fmla="*/ 92 h 169"/>
                  <a:gd name="T22" fmla="*/ 427 w 789"/>
                  <a:gd name="T23" fmla="*/ 86 h 169"/>
                  <a:gd name="T24" fmla="*/ 495 w 789"/>
                  <a:gd name="T25" fmla="*/ 60 h 169"/>
                  <a:gd name="T26" fmla="*/ 495 w 789"/>
                  <a:gd name="T27" fmla="*/ 62 h 169"/>
                  <a:gd name="T28" fmla="*/ 504 w 789"/>
                  <a:gd name="T29" fmla="*/ 62 h 169"/>
                  <a:gd name="T30" fmla="*/ 529 w 789"/>
                  <a:gd name="T31" fmla="*/ 60 h 169"/>
                  <a:gd name="T32" fmla="*/ 581 w 789"/>
                  <a:gd name="T33" fmla="*/ 49 h 169"/>
                  <a:gd name="T34" fmla="*/ 647 w 789"/>
                  <a:gd name="T35" fmla="*/ 36 h 169"/>
                  <a:gd name="T36" fmla="*/ 709 w 789"/>
                  <a:gd name="T37" fmla="*/ 28 h 169"/>
                  <a:gd name="T38" fmla="*/ 754 w 789"/>
                  <a:gd name="T39" fmla="*/ 24 h 169"/>
                  <a:gd name="T40" fmla="*/ 772 w 789"/>
                  <a:gd name="T41" fmla="*/ 21 h 169"/>
                  <a:gd name="T42" fmla="*/ 784 w 789"/>
                  <a:gd name="T43" fmla="*/ 11 h 169"/>
                  <a:gd name="T44" fmla="*/ 780 w 789"/>
                  <a:gd name="T45" fmla="*/ 0 h 169"/>
                  <a:gd name="T46" fmla="*/ 767 w 789"/>
                  <a:gd name="T47" fmla="*/ 0 h 169"/>
                  <a:gd name="T48" fmla="*/ 750 w 789"/>
                  <a:gd name="T49" fmla="*/ 2 h 169"/>
                  <a:gd name="T50" fmla="*/ 720 w 789"/>
                  <a:gd name="T51" fmla="*/ 6 h 169"/>
                  <a:gd name="T52" fmla="*/ 669 w 789"/>
                  <a:gd name="T53" fmla="*/ 15 h 169"/>
                  <a:gd name="T54" fmla="*/ 624 w 789"/>
                  <a:gd name="T55" fmla="*/ 24 h 169"/>
                  <a:gd name="T56" fmla="*/ 602 w 789"/>
                  <a:gd name="T57" fmla="*/ 30 h 169"/>
                  <a:gd name="T58" fmla="*/ 579 w 789"/>
                  <a:gd name="T59" fmla="*/ 36 h 169"/>
                  <a:gd name="T60" fmla="*/ 521 w 789"/>
                  <a:gd name="T61" fmla="*/ 45 h 169"/>
                  <a:gd name="T62" fmla="*/ 472 w 789"/>
                  <a:gd name="T63" fmla="*/ 56 h 169"/>
                  <a:gd name="T64" fmla="*/ 459 w 789"/>
                  <a:gd name="T65" fmla="*/ 62 h 169"/>
                  <a:gd name="T66" fmla="*/ 440 w 789"/>
                  <a:gd name="T67" fmla="*/ 73 h 169"/>
                  <a:gd name="T68" fmla="*/ 371 w 789"/>
                  <a:gd name="T69" fmla="*/ 86 h 169"/>
                  <a:gd name="T70" fmla="*/ 287 w 789"/>
                  <a:gd name="T71" fmla="*/ 99 h 169"/>
                  <a:gd name="T72" fmla="*/ 242 w 789"/>
                  <a:gd name="T73" fmla="*/ 109 h 169"/>
                  <a:gd name="T74" fmla="*/ 212 w 789"/>
                  <a:gd name="T75" fmla="*/ 116 h 169"/>
                  <a:gd name="T76" fmla="*/ 182 w 789"/>
                  <a:gd name="T77" fmla="*/ 120 h 169"/>
                  <a:gd name="T78" fmla="*/ 146 w 789"/>
                  <a:gd name="T79" fmla="*/ 124 h 169"/>
                  <a:gd name="T80" fmla="*/ 116 w 789"/>
                  <a:gd name="T81" fmla="*/ 128 h 169"/>
                  <a:gd name="T82" fmla="*/ 97 w 789"/>
                  <a:gd name="T83" fmla="*/ 133 h 169"/>
                  <a:gd name="T84" fmla="*/ 88 w 789"/>
                  <a:gd name="T85" fmla="*/ 135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89" h="169">
                    <a:moveTo>
                      <a:pt x="9" y="143"/>
                    </a:moveTo>
                    <a:lnTo>
                      <a:pt x="7" y="148"/>
                    </a:lnTo>
                    <a:lnTo>
                      <a:pt x="3" y="156"/>
                    </a:lnTo>
                    <a:lnTo>
                      <a:pt x="0" y="165"/>
                    </a:lnTo>
                    <a:lnTo>
                      <a:pt x="9" y="169"/>
                    </a:lnTo>
                    <a:lnTo>
                      <a:pt x="24" y="169"/>
                    </a:lnTo>
                    <a:lnTo>
                      <a:pt x="39" y="167"/>
                    </a:lnTo>
                    <a:lnTo>
                      <a:pt x="52" y="163"/>
                    </a:lnTo>
                    <a:lnTo>
                      <a:pt x="69" y="158"/>
                    </a:lnTo>
                    <a:lnTo>
                      <a:pt x="82" y="156"/>
                    </a:lnTo>
                    <a:lnTo>
                      <a:pt x="103" y="152"/>
                    </a:lnTo>
                    <a:lnTo>
                      <a:pt x="129" y="146"/>
                    </a:lnTo>
                    <a:lnTo>
                      <a:pt x="159" y="139"/>
                    </a:lnTo>
                    <a:lnTo>
                      <a:pt x="191" y="133"/>
                    </a:lnTo>
                    <a:lnTo>
                      <a:pt x="223" y="126"/>
                    </a:lnTo>
                    <a:lnTo>
                      <a:pt x="255" y="120"/>
                    </a:lnTo>
                    <a:lnTo>
                      <a:pt x="283" y="116"/>
                    </a:lnTo>
                    <a:lnTo>
                      <a:pt x="309" y="109"/>
                    </a:lnTo>
                    <a:lnTo>
                      <a:pt x="335" y="105"/>
                    </a:lnTo>
                    <a:lnTo>
                      <a:pt x="360" y="99"/>
                    </a:lnTo>
                    <a:lnTo>
                      <a:pt x="384" y="94"/>
                    </a:lnTo>
                    <a:lnTo>
                      <a:pt x="403" y="92"/>
                    </a:lnTo>
                    <a:lnTo>
                      <a:pt x="418" y="88"/>
                    </a:lnTo>
                    <a:lnTo>
                      <a:pt x="427" y="86"/>
                    </a:lnTo>
                    <a:lnTo>
                      <a:pt x="431" y="86"/>
                    </a:lnTo>
                    <a:lnTo>
                      <a:pt x="495" y="60"/>
                    </a:lnTo>
                    <a:lnTo>
                      <a:pt x="495" y="60"/>
                    </a:lnTo>
                    <a:lnTo>
                      <a:pt x="495" y="62"/>
                    </a:lnTo>
                    <a:lnTo>
                      <a:pt x="499" y="62"/>
                    </a:lnTo>
                    <a:lnTo>
                      <a:pt x="504" y="62"/>
                    </a:lnTo>
                    <a:lnTo>
                      <a:pt x="514" y="62"/>
                    </a:lnTo>
                    <a:lnTo>
                      <a:pt x="529" y="60"/>
                    </a:lnTo>
                    <a:lnTo>
                      <a:pt x="551" y="56"/>
                    </a:lnTo>
                    <a:lnTo>
                      <a:pt x="581" y="49"/>
                    </a:lnTo>
                    <a:lnTo>
                      <a:pt x="615" y="43"/>
                    </a:lnTo>
                    <a:lnTo>
                      <a:pt x="647" y="36"/>
                    </a:lnTo>
                    <a:lnTo>
                      <a:pt x="679" y="32"/>
                    </a:lnTo>
                    <a:lnTo>
                      <a:pt x="709" y="28"/>
                    </a:lnTo>
                    <a:lnTo>
                      <a:pt x="735" y="26"/>
                    </a:lnTo>
                    <a:lnTo>
                      <a:pt x="754" y="24"/>
                    </a:lnTo>
                    <a:lnTo>
                      <a:pt x="767" y="21"/>
                    </a:lnTo>
                    <a:lnTo>
                      <a:pt x="772" y="21"/>
                    </a:lnTo>
                    <a:lnTo>
                      <a:pt x="776" y="17"/>
                    </a:lnTo>
                    <a:lnTo>
                      <a:pt x="784" y="11"/>
                    </a:lnTo>
                    <a:lnTo>
                      <a:pt x="789" y="4"/>
                    </a:lnTo>
                    <a:lnTo>
                      <a:pt x="780" y="0"/>
                    </a:lnTo>
                    <a:lnTo>
                      <a:pt x="774" y="0"/>
                    </a:lnTo>
                    <a:lnTo>
                      <a:pt x="767" y="0"/>
                    </a:lnTo>
                    <a:lnTo>
                      <a:pt x="759" y="0"/>
                    </a:lnTo>
                    <a:lnTo>
                      <a:pt x="750" y="2"/>
                    </a:lnTo>
                    <a:lnTo>
                      <a:pt x="737" y="4"/>
                    </a:lnTo>
                    <a:lnTo>
                      <a:pt x="720" y="6"/>
                    </a:lnTo>
                    <a:lnTo>
                      <a:pt x="699" y="11"/>
                    </a:lnTo>
                    <a:lnTo>
                      <a:pt x="669" y="15"/>
                    </a:lnTo>
                    <a:lnTo>
                      <a:pt x="641" y="19"/>
                    </a:lnTo>
                    <a:lnTo>
                      <a:pt x="624" y="24"/>
                    </a:lnTo>
                    <a:lnTo>
                      <a:pt x="613" y="28"/>
                    </a:lnTo>
                    <a:lnTo>
                      <a:pt x="602" y="30"/>
                    </a:lnTo>
                    <a:lnTo>
                      <a:pt x="592" y="32"/>
                    </a:lnTo>
                    <a:lnTo>
                      <a:pt x="579" y="36"/>
                    </a:lnTo>
                    <a:lnTo>
                      <a:pt x="555" y="41"/>
                    </a:lnTo>
                    <a:lnTo>
                      <a:pt x="521" y="45"/>
                    </a:lnTo>
                    <a:lnTo>
                      <a:pt x="489" y="49"/>
                    </a:lnTo>
                    <a:lnTo>
                      <a:pt x="472" y="56"/>
                    </a:lnTo>
                    <a:lnTo>
                      <a:pt x="463" y="58"/>
                    </a:lnTo>
                    <a:lnTo>
                      <a:pt x="459" y="62"/>
                    </a:lnTo>
                    <a:lnTo>
                      <a:pt x="452" y="66"/>
                    </a:lnTo>
                    <a:lnTo>
                      <a:pt x="440" y="73"/>
                    </a:lnTo>
                    <a:lnTo>
                      <a:pt x="414" y="79"/>
                    </a:lnTo>
                    <a:lnTo>
                      <a:pt x="371" y="86"/>
                    </a:lnTo>
                    <a:lnTo>
                      <a:pt x="324" y="92"/>
                    </a:lnTo>
                    <a:lnTo>
                      <a:pt x="287" y="99"/>
                    </a:lnTo>
                    <a:lnTo>
                      <a:pt x="262" y="103"/>
                    </a:lnTo>
                    <a:lnTo>
                      <a:pt x="242" y="109"/>
                    </a:lnTo>
                    <a:lnTo>
                      <a:pt x="225" y="111"/>
                    </a:lnTo>
                    <a:lnTo>
                      <a:pt x="212" y="116"/>
                    </a:lnTo>
                    <a:lnTo>
                      <a:pt x="200" y="118"/>
                    </a:lnTo>
                    <a:lnTo>
                      <a:pt x="182" y="120"/>
                    </a:lnTo>
                    <a:lnTo>
                      <a:pt x="165" y="122"/>
                    </a:lnTo>
                    <a:lnTo>
                      <a:pt x="146" y="124"/>
                    </a:lnTo>
                    <a:lnTo>
                      <a:pt x="131" y="126"/>
                    </a:lnTo>
                    <a:lnTo>
                      <a:pt x="116" y="128"/>
                    </a:lnTo>
                    <a:lnTo>
                      <a:pt x="105" y="131"/>
                    </a:lnTo>
                    <a:lnTo>
                      <a:pt x="97" y="133"/>
                    </a:lnTo>
                    <a:lnTo>
                      <a:pt x="90" y="135"/>
                    </a:lnTo>
                    <a:lnTo>
                      <a:pt x="88" y="135"/>
                    </a:lnTo>
                    <a:lnTo>
                      <a:pt x="9" y="143"/>
                    </a:lnTo>
                    <a:close/>
                  </a:path>
                </a:pathLst>
              </a:custGeom>
              <a:solidFill>
                <a:srgbClr val="AFC1A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437" name="Freeform 253"/>
              <p:cNvSpPr>
                <a:spLocks/>
              </p:cNvSpPr>
              <p:nvPr/>
            </p:nvSpPr>
            <p:spPr bwMode="auto">
              <a:xfrm>
                <a:off x="2124" y="3740"/>
                <a:ext cx="1444" cy="576"/>
              </a:xfrm>
              <a:custGeom>
                <a:avLst/>
                <a:gdLst>
                  <a:gd name="T0" fmla="*/ 684 w 1444"/>
                  <a:gd name="T1" fmla="*/ 541 h 576"/>
                  <a:gd name="T2" fmla="*/ 609 w 1444"/>
                  <a:gd name="T3" fmla="*/ 518 h 576"/>
                  <a:gd name="T4" fmla="*/ 519 w 1444"/>
                  <a:gd name="T5" fmla="*/ 486 h 576"/>
                  <a:gd name="T6" fmla="*/ 437 w 1444"/>
                  <a:gd name="T7" fmla="*/ 464 h 576"/>
                  <a:gd name="T8" fmla="*/ 362 w 1444"/>
                  <a:gd name="T9" fmla="*/ 441 h 576"/>
                  <a:gd name="T10" fmla="*/ 281 w 1444"/>
                  <a:gd name="T11" fmla="*/ 413 h 576"/>
                  <a:gd name="T12" fmla="*/ 200 w 1444"/>
                  <a:gd name="T13" fmla="*/ 379 h 576"/>
                  <a:gd name="T14" fmla="*/ 165 w 1444"/>
                  <a:gd name="T15" fmla="*/ 353 h 576"/>
                  <a:gd name="T16" fmla="*/ 127 w 1444"/>
                  <a:gd name="T17" fmla="*/ 342 h 576"/>
                  <a:gd name="T18" fmla="*/ 92 w 1444"/>
                  <a:gd name="T19" fmla="*/ 325 h 576"/>
                  <a:gd name="T20" fmla="*/ 54 w 1444"/>
                  <a:gd name="T21" fmla="*/ 289 h 576"/>
                  <a:gd name="T22" fmla="*/ 13 w 1444"/>
                  <a:gd name="T23" fmla="*/ 250 h 576"/>
                  <a:gd name="T24" fmla="*/ 5 w 1444"/>
                  <a:gd name="T25" fmla="*/ 115 h 576"/>
                  <a:gd name="T26" fmla="*/ 24 w 1444"/>
                  <a:gd name="T27" fmla="*/ 55 h 576"/>
                  <a:gd name="T28" fmla="*/ 71 w 1444"/>
                  <a:gd name="T29" fmla="*/ 32 h 576"/>
                  <a:gd name="T30" fmla="*/ 116 w 1444"/>
                  <a:gd name="T31" fmla="*/ 15 h 576"/>
                  <a:gd name="T32" fmla="*/ 133 w 1444"/>
                  <a:gd name="T33" fmla="*/ 4 h 576"/>
                  <a:gd name="T34" fmla="*/ 140 w 1444"/>
                  <a:gd name="T35" fmla="*/ 10 h 576"/>
                  <a:gd name="T36" fmla="*/ 114 w 1444"/>
                  <a:gd name="T37" fmla="*/ 38 h 576"/>
                  <a:gd name="T38" fmla="*/ 77 w 1444"/>
                  <a:gd name="T39" fmla="*/ 66 h 576"/>
                  <a:gd name="T40" fmla="*/ 82 w 1444"/>
                  <a:gd name="T41" fmla="*/ 96 h 576"/>
                  <a:gd name="T42" fmla="*/ 127 w 1444"/>
                  <a:gd name="T43" fmla="*/ 102 h 576"/>
                  <a:gd name="T44" fmla="*/ 172 w 1444"/>
                  <a:gd name="T45" fmla="*/ 89 h 576"/>
                  <a:gd name="T46" fmla="*/ 197 w 1444"/>
                  <a:gd name="T47" fmla="*/ 81 h 576"/>
                  <a:gd name="T48" fmla="*/ 170 w 1444"/>
                  <a:gd name="T49" fmla="*/ 122 h 576"/>
                  <a:gd name="T50" fmla="*/ 215 w 1444"/>
                  <a:gd name="T51" fmla="*/ 164 h 576"/>
                  <a:gd name="T52" fmla="*/ 287 w 1444"/>
                  <a:gd name="T53" fmla="*/ 207 h 576"/>
                  <a:gd name="T54" fmla="*/ 377 w 1444"/>
                  <a:gd name="T55" fmla="*/ 242 h 576"/>
                  <a:gd name="T56" fmla="*/ 472 w 1444"/>
                  <a:gd name="T57" fmla="*/ 276 h 576"/>
                  <a:gd name="T58" fmla="*/ 568 w 1444"/>
                  <a:gd name="T59" fmla="*/ 310 h 576"/>
                  <a:gd name="T60" fmla="*/ 662 w 1444"/>
                  <a:gd name="T61" fmla="*/ 347 h 576"/>
                  <a:gd name="T62" fmla="*/ 733 w 1444"/>
                  <a:gd name="T63" fmla="*/ 370 h 576"/>
                  <a:gd name="T64" fmla="*/ 799 w 1444"/>
                  <a:gd name="T65" fmla="*/ 383 h 576"/>
                  <a:gd name="T66" fmla="*/ 917 w 1444"/>
                  <a:gd name="T67" fmla="*/ 404 h 576"/>
                  <a:gd name="T68" fmla="*/ 1048 w 1444"/>
                  <a:gd name="T69" fmla="*/ 419 h 576"/>
                  <a:gd name="T70" fmla="*/ 1178 w 1444"/>
                  <a:gd name="T71" fmla="*/ 426 h 576"/>
                  <a:gd name="T72" fmla="*/ 1301 w 1444"/>
                  <a:gd name="T73" fmla="*/ 441 h 576"/>
                  <a:gd name="T74" fmla="*/ 1371 w 1444"/>
                  <a:gd name="T75" fmla="*/ 462 h 576"/>
                  <a:gd name="T76" fmla="*/ 1427 w 1444"/>
                  <a:gd name="T77" fmla="*/ 471 h 576"/>
                  <a:gd name="T78" fmla="*/ 1444 w 1444"/>
                  <a:gd name="T79" fmla="*/ 526 h 576"/>
                  <a:gd name="T80" fmla="*/ 1408 w 1444"/>
                  <a:gd name="T81" fmla="*/ 563 h 576"/>
                  <a:gd name="T82" fmla="*/ 1354 w 1444"/>
                  <a:gd name="T83" fmla="*/ 571 h 576"/>
                  <a:gd name="T84" fmla="*/ 1273 w 1444"/>
                  <a:gd name="T85" fmla="*/ 574 h 576"/>
                  <a:gd name="T86" fmla="*/ 1183 w 1444"/>
                  <a:gd name="T87" fmla="*/ 576 h 576"/>
                  <a:gd name="T88" fmla="*/ 1091 w 1444"/>
                  <a:gd name="T89" fmla="*/ 574 h 576"/>
                  <a:gd name="T90" fmla="*/ 1001 w 1444"/>
                  <a:gd name="T91" fmla="*/ 567 h 576"/>
                  <a:gd name="T92" fmla="*/ 881 w 1444"/>
                  <a:gd name="T93" fmla="*/ 561 h 576"/>
                  <a:gd name="T94" fmla="*/ 752 w 1444"/>
                  <a:gd name="T95" fmla="*/ 556 h 576"/>
                  <a:gd name="T96" fmla="*/ 712 w 1444"/>
                  <a:gd name="T97" fmla="*/ 541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444" h="576">
                    <a:moveTo>
                      <a:pt x="705" y="541"/>
                    </a:moveTo>
                    <a:lnTo>
                      <a:pt x="699" y="541"/>
                    </a:lnTo>
                    <a:lnTo>
                      <a:pt x="692" y="541"/>
                    </a:lnTo>
                    <a:lnTo>
                      <a:pt x="684" y="541"/>
                    </a:lnTo>
                    <a:lnTo>
                      <a:pt x="677" y="541"/>
                    </a:lnTo>
                    <a:lnTo>
                      <a:pt x="654" y="533"/>
                    </a:lnTo>
                    <a:lnTo>
                      <a:pt x="632" y="526"/>
                    </a:lnTo>
                    <a:lnTo>
                      <a:pt x="609" y="518"/>
                    </a:lnTo>
                    <a:lnTo>
                      <a:pt x="587" y="509"/>
                    </a:lnTo>
                    <a:lnTo>
                      <a:pt x="564" y="501"/>
                    </a:lnTo>
                    <a:lnTo>
                      <a:pt x="542" y="494"/>
                    </a:lnTo>
                    <a:lnTo>
                      <a:pt x="519" y="486"/>
                    </a:lnTo>
                    <a:lnTo>
                      <a:pt x="495" y="479"/>
                    </a:lnTo>
                    <a:lnTo>
                      <a:pt x="476" y="473"/>
                    </a:lnTo>
                    <a:lnTo>
                      <a:pt x="457" y="469"/>
                    </a:lnTo>
                    <a:lnTo>
                      <a:pt x="437" y="464"/>
                    </a:lnTo>
                    <a:lnTo>
                      <a:pt x="418" y="458"/>
                    </a:lnTo>
                    <a:lnTo>
                      <a:pt x="399" y="454"/>
                    </a:lnTo>
                    <a:lnTo>
                      <a:pt x="379" y="447"/>
                    </a:lnTo>
                    <a:lnTo>
                      <a:pt x="362" y="441"/>
                    </a:lnTo>
                    <a:lnTo>
                      <a:pt x="343" y="434"/>
                    </a:lnTo>
                    <a:lnTo>
                      <a:pt x="322" y="428"/>
                    </a:lnTo>
                    <a:lnTo>
                      <a:pt x="302" y="419"/>
                    </a:lnTo>
                    <a:lnTo>
                      <a:pt x="281" y="413"/>
                    </a:lnTo>
                    <a:lnTo>
                      <a:pt x="260" y="404"/>
                    </a:lnTo>
                    <a:lnTo>
                      <a:pt x="240" y="398"/>
                    </a:lnTo>
                    <a:lnTo>
                      <a:pt x="219" y="387"/>
                    </a:lnTo>
                    <a:lnTo>
                      <a:pt x="200" y="379"/>
                    </a:lnTo>
                    <a:lnTo>
                      <a:pt x="180" y="368"/>
                    </a:lnTo>
                    <a:lnTo>
                      <a:pt x="174" y="364"/>
                    </a:lnTo>
                    <a:lnTo>
                      <a:pt x="170" y="357"/>
                    </a:lnTo>
                    <a:lnTo>
                      <a:pt x="165" y="353"/>
                    </a:lnTo>
                    <a:lnTo>
                      <a:pt x="157" y="349"/>
                    </a:lnTo>
                    <a:lnTo>
                      <a:pt x="146" y="347"/>
                    </a:lnTo>
                    <a:lnTo>
                      <a:pt x="135" y="344"/>
                    </a:lnTo>
                    <a:lnTo>
                      <a:pt x="127" y="342"/>
                    </a:lnTo>
                    <a:lnTo>
                      <a:pt x="118" y="340"/>
                    </a:lnTo>
                    <a:lnTo>
                      <a:pt x="107" y="336"/>
                    </a:lnTo>
                    <a:lnTo>
                      <a:pt x="101" y="332"/>
                    </a:lnTo>
                    <a:lnTo>
                      <a:pt x="92" y="325"/>
                    </a:lnTo>
                    <a:lnTo>
                      <a:pt x="84" y="319"/>
                    </a:lnTo>
                    <a:lnTo>
                      <a:pt x="73" y="308"/>
                    </a:lnTo>
                    <a:lnTo>
                      <a:pt x="62" y="299"/>
                    </a:lnTo>
                    <a:lnTo>
                      <a:pt x="54" y="289"/>
                    </a:lnTo>
                    <a:lnTo>
                      <a:pt x="43" y="278"/>
                    </a:lnTo>
                    <a:lnTo>
                      <a:pt x="35" y="269"/>
                    </a:lnTo>
                    <a:lnTo>
                      <a:pt x="24" y="259"/>
                    </a:lnTo>
                    <a:lnTo>
                      <a:pt x="13" y="250"/>
                    </a:lnTo>
                    <a:lnTo>
                      <a:pt x="0" y="242"/>
                    </a:lnTo>
                    <a:lnTo>
                      <a:pt x="0" y="199"/>
                    </a:lnTo>
                    <a:lnTo>
                      <a:pt x="0" y="158"/>
                    </a:lnTo>
                    <a:lnTo>
                      <a:pt x="5" y="115"/>
                    </a:lnTo>
                    <a:lnTo>
                      <a:pt x="9" y="70"/>
                    </a:lnTo>
                    <a:lnTo>
                      <a:pt x="13" y="64"/>
                    </a:lnTo>
                    <a:lnTo>
                      <a:pt x="20" y="59"/>
                    </a:lnTo>
                    <a:lnTo>
                      <a:pt x="24" y="55"/>
                    </a:lnTo>
                    <a:lnTo>
                      <a:pt x="30" y="51"/>
                    </a:lnTo>
                    <a:lnTo>
                      <a:pt x="43" y="42"/>
                    </a:lnTo>
                    <a:lnTo>
                      <a:pt x="58" y="36"/>
                    </a:lnTo>
                    <a:lnTo>
                      <a:pt x="71" y="32"/>
                    </a:lnTo>
                    <a:lnTo>
                      <a:pt x="84" y="25"/>
                    </a:lnTo>
                    <a:lnTo>
                      <a:pt x="95" y="21"/>
                    </a:lnTo>
                    <a:lnTo>
                      <a:pt x="105" y="17"/>
                    </a:lnTo>
                    <a:lnTo>
                      <a:pt x="116" y="15"/>
                    </a:lnTo>
                    <a:lnTo>
                      <a:pt x="127" y="10"/>
                    </a:lnTo>
                    <a:lnTo>
                      <a:pt x="127" y="6"/>
                    </a:lnTo>
                    <a:lnTo>
                      <a:pt x="131" y="4"/>
                    </a:lnTo>
                    <a:lnTo>
                      <a:pt x="133" y="4"/>
                    </a:lnTo>
                    <a:lnTo>
                      <a:pt x="135" y="0"/>
                    </a:lnTo>
                    <a:lnTo>
                      <a:pt x="140" y="4"/>
                    </a:lnTo>
                    <a:lnTo>
                      <a:pt x="140" y="6"/>
                    </a:lnTo>
                    <a:lnTo>
                      <a:pt x="140" y="10"/>
                    </a:lnTo>
                    <a:lnTo>
                      <a:pt x="140" y="15"/>
                    </a:lnTo>
                    <a:lnTo>
                      <a:pt x="131" y="23"/>
                    </a:lnTo>
                    <a:lnTo>
                      <a:pt x="122" y="32"/>
                    </a:lnTo>
                    <a:lnTo>
                      <a:pt x="114" y="38"/>
                    </a:lnTo>
                    <a:lnTo>
                      <a:pt x="105" y="45"/>
                    </a:lnTo>
                    <a:lnTo>
                      <a:pt x="95" y="51"/>
                    </a:lnTo>
                    <a:lnTo>
                      <a:pt x="86" y="59"/>
                    </a:lnTo>
                    <a:lnTo>
                      <a:pt x="77" y="66"/>
                    </a:lnTo>
                    <a:lnTo>
                      <a:pt x="69" y="74"/>
                    </a:lnTo>
                    <a:lnTo>
                      <a:pt x="67" y="85"/>
                    </a:lnTo>
                    <a:lnTo>
                      <a:pt x="73" y="92"/>
                    </a:lnTo>
                    <a:lnTo>
                      <a:pt x="82" y="96"/>
                    </a:lnTo>
                    <a:lnTo>
                      <a:pt x="90" y="100"/>
                    </a:lnTo>
                    <a:lnTo>
                      <a:pt x="103" y="102"/>
                    </a:lnTo>
                    <a:lnTo>
                      <a:pt x="116" y="102"/>
                    </a:lnTo>
                    <a:lnTo>
                      <a:pt x="127" y="102"/>
                    </a:lnTo>
                    <a:lnTo>
                      <a:pt x="140" y="100"/>
                    </a:lnTo>
                    <a:lnTo>
                      <a:pt x="150" y="98"/>
                    </a:lnTo>
                    <a:lnTo>
                      <a:pt x="161" y="94"/>
                    </a:lnTo>
                    <a:lnTo>
                      <a:pt x="172" y="89"/>
                    </a:lnTo>
                    <a:lnTo>
                      <a:pt x="182" y="81"/>
                    </a:lnTo>
                    <a:lnTo>
                      <a:pt x="187" y="79"/>
                    </a:lnTo>
                    <a:lnTo>
                      <a:pt x="191" y="79"/>
                    </a:lnTo>
                    <a:lnTo>
                      <a:pt x="197" y="81"/>
                    </a:lnTo>
                    <a:lnTo>
                      <a:pt x="202" y="81"/>
                    </a:lnTo>
                    <a:lnTo>
                      <a:pt x="193" y="96"/>
                    </a:lnTo>
                    <a:lnTo>
                      <a:pt x="182" y="109"/>
                    </a:lnTo>
                    <a:lnTo>
                      <a:pt x="170" y="122"/>
                    </a:lnTo>
                    <a:lnTo>
                      <a:pt x="161" y="137"/>
                    </a:lnTo>
                    <a:lnTo>
                      <a:pt x="180" y="145"/>
                    </a:lnTo>
                    <a:lnTo>
                      <a:pt x="197" y="154"/>
                    </a:lnTo>
                    <a:lnTo>
                      <a:pt x="215" y="164"/>
                    </a:lnTo>
                    <a:lnTo>
                      <a:pt x="234" y="175"/>
                    </a:lnTo>
                    <a:lnTo>
                      <a:pt x="251" y="188"/>
                    </a:lnTo>
                    <a:lnTo>
                      <a:pt x="268" y="199"/>
                    </a:lnTo>
                    <a:lnTo>
                      <a:pt x="287" y="207"/>
                    </a:lnTo>
                    <a:lnTo>
                      <a:pt x="307" y="216"/>
                    </a:lnTo>
                    <a:lnTo>
                      <a:pt x="330" y="224"/>
                    </a:lnTo>
                    <a:lnTo>
                      <a:pt x="354" y="233"/>
                    </a:lnTo>
                    <a:lnTo>
                      <a:pt x="377" y="242"/>
                    </a:lnTo>
                    <a:lnTo>
                      <a:pt x="401" y="250"/>
                    </a:lnTo>
                    <a:lnTo>
                      <a:pt x="424" y="259"/>
                    </a:lnTo>
                    <a:lnTo>
                      <a:pt x="448" y="267"/>
                    </a:lnTo>
                    <a:lnTo>
                      <a:pt x="472" y="276"/>
                    </a:lnTo>
                    <a:lnTo>
                      <a:pt x="497" y="284"/>
                    </a:lnTo>
                    <a:lnTo>
                      <a:pt x="521" y="293"/>
                    </a:lnTo>
                    <a:lnTo>
                      <a:pt x="544" y="302"/>
                    </a:lnTo>
                    <a:lnTo>
                      <a:pt x="568" y="310"/>
                    </a:lnTo>
                    <a:lnTo>
                      <a:pt x="592" y="319"/>
                    </a:lnTo>
                    <a:lnTo>
                      <a:pt x="615" y="329"/>
                    </a:lnTo>
                    <a:lnTo>
                      <a:pt x="639" y="338"/>
                    </a:lnTo>
                    <a:lnTo>
                      <a:pt x="662" y="347"/>
                    </a:lnTo>
                    <a:lnTo>
                      <a:pt x="686" y="357"/>
                    </a:lnTo>
                    <a:lnTo>
                      <a:pt x="701" y="362"/>
                    </a:lnTo>
                    <a:lnTo>
                      <a:pt x="718" y="368"/>
                    </a:lnTo>
                    <a:lnTo>
                      <a:pt x="733" y="370"/>
                    </a:lnTo>
                    <a:lnTo>
                      <a:pt x="750" y="374"/>
                    </a:lnTo>
                    <a:lnTo>
                      <a:pt x="765" y="377"/>
                    </a:lnTo>
                    <a:lnTo>
                      <a:pt x="782" y="381"/>
                    </a:lnTo>
                    <a:lnTo>
                      <a:pt x="799" y="383"/>
                    </a:lnTo>
                    <a:lnTo>
                      <a:pt x="816" y="385"/>
                    </a:lnTo>
                    <a:lnTo>
                      <a:pt x="851" y="392"/>
                    </a:lnTo>
                    <a:lnTo>
                      <a:pt x="885" y="398"/>
                    </a:lnTo>
                    <a:lnTo>
                      <a:pt x="917" y="404"/>
                    </a:lnTo>
                    <a:lnTo>
                      <a:pt x="949" y="409"/>
                    </a:lnTo>
                    <a:lnTo>
                      <a:pt x="984" y="413"/>
                    </a:lnTo>
                    <a:lnTo>
                      <a:pt x="1016" y="417"/>
                    </a:lnTo>
                    <a:lnTo>
                      <a:pt x="1048" y="419"/>
                    </a:lnTo>
                    <a:lnTo>
                      <a:pt x="1082" y="424"/>
                    </a:lnTo>
                    <a:lnTo>
                      <a:pt x="1114" y="426"/>
                    </a:lnTo>
                    <a:lnTo>
                      <a:pt x="1146" y="426"/>
                    </a:lnTo>
                    <a:lnTo>
                      <a:pt x="1178" y="426"/>
                    </a:lnTo>
                    <a:lnTo>
                      <a:pt x="1208" y="428"/>
                    </a:lnTo>
                    <a:lnTo>
                      <a:pt x="1241" y="430"/>
                    </a:lnTo>
                    <a:lnTo>
                      <a:pt x="1271" y="434"/>
                    </a:lnTo>
                    <a:lnTo>
                      <a:pt x="1301" y="441"/>
                    </a:lnTo>
                    <a:lnTo>
                      <a:pt x="1331" y="449"/>
                    </a:lnTo>
                    <a:lnTo>
                      <a:pt x="1343" y="454"/>
                    </a:lnTo>
                    <a:lnTo>
                      <a:pt x="1358" y="458"/>
                    </a:lnTo>
                    <a:lnTo>
                      <a:pt x="1371" y="462"/>
                    </a:lnTo>
                    <a:lnTo>
                      <a:pt x="1384" y="466"/>
                    </a:lnTo>
                    <a:lnTo>
                      <a:pt x="1399" y="469"/>
                    </a:lnTo>
                    <a:lnTo>
                      <a:pt x="1412" y="471"/>
                    </a:lnTo>
                    <a:lnTo>
                      <a:pt x="1427" y="471"/>
                    </a:lnTo>
                    <a:lnTo>
                      <a:pt x="1442" y="471"/>
                    </a:lnTo>
                    <a:lnTo>
                      <a:pt x="1444" y="492"/>
                    </a:lnTo>
                    <a:lnTo>
                      <a:pt x="1444" y="509"/>
                    </a:lnTo>
                    <a:lnTo>
                      <a:pt x="1444" y="526"/>
                    </a:lnTo>
                    <a:lnTo>
                      <a:pt x="1438" y="541"/>
                    </a:lnTo>
                    <a:lnTo>
                      <a:pt x="1429" y="552"/>
                    </a:lnTo>
                    <a:lnTo>
                      <a:pt x="1421" y="559"/>
                    </a:lnTo>
                    <a:lnTo>
                      <a:pt x="1408" y="563"/>
                    </a:lnTo>
                    <a:lnTo>
                      <a:pt x="1397" y="567"/>
                    </a:lnTo>
                    <a:lnTo>
                      <a:pt x="1382" y="569"/>
                    </a:lnTo>
                    <a:lnTo>
                      <a:pt x="1369" y="569"/>
                    </a:lnTo>
                    <a:lnTo>
                      <a:pt x="1354" y="571"/>
                    </a:lnTo>
                    <a:lnTo>
                      <a:pt x="1341" y="571"/>
                    </a:lnTo>
                    <a:lnTo>
                      <a:pt x="1318" y="571"/>
                    </a:lnTo>
                    <a:lnTo>
                      <a:pt x="1296" y="574"/>
                    </a:lnTo>
                    <a:lnTo>
                      <a:pt x="1273" y="574"/>
                    </a:lnTo>
                    <a:lnTo>
                      <a:pt x="1249" y="574"/>
                    </a:lnTo>
                    <a:lnTo>
                      <a:pt x="1228" y="576"/>
                    </a:lnTo>
                    <a:lnTo>
                      <a:pt x="1204" y="576"/>
                    </a:lnTo>
                    <a:lnTo>
                      <a:pt x="1183" y="576"/>
                    </a:lnTo>
                    <a:lnTo>
                      <a:pt x="1159" y="576"/>
                    </a:lnTo>
                    <a:lnTo>
                      <a:pt x="1136" y="576"/>
                    </a:lnTo>
                    <a:lnTo>
                      <a:pt x="1114" y="576"/>
                    </a:lnTo>
                    <a:lnTo>
                      <a:pt x="1091" y="574"/>
                    </a:lnTo>
                    <a:lnTo>
                      <a:pt x="1069" y="574"/>
                    </a:lnTo>
                    <a:lnTo>
                      <a:pt x="1046" y="571"/>
                    </a:lnTo>
                    <a:lnTo>
                      <a:pt x="1022" y="569"/>
                    </a:lnTo>
                    <a:lnTo>
                      <a:pt x="1001" y="567"/>
                    </a:lnTo>
                    <a:lnTo>
                      <a:pt x="977" y="565"/>
                    </a:lnTo>
                    <a:lnTo>
                      <a:pt x="945" y="563"/>
                    </a:lnTo>
                    <a:lnTo>
                      <a:pt x="913" y="561"/>
                    </a:lnTo>
                    <a:lnTo>
                      <a:pt x="881" y="561"/>
                    </a:lnTo>
                    <a:lnTo>
                      <a:pt x="849" y="561"/>
                    </a:lnTo>
                    <a:lnTo>
                      <a:pt x="816" y="561"/>
                    </a:lnTo>
                    <a:lnTo>
                      <a:pt x="784" y="561"/>
                    </a:lnTo>
                    <a:lnTo>
                      <a:pt x="752" y="556"/>
                    </a:lnTo>
                    <a:lnTo>
                      <a:pt x="718" y="550"/>
                    </a:lnTo>
                    <a:lnTo>
                      <a:pt x="718" y="541"/>
                    </a:lnTo>
                    <a:lnTo>
                      <a:pt x="716" y="541"/>
                    </a:lnTo>
                    <a:lnTo>
                      <a:pt x="712" y="541"/>
                    </a:lnTo>
                    <a:lnTo>
                      <a:pt x="707" y="541"/>
                    </a:lnTo>
                    <a:lnTo>
                      <a:pt x="705" y="541"/>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438" name="Freeform 254"/>
              <p:cNvSpPr>
                <a:spLocks/>
              </p:cNvSpPr>
              <p:nvPr/>
            </p:nvSpPr>
            <p:spPr bwMode="auto">
              <a:xfrm>
                <a:off x="2272" y="3710"/>
                <a:ext cx="2838" cy="556"/>
              </a:xfrm>
              <a:custGeom>
                <a:avLst/>
                <a:gdLst>
                  <a:gd name="T0" fmla="*/ 103 w 2838"/>
                  <a:gd name="T1" fmla="*/ 36 h 556"/>
                  <a:gd name="T2" fmla="*/ 225 w 2838"/>
                  <a:gd name="T3" fmla="*/ 92 h 556"/>
                  <a:gd name="T4" fmla="*/ 366 w 2838"/>
                  <a:gd name="T5" fmla="*/ 141 h 556"/>
                  <a:gd name="T6" fmla="*/ 542 w 2838"/>
                  <a:gd name="T7" fmla="*/ 182 h 556"/>
                  <a:gd name="T8" fmla="*/ 767 w 2838"/>
                  <a:gd name="T9" fmla="*/ 207 h 556"/>
                  <a:gd name="T10" fmla="*/ 962 w 2838"/>
                  <a:gd name="T11" fmla="*/ 214 h 556"/>
                  <a:gd name="T12" fmla="*/ 1003 w 2838"/>
                  <a:gd name="T13" fmla="*/ 227 h 556"/>
                  <a:gd name="T14" fmla="*/ 1041 w 2838"/>
                  <a:gd name="T15" fmla="*/ 239 h 556"/>
                  <a:gd name="T16" fmla="*/ 1090 w 2838"/>
                  <a:gd name="T17" fmla="*/ 244 h 556"/>
                  <a:gd name="T18" fmla="*/ 1157 w 2838"/>
                  <a:gd name="T19" fmla="*/ 250 h 556"/>
                  <a:gd name="T20" fmla="*/ 1232 w 2838"/>
                  <a:gd name="T21" fmla="*/ 263 h 556"/>
                  <a:gd name="T22" fmla="*/ 1307 w 2838"/>
                  <a:gd name="T23" fmla="*/ 274 h 556"/>
                  <a:gd name="T24" fmla="*/ 1373 w 2838"/>
                  <a:gd name="T25" fmla="*/ 284 h 556"/>
                  <a:gd name="T26" fmla="*/ 1485 w 2838"/>
                  <a:gd name="T27" fmla="*/ 291 h 556"/>
                  <a:gd name="T28" fmla="*/ 1694 w 2838"/>
                  <a:gd name="T29" fmla="*/ 293 h 556"/>
                  <a:gd name="T30" fmla="*/ 1896 w 2838"/>
                  <a:gd name="T31" fmla="*/ 287 h 556"/>
                  <a:gd name="T32" fmla="*/ 2093 w 2838"/>
                  <a:gd name="T33" fmla="*/ 278 h 556"/>
                  <a:gd name="T34" fmla="*/ 2294 w 2838"/>
                  <a:gd name="T35" fmla="*/ 272 h 556"/>
                  <a:gd name="T36" fmla="*/ 2511 w 2838"/>
                  <a:gd name="T37" fmla="*/ 267 h 556"/>
                  <a:gd name="T38" fmla="*/ 2633 w 2838"/>
                  <a:gd name="T39" fmla="*/ 263 h 556"/>
                  <a:gd name="T40" fmla="*/ 2757 w 2838"/>
                  <a:gd name="T41" fmla="*/ 254 h 556"/>
                  <a:gd name="T42" fmla="*/ 2838 w 2838"/>
                  <a:gd name="T43" fmla="*/ 323 h 556"/>
                  <a:gd name="T44" fmla="*/ 2838 w 2838"/>
                  <a:gd name="T45" fmla="*/ 535 h 556"/>
                  <a:gd name="T46" fmla="*/ 2605 w 2838"/>
                  <a:gd name="T47" fmla="*/ 533 h 556"/>
                  <a:gd name="T48" fmla="*/ 2369 w 2838"/>
                  <a:gd name="T49" fmla="*/ 535 h 556"/>
                  <a:gd name="T50" fmla="*/ 2136 w 2838"/>
                  <a:gd name="T51" fmla="*/ 539 h 556"/>
                  <a:gd name="T52" fmla="*/ 1902 w 2838"/>
                  <a:gd name="T53" fmla="*/ 544 h 556"/>
                  <a:gd name="T54" fmla="*/ 1667 w 2838"/>
                  <a:gd name="T55" fmla="*/ 552 h 556"/>
                  <a:gd name="T56" fmla="*/ 1508 w 2838"/>
                  <a:gd name="T57" fmla="*/ 556 h 556"/>
                  <a:gd name="T58" fmla="*/ 1384 w 2838"/>
                  <a:gd name="T59" fmla="*/ 556 h 556"/>
                  <a:gd name="T60" fmla="*/ 1262 w 2838"/>
                  <a:gd name="T61" fmla="*/ 554 h 556"/>
                  <a:gd name="T62" fmla="*/ 1215 w 2838"/>
                  <a:gd name="T63" fmla="*/ 556 h 556"/>
                  <a:gd name="T64" fmla="*/ 1168 w 2838"/>
                  <a:gd name="T65" fmla="*/ 554 h 556"/>
                  <a:gd name="T66" fmla="*/ 1138 w 2838"/>
                  <a:gd name="T67" fmla="*/ 548 h 556"/>
                  <a:gd name="T68" fmla="*/ 1138 w 2838"/>
                  <a:gd name="T69" fmla="*/ 520 h 556"/>
                  <a:gd name="T70" fmla="*/ 1123 w 2838"/>
                  <a:gd name="T71" fmla="*/ 514 h 556"/>
                  <a:gd name="T72" fmla="*/ 1101 w 2838"/>
                  <a:gd name="T73" fmla="*/ 458 h 556"/>
                  <a:gd name="T74" fmla="*/ 1039 w 2838"/>
                  <a:gd name="T75" fmla="*/ 426 h 556"/>
                  <a:gd name="T76" fmla="*/ 949 w 2838"/>
                  <a:gd name="T77" fmla="*/ 419 h 556"/>
                  <a:gd name="T78" fmla="*/ 861 w 2838"/>
                  <a:gd name="T79" fmla="*/ 409 h 556"/>
                  <a:gd name="T80" fmla="*/ 773 w 2838"/>
                  <a:gd name="T81" fmla="*/ 396 h 556"/>
                  <a:gd name="T82" fmla="*/ 683 w 2838"/>
                  <a:gd name="T83" fmla="*/ 381 h 556"/>
                  <a:gd name="T84" fmla="*/ 593 w 2838"/>
                  <a:gd name="T85" fmla="*/ 362 h 556"/>
                  <a:gd name="T86" fmla="*/ 508 w 2838"/>
                  <a:gd name="T87" fmla="*/ 336 h 556"/>
                  <a:gd name="T88" fmla="*/ 426 w 2838"/>
                  <a:gd name="T89" fmla="*/ 304 h 556"/>
                  <a:gd name="T90" fmla="*/ 362 w 2838"/>
                  <a:gd name="T91" fmla="*/ 278 h 556"/>
                  <a:gd name="T92" fmla="*/ 334 w 2838"/>
                  <a:gd name="T93" fmla="*/ 265 h 556"/>
                  <a:gd name="T94" fmla="*/ 306 w 2838"/>
                  <a:gd name="T95" fmla="*/ 261 h 556"/>
                  <a:gd name="T96" fmla="*/ 285 w 2838"/>
                  <a:gd name="T97" fmla="*/ 254 h 556"/>
                  <a:gd name="T98" fmla="*/ 261 w 2838"/>
                  <a:gd name="T99" fmla="*/ 248 h 556"/>
                  <a:gd name="T100" fmla="*/ 234 w 2838"/>
                  <a:gd name="T101" fmla="*/ 242 h 556"/>
                  <a:gd name="T102" fmla="*/ 206 w 2838"/>
                  <a:gd name="T103" fmla="*/ 231 h 556"/>
                  <a:gd name="T104" fmla="*/ 172 w 2838"/>
                  <a:gd name="T105" fmla="*/ 212 h 556"/>
                  <a:gd name="T106" fmla="*/ 133 w 2838"/>
                  <a:gd name="T107" fmla="*/ 188 h 556"/>
                  <a:gd name="T108" fmla="*/ 94 w 2838"/>
                  <a:gd name="T109" fmla="*/ 162 h 556"/>
                  <a:gd name="T110" fmla="*/ 67 w 2838"/>
                  <a:gd name="T111" fmla="*/ 160 h 556"/>
                  <a:gd name="T112" fmla="*/ 71 w 2838"/>
                  <a:gd name="T113" fmla="*/ 117 h 556"/>
                  <a:gd name="T114" fmla="*/ 56 w 2838"/>
                  <a:gd name="T115" fmla="*/ 75 h 556"/>
                  <a:gd name="T116" fmla="*/ 30 w 2838"/>
                  <a:gd name="T117" fmla="*/ 40 h 556"/>
                  <a:gd name="T118" fmla="*/ 7 w 2838"/>
                  <a:gd name="T119" fmla="*/ 19 h 556"/>
                  <a:gd name="T120" fmla="*/ 13 w 2838"/>
                  <a:gd name="T121" fmla="*/ 2 h 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38" h="556">
                    <a:moveTo>
                      <a:pt x="24" y="0"/>
                    </a:moveTo>
                    <a:lnTo>
                      <a:pt x="62" y="19"/>
                    </a:lnTo>
                    <a:lnTo>
                      <a:pt x="103" y="36"/>
                    </a:lnTo>
                    <a:lnTo>
                      <a:pt x="142" y="55"/>
                    </a:lnTo>
                    <a:lnTo>
                      <a:pt x="182" y="75"/>
                    </a:lnTo>
                    <a:lnTo>
                      <a:pt x="225" y="92"/>
                    </a:lnTo>
                    <a:lnTo>
                      <a:pt x="270" y="109"/>
                    </a:lnTo>
                    <a:lnTo>
                      <a:pt x="317" y="126"/>
                    </a:lnTo>
                    <a:lnTo>
                      <a:pt x="366" y="141"/>
                    </a:lnTo>
                    <a:lnTo>
                      <a:pt x="420" y="156"/>
                    </a:lnTo>
                    <a:lnTo>
                      <a:pt x="480" y="169"/>
                    </a:lnTo>
                    <a:lnTo>
                      <a:pt x="542" y="182"/>
                    </a:lnTo>
                    <a:lnTo>
                      <a:pt x="611" y="192"/>
                    </a:lnTo>
                    <a:lnTo>
                      <a:pt x="686" y="201"/>
                    </a:lnTo>
                    <a:lnTo>
                      <a:pt x="767" y="207"/>
                    </a:lnTo>
                    <a:lnTo>
                      <a:pt x="855" y="212"/>
                    </a:lnTo>
                    <a:lnTo>
                      <a:pt x="949" y="214"/>
                    </a:lnTo>
                    <a:lnTo>
                      <a:pt x="962" y="214"/>
                    </a:lnTo>
                    <a:lnTo>
                      <a:pt x="977" y="218"/>
                    </a:lnTo>
                    <a:lnTo>
                      <a:pt x="990" y="222"/>
                    </a:lnTo>
                    <a:lnTo>
                      <a:pt x="1003" y="227"/>
                    </a:lnTo>
                    <a:lnTo>
                      <a:pt x="1015" y="231"/>
                    </a:lnTo>
                    <a:lnTo>
                      <a:pt x="1028" y="235"/>
                    </a:lnTo>
                    <a:lnTo>
                      <a:pt x="1041" y="239"/>
                    </a:lnTo>
                    <a:lnTo>
                      <a:pt x="1054" y="242"/>
                    </a:lnTo>
                    <a:lnTo>
                      <a:pt x="1071" y="242"/>
                    </a:lnTo>
                    <a:lnTo>
                      <a:pt x="1090" y="244"/>
                    </a:lnTo>
                    <a:lnTo>
                      <a:pt x="1110" y="246"/>
                    </a:lnTo>
                    <a:lnTo>
                      <a:pt x="1133" y="248"/>
                    </a:lnTo>
                    <a:lnTo>
                      <a:pt x="1157" y="250"/>
                    </a:lnTo>
                    <a:lnTo>
                      <a:pt x="1180" y="254"/>
                    </a:lnTo>
                    <a:lnTo>
                      <a:pt x="1206" y="259"/>
                    </a:lnTo>
                    <a:lnTo>
                      <a:pt x="1232" y="263"/>
                    </a:lnTo>
                    <a:lnTo>
                      <a:pt x="1258" y="267"/>
                    </a:lnTo>
                    <a:lnTo>
                      <a:pt x="1283" y="269"/>
                    </a:lnTo>
                    <a:lnTo>
                      <a:pt x="1307" y="274"/>
                    </a:lnTo>
                    <a:lnTo>
                      <a:pt x="1330" y="278"/>
                    </a:lnTo>
                    <a:lnTo>
                      <a:pt x="1354" y="280"/>
                    </a:lnTo>
                    <a:lnTo>
                      <a:pt x="1373" y="284"/>
                    </a:lnTo>
                    <a:lnTo>
                      <a:pt x="1392" y="284"/>
                    </a:lnTo>
                    <a:lnTo>
                      <a:pt x="1410" y="287"/>
                    </a:lnTo>
                    <a:lnTo>
                      <a:pt x="1485" y="291"/>
                    </a:lnTo>
                    <a:lnTo>
                      <a:pt x="1555" y="291"/>
                    </a:lnTo>
                    <a:lnTo>
                      <a:pt x="1626" y="293"/>
                    </a:lnTo>
                    <a:lnTo>
                      <a:pt x="1694" y="293"/>
                    </a:lnTo>
                    <a:lnTo>
                      <a:pt x="1763" y="291"/>
                    </a:lnTo>
                    <a:lnTo>
                      <a:pt x="1829" y="291"/>
                    </a:lnTo>
                    <a:lnTo>
                      <a:pt x="1896" y="287"/>
                    </a:lnTo>
                    <a:lnTo>
                      <a:pt x="1960" y="284"/>
                    </a:lnTo>
                    <a:lnTo>
                      <a:pt x="2026" y="282"/>
                    </a:lnTo>
                    <a:lnTo>
                      <a:pt x="2093" y="278"/>
                    </a:lnTo>
                    <a:lnTo>
                      <a:pt x="2159" y="276"/>
                    </a:lnTo>
                    <a:lnTo>
                      <a:pt x="2226" y="274"/>
                    </a:lnTo>
                    <a:lnTo>
                      <a:pt x="2294" y="272"/>
                    </a:lnTo>
                    <a:lnTo>
                      <a:pt x="2365" y="269"/>
                    </a:lnTo>
                    <a:lnTo>
                      <a:pt x="2436" y="267"/>
                    </a:lnTo>
                    <a:lnTo>
                      <a:pt x="2511" y="267"/>
                    </a:lnTo>
                    <a:lnTo>
                      <a:pt x="2551" y="267"/>
                    </a:lnTo>
                    <a:lnTo>
                      <a:pt x="2592" y="265"/>
                    </a:lnTo>
                    <a:lnTo>
                      <a:pt x="2633" y="263"/>
                    </a:lnTo>
                    <a:lnTo>
                      <a:pt x="2676" y="259"/>
                    </a:lnTo>
                    <a:lnTo>
                      <a:pt x="2716" y="257"/>
                    </a:lnTo>
                    <a:lnTo>
                      <a:pt x="2757" y="254"/>
                    </a:lnTo>
                    <a:lnTo>
                      <a:pt x="2798" y="252"/>
                    </a:lnTo>
                    <a:lnTo>
                      <a:pt x="2838" y="252"/>
                    </a:lnTo>
                    <a:lnTo>
                      <a:pt x="2838" y="323"/>
                    </a:lnTo>
                    <a:lnTo>
                      <a:pt x="2838" y="394"/>
                    </a:lnTo>
                    <a:lnTo>
                      <a:pt x="2838" y="464"/>
                    </a:lnTo>
                    <a:lnTo>
                      <a:pt x="2838" y="535"/>
                    </a:lnTo>
                    <a:lnTo>
                      <a:pt x="2761" y="535"/>
                    </a:lnTo>
                    <a:lnTo>
                      <a:pt x="2682" y="535"/>
                    </a:lnTo>
                    <a:lnTo>
                      <a:pt x="2605" y="533"/>
                    </a:lnTo>
                    <a:lnTo>
                      <a:pt x="2526" y="535"/>
                    </a:lnTo>
                    <a:lnTo>
                      <a:pt x="2448" y="535"/>
                    </a:lnTo>
                    <a:lnTo>
                      <a:pt x="2369" y="535"/>
                    </a:lnTo>
                    <a:lnTo>
                      <a:pt x="2292" y="537"/>
                    </a:lnTo>
                    <a:lnTo>
                      <a:pt x="2215" y="537"/>
                    </a:lnTo>
                    <a:lnTo>
                      <a:pt x="2136" y="539"/>
                    </a:lnTo>
                    <a:lnTo>
                      <a:pt x="2059" y="541"/>
                    </a:lnTo>
                    <a:lnTo>
                      <a:pt x="1979" y="541"/>
                    </a:lnTo>
                    <a:lnTo>
                      <a:pt x="1902" y="544"/>
                    </a:lnTo>
                    <a:lnTo>
                      <a:pt x="1823" y="546"/>
                    </a:lnTo>
                    <a:lnTo>
                      <a:pt x="1746" y="550"/>
                    </a:lnTo>
                    <a:lnTo>
                      <a:pt x="1667" y="552"/>
                    </a:lnTo>
                    <a:lnTo>
                      <a:pt x="1590" y="554"/>
                    </a:lnTo>
                    <a:lnTo>
                      <a:pt x="1549" y="556"/>
                    </a:lnTo>
                    <a:lnTo>
                      <a:pt x="1508" y="556"/>
                    </a:lnTo>
                    <a:lnTo>
                      <a:pt x="1467" y="556"/>
                    </a:lnTo>
                    <a:lnTo>
                      <a:pt x="1427" y="556"/>
                    </a:lnTo>
                    <a:lnTo>
                      <a:pt x="1384" y="556"/>
                    </a:lnTo>
                    <a:lnTo>
                      <a:pt x="1343" y="554"/>
                    </a:lnTo>
                    <a:lnTo>
                      <a:pt x="1302" y="554"/>
                    </a:lnTo>
                    <a:lnTo>
                      <a:pt x="1262" y="554"/>
                    </a:lnTo>
                    <a:lnTo>
                      <a:pt x="1247" y="554"/>
                    </a:lnTo>
                    <a:lnTo>
                      <a:pt x="1232" y="554"/>
                    </a:lnTo>
                    <a:lnTo>
                      <a:pt x="1215" y="556"/>
                    </a:lnTo>
                    <a:lnTo>
                      <a:pt x="1200" y="556"/>
                    </a:lnTo>
                    <a:lnTo>
                      <a:pt x="1185" y="556"/>
                    </a:lnTo>
                    <a:lnTo>
                      <a:pt x="1168" y="554"/>
                    </a:lnTo>
                    <a:lnTo>
                      <a:pt x="1153" y="554"/>
                    </a:lnTo>
                    <a:lnTo>
                      <a:pt x="1138" y="550"/>
                    </a:lnTo>
                    <a:lnTo>
                      <a:pt x="1138" y="548"/>
                    </a:lnTo>
                    <a:lnTo>
                      <a:pt x="1138" y="539"/>
                    </a:lnTo>
                    <a:lnTo>
                      <a:pt x="1138" y="529"/>
                    </a:lnTo>
                    <a:lnTo>
                      <a:pt x="1138" y="520"/>
                    </a:lnTo>
                    <a:lnTo>
                      <a:pt x="1133" y="518"/>
                    </a:lnTo>
                    <a:lnTo>
                      <a:pt x="1129" y="516"/>
                    </a:lnTo>
                    <a:lnTo>
                      <a:pt x="1123" y="514"/>
                    </a:lnTo>
                    <a:lnTo>
                      <a:pt x="1118" y="509"/>
                    </a:lnTo>
                    <a:lnTo>
                      <a:pt x="1110" y="486"/>
                    </a:lnTo>
                    <a:lnTo>
                      <a:pt x="1101" y="458"/>
                    </a:lnTo>
                    <a:lnTo>
                      <a:pt x="1088" y="436"/>
                    </a:lnTo>
                    <a:lnTo>
                      <a:pt x="1069" y="426"/>
                    </a:lnTo>
                    <a:lnTo>
                      <a:pt x="1039" y="426"/>
                    </a:lnTo>
                    <a:lnTo>
                      <a:pt x="1009" y="424"/>
                    </a:lnTo>
                    <a:lnTo>
                      <a:pt x="979" y="422"/>
                    </a:lnTo>
                    <a:lnTo>
                      <a:pt x="949" y="419"/>
                    </a:lnTo>
                    <a:lnTo>
                      <a:pt x="919" y="415"/>
                    </a:lnTo>
                    <a:lnTo>
                      <a:pt x="889" y="413"/>
                    </a:lnTo>
                    <a:lnTo>
                      <a:pt x="861" y="409"/>
                    </a:lnTo>
                    <a:lnTo>
                      <a:pt x="831" y="404"/>
                    </a:lnTo>
                    <a:lnTo>
                      <a:pt x="801" y="400"/>
                    </a:lnTo>
                    <a:lnTo>
                      <a:pt x="773" y="396"/>
                    </a:lnTo>
                    <a:lnTo>
                      <a:pt x="743" y="392"/>
                    </a:lnTo>
                    <a:lnTo>
                      <a:pt x="713" y="385"/>
                    </a:lnTo>
                    <a:lnTo>
                      <a:pt x="683" y="381"/>
                    </a:lnTo>
                    <a:lnTo>
                      <a:pt x="653" y="374"/>
                    </a:lnTo>
                    <a:lnTo>
                      <a:pt x="623" y="368"/>
                    </a:lnTo>
                    <a:lnTo>
                      <a:pt x="593" y="362"/>
                    </a:lnTo>
                    <a:lnTo>
                      <a:pt x="564" y="355"/>
                    </a:lnTo>
                    <a:lnTo>
                      <a:pt x="536" y="347"/>
                    </a:lnTo>
                    <a:lnTo>
                      <a:pt x="508" y="336"/>
                    </a:lnTo>
                    <a:lnTo>
                      <a:pt x="480" y="325"/>
                    </a:lnTo>
                    <a:lnTo>
                      <a:pt x="454" y="314"/>
                    </a:lnTo>
                    <a:lnTo>
                      <a:pt x="426" y="304"/>
                    </a:lnTo>
                    <a:lnTo>
                      <a:pt x="399" y="293"/>
                    </a:lnTo>
                    <a:lnTo>
                      <a:pt x="371" y="282"/>
                    </a:lnTo>
                    <a:lnTo>
                      <a:pt x="362" y="278"/>
                    </a:lnTo>
                    <a:lnTo>
                      <a:pt x="354" y="274"/>
                    </a:lnTo>
                    <a:lnTo>
                      <a:pt x="343" y="269"/>
                    </a:lnTo>
                    <a:lnTo>
                      <a:pt x="334" y="265"/>
                    </a:lnTo>
                    <a:lnTo>
                      <a:pt x="326" y="263"/>
                    </a:lnTo>
                    <a:lnTo>
                      <a:pt x="315" y="261"/>
                    </a:lnTo>
                    <a:lnTo>
                      <a:pt x="306" y="261"/>
                    </a:lnTo>
                    <a:lnTo>
                      <a:pt x="298" y="263"/>
                    </a:lnTo>
                    <a:lnTo>
                      <a:pt x="291" y="261"/>
                    </a:lnTo>
                    <a:lnTo>
                      <a:pt x="285" y="254"/>
                    </a:lnTo>
                    <a:lnTo>
                      <a:pt x="279" y="250"/>
                    </a:lnTo>
                    <a:lnTo>
                      <a:pt x="272" y="248"/>
                    </a:lnTo>
                    <a:lnTo>
                      <a:pt x="261" y="248"/>
                    </a:lnTo>
                    <a:lnTo>
                      <a:pt x="253" y="246"/>
                    </a:lnTo>
                    <a:lnTo>
                      <a:pt x="242" y="244"/>
                    </a:lnTo>
                    <a:lnTo>
                      <a:pt x="234" y="242"/>
                    </a:lnTo>
                    <a:lnTo>
                      <a:pt x="223" y="237"/>
                    </a:lnTo>
                    <a:lnTo>
                      <a:pt x="214" y="235"/>
                    </a:lnTo>
                    <a:lnTo>
                      <a:pt x="206" y="231"/>
                    </a:lnTo>
                    <a:lnTo>
                      <a:pt x="197" y="227"/>
                    </a:lnTo>
                    <a:lnTo>
                      <a:pt x="184" y="220"/>
                    </a:lnTo>
                    <a:lnTo>
                      <a:pt x="172" y="212"/>
                    </a:lnTo>
                    <a:lnTo>
                      <a:pt x="159" y="203"/>
                    </a:lnTo>
                    <a:lnTo>
                      <a:pt x="146" y="194"/>
                    </a:lnTo>
                    <a:lnTo>
                      <a:pt x="133" y="188"/>
                    </a:lnTo>
                    <a:lnTo>
                      <a:pt x="120" y="179"/>
                    </a:lnTo>
                    <a:lnTo>
                      <a:pt x="107" y="171"/>
                    </a:lnTo>
                    <a:lnTo>
                      <a:pt x="94" y="162"/>
                    </a:lnTo>
                    <a:lnTo>
                      <a:pt x="86" y="162"/>
                    </a:lnTo>
                    <a:lnTo>
                      <a:pt x="77" y="162"/>
                    </a:lnTo>
                    <a:lnTo>
                      <a:pt x="67" y="160"/>
                    </a:lnTo>
                    <a:lnTo>
                      <a:pt x="58" y="158"/>
                    </a:lnTo>
                    <a:lnTo>
                      <a:pt x="67" y="139"/>
                    </a:lnTo>
                    <a:lnTo>
                      <a:pt x="71" y="117"/>
                    </a:lnTo>
                    <a:lnTo>
                      <a:pt x="71" y="100"/>
                    </a:lnTo>
                    <a:lnTo>
                      <a:pt x="64" y="89"/>
                    </a:lnTo>
                    <a:lnTo>
                      <a:pt x="56" y="75"/>
                    </a:lnTo>
                    <a:lnTo>
                      <a:pt x="54" y="60"/>
                    </a:lnTo>
                    <a:lnTo>
                      <a:pt x="47" y="47"/>
                    </a:lnTo>
                    <a:lnTo>
                      <a:pt x="30" y="40"/>
                    </a:lnTo>
                    <a:lnTo>
                      <a:pt x="34" y="30"/>
                    </a:lnTo>
                    <a:lnTo>
                      <a:pt x="22" y="25"/>
                    </a:lnTo>
                    <a:lnTo>
                      <a:pt x="7" y="19"/>
                    </a:lnTo>
                    <a:lnTo>
                      <a:pt x="0" y="4"/>
                    </a:lnTo>
                    <a:lnTo>
                      <a:pt x="7" y="4"/>
                    </a:lnTo>
                    <a:lnTo>
                      <a:pt x="13" y="2"/>
                    </a:lnTo>
                    <a:lnTo>
                      <a:pt x="19" y="0"/>
                    </a:lnTo>
                    <a:lnTo>
                      <a:pt x="24" y="0"/>
                    </a:lnTo>
                    <a:close/>
                  </a:path>
                </a:pathLst>
              </a:custGeom>
              <a:solidFill>
                <a:srgbClr val="AFC1A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439" name="Freeform 255"/>
              <p:cNvSpPr>
                <a:spLocks/>
              </p:cNvSpPr>
              <p:nvPr/>
            </p:nvSpPr>
            <p:spPr bwMode="auto">
              <a:xfrm>
                <a:off x="2234" y="3776"/>
                <a:ext cx="64" cy="47"/>
              </a:xfrm>
              <a:custGeom>
                <a:avLst/>
                <a:gdLst>
                  <a:gd name="T0" fmla="*/ 45 w 64"/>
                  <a:gd name="T1" fmla="*/ 0 h 47"/>
                  <a:gd name="T2" fmla="*/ 40 w 64"/>
                  <a:gd name="T3" fmla="*/ 4 h 47"/>
                  <a:gd name="T4" fmla="*/ 27 w 64"/>
                  <a:gd name="T5" fmla="*/ 13 h 47"/>
                  <a:gd name="T6" fmla="*/ 15 w 64"/>
                  <a:gd name="T7" fmla="*/ 23 h 47"/>
                  <a:gd name="T8" fmla="*/ 4 w 64"/>
                  <a:gd name="T9" fmla="*/ 30 h 47"/>
                  <a:gd name="T10" fmla="*/ 0 w 64"/>
                  <a:gd name="T11" fmla="*/ 36 h 47"/>
                  <a:gd name="T12" fmla="*/ 0 w 64"/>
                  <a:gd name="T13" fmla="*/ 43 h 47"/>
                  <a:gd name="T14" fmla="*/ 4 w 64"/>
                  <a:gd name="T15" fmla="*/ 47 h 47"/>
                  <a:gd name="T16" fmla="*/ 12 w 64"/>
                  <a:gd name="T17" fmla="*/ 47 h 47"/>
                  <a:gd name="T18" fmla="*/ 27 w 64"/>
                  <a:gd name="T19" fmla="*/ 43 h 47"/>
                  <a:gd name="T20" fmla="*/ 45 w 64"/>
                  <a:gd name="T21" fmla="*/ 36 h 47"/>
                  <a:gd name="T22" fmla="*/ 57 w 64"/>
                  <a:gd name="T23" fmla="*/ 30 h 47"/>
                  <a:gd name="T24" fmla="*/ 64 w 64"/>
                  <a:gd name="T25" fmla="*/ 28 h 47"/>
                  <a:gd name="T26" fmla="*/ 57 w 64"/>
                  <a:gd name="T27" fmla="*/ 11 h 47"/>
                  <a:gd name="T28" fmla="*/ 45 w 64"/>
                  <a:gd name="T29"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4" h="47">
                    <a:moveTo>
                      <a:pt x="45" y="0"/>
                    </a:moveTo>
                    <a:lnTo>
                      <a:pt x="40" y="4"/>
                    </a:lnTo>
                    <a:lnTo>
                      <a:pt x="27" y="13"/>
                    </a:lnTo>
                    <a:lnTo>
                      <a:pt x="15" y="23"/>
                    </a:lnTo>
                    <a:lnTo>
                      <a:pt x="4" y="30"/>
                    </a:lnTo>
                    <a:lnTo>
                      <a:pt x="0" y="36"/>
                    </a:lnTo>
                    <a:lnTo>
                      <a:pt x="0" y="43"/>
                    </a:lnTo>
                    <a:lnTo>
                      <a:pt x="4" y="47"/>
                    </a:lnTo>
                    <a:lnTo>
                      <a:pt x="12" y="47"/>
                    </a:lnTo>
                    <a:lnTo>
                      <a:pt x="27" y="43"/>
                    </a:lnTo>
                    <a:lnTo>
                      <a:pt x="45" y="36"/>
                    </a:lnTo>
                    <a:lnTo>
                      <a:pt x="57" y="30"/>
                    </a:lnTo>
                    <a:lnTo>
                      <a:pt x="64" y="28"/>
                    </a:lnTo>
                    <a:lnTo>
                      <a:pt x="57" y="11"/>
                    </a:lnTo>
                    <a:lnTo>
                      <a:pt x="4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440" name="Freeform 256"/>
              <p:cNvSpPr>
                <a:spLocks/>
              </p:cNvSpPr>
              <p:nvPr/>
            </p:nvSpPr>
            <p:spPr bwMode="auto">
              <a:xfrm>
                <a:off x="3956" y="766"/>
                <a:ext cx="334" cy="260"/>
              </a:xfrm>
              <a:custGeom>
                <a:avLst/>
                <a:gdLst>
                  <a:gd name="T0" fmla="*/ 310 w 334"/>
                  <a:gd name="T1" fmla="*/ 240 h 260"/>
                  <a:gd name="T2" fmla="*/ 332 w 334"/>
                  <a:gd name="T3" fmla="*/ 208 h 260"/>
                  <a:gd name="T4" fmla="*/ 334 w 334"/>
                  <a:gd name="T5" fmla="*/ 148 h 260"/>
                  <a:gd name="T6" fmla="*/ 334 w 334"/>
                  <a:gd name="T7" fmla="*/ 97 h 260"/>
                  <a:gd name="T8" fmla="*/ 332 w 334"/>
                  <a:gd name="T9" fmla="*/ 37 h 260"/>
                  <a:gd name="T10" fmla="*/ 310 w 334"/>
                  <a:gd name="T11" fmla="*/ 5 h 260"/>
                  <a:gd name="T12" fmla="*/ 278 w 334"/>
                  <a:gd name="T13" fmla="*/ 3 h 260"/>
                  <a:gd name="T14" fmla="*/ 257 w 334"/>
                  <a:gd name="T15" fmla="*/ 3 h 260"/>
                  <a:gd name="T16" fmla="*/ 225 w 334"/>
                  <a:gd name="T17" fmla="*/ 5 h 260"/>
                  <a:gd name="T18" fmla="*/ 203 w 334"/>
                  <a:gd name="T19" fmla="*/ 7 h 260"/>
                  <a:gd name="T20" fmla="*/ 171 w 334"/>
                  <a:gd name="T21" fmla="*/ 9 h 260"/>
                  <a:gd name="T22" fmla="*/ 150 w 334"/>
                  <a:gd name="T23" fmla="*/ 9 h 260"/>
                  <a:gd name="T24" fmla="*/ 118 w 334"/>
                  <a:gd name="T25" fmla="*/ 11 h 260"/>
                  <a:gd name="T26" fmla="*/ 98 w 334"/>
                  <a:gd name="T27" fmla="*/ 11 h 260"/>
                  <a:gd name="T28" fmla="*/ 68 w 334"/>
                  <a:gd name="T29" fmla="*/ 13 h 260"/>
                  <a:gd name="T30" fmla="*/ 51 w 334"/>
                  <a:gd name="T31" fmla="*/ 13 h 260"/>
                  <a:gd name="T32" fmla="*/ 23 w 334"/>
                  <a:gd name="T33" fmla="*/ 20 h 260"/>
                  <a:gd name="T34" fmla="*/ 2 w 334"/>
                  <a:gd name="T35" fmla="*/ 54 h 260"/>
                  <a:gd name="T36" fmla="*/ 0 w 334"/>
                  <a:gd name="T37" fmla="*/ 114 h 260"/>
                  <a:gd name="T38" fmla="*/ 0 w 334"/>
                  <a:gd name="T39" fmla="*/ 163 h 260"/>
                  <a:gd name="T40" fmla="*/ 2 w 334"/>
                  <a:gd name="T41" fmla="*/ 223 h 260"/>
                  <a:gd name="T42" fmla="*/ 23 w 334"/>
                  <a:gd name="T43" fmla="*/ 255 h 260"/>
                  <a:gd name="T44" fmla="*/ 55 w 334"/>
                  <a:gd name="T45" fmla="*/ 260 h 260"/>
                  <a:gd name="T46" fmla="*/ 77 w 334"/>
                  <a:gd name="T47" fmla="*/ 257 h 260"/>
                  <a:gd name="T48" fmla="*/ 109 w 334"/>
                  <a:gd name="T49" fmla="*/ 255 h 260"/>
                  <a:gd name="T50" fmla="*/ 130 w 334"/>
                  <a:gd name="T51" fmla="*/ 253 h 260"/>
                  <a:gd name="T52" fmla="*/ 163 w 334"/>
                  <a:gd name="T53" fmla="*/ 251 h 260"/>
                  <a:gd name="T54" fmla="*/ 184 w 334"/>
                  <a:gd name="T55" fmla="*/ 251 h 260"/>
                  <a:gd name="T56" fmla="*/ 216 w 334"/>
                  <a:gd name="T57" fmla="*/ 249 h 260"/>
                  <a:gd name="T58" fmla="*/ 238 w 334"/>
                  <a:gd name="T59" fmla="*/ 249 h 260"/>
                  <a:gd name="T60" fmla="*/ 265 w 334"/>
                  <a:gd name="T61" fmla="*/ 247 h 260"/>
                  <a:gd name="T62" fmla="*/ 283 w 334"/>
                  <a:gd name="T63" fmla="*/ 247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34" h="260">
                    <a:moveTo>
                      <a:pt x="295" y="247"/>
                    </a:moveTo>
                    <a:lnTo>
                      <a:pt x="310" y="240"/>
                    </a:lnTo>
                    <a:lnTo>
                      <a:pt x="323" y="227"/>
                    </a:lnTo>
                    <a:lnTo>
                      <a:pt x="332" y="208"/>
                    </a:lnTo>
                    <a:lnTo>
                      <a:pt x="334" y="185"/>
                    </a:lnTo>
                    <a:lnTo>
                      <a:pt x="334" y="148"/>
                    </a:lnTo>
                    <a:lnTo>
                      <a:pt x="334" y="123"/>
                    </a:lnTo>
                    <a:lnTo>
                      <a:pt x="334" y="97"/>
                    </a:lnTo>
                    <a:lnTo>
                      <a:pt x="334" y="60"/>
                    </a:lnTo>
                    <a:lnTo>
                      <a:pt x="332" y="37"/>
                    </a:lnTo>
                    <a:lnTo>
                      <a:pt x="323" y="18"/>
                    </a:lnTo>
                    <a:lnTo>
                      <a:pt x="310" y="5"/>
                    </a:lnTo>
                    <a:lnTo>
                      <a:pt x="295" y="0"/>
                    </a:lnTo>
                    <a:lnTo>
                      <a:pt x="278" y="3"/>
                    </a:lnTo>
                    <a:lnTo>
                      <a:pt x="268" y="3"/>
                    </a:lnTo>
                    <a:lnTo>
                      <a:pt x="257" y="3"/>
                    </a:lnTo>
                    <a:lnTo>
                      <a:pt x="242" y="5"/>
                    </a:lnTo>
                    <a:lnTo>
                      <a:pt x="225" y="5"/>
                    </a:lnTo>
                    <a:lnTo>
                      <a:pt x="214" y="5"/>
                    </a:lnTo>
                    <a:lnTo>
                      <a:pt x="203" y="7"/>
                    </a:lnTo>
                    <a:lnTo>
                      <a:pt x="188" y="7"/>
                    </a:lnTo>
                    <a:lnTo>
                      <a:pt x="171" y="9"/>
                    </a:lnTo>
                    <a:lnTo>
                      <a:pt x="160" y="9"/>
                    </a:lnTo>
                    <a:lnTo>
                      <a:pt x="150" y="9"/>
                    </a:lnTo>
                    <a:lnTo>
                      <a:pt x="133" y="11"/>
                    </a:lnTo>
                    <a:lnTo>
                      <a:pt x="118" y="11"/>
                    </a:lnTo>
                    <a:lnTo>
                      <a:pt x="107" y="11"/>
                    </a:lnTo>
                    <a:lnTo>
                      <a:pt x="98" y="11"/>
                    </a:lnTo>
                    <a:lnTo>
                      <a:pt x="83" y="11"/>
                    </a:lnTo>
                    <a:lnTo>
                      <a:pt x="68" y="13"/>
                    </a:lnTo>
                    <a:lnTo>
                      <a:pt x="60" y="13"/>
                    </a:lnTo>
                    <a:lnTo>
                      <a:pt x="51" y="13"/>
                    </a:lnTo>
                    <a:lnTo>
                      <a:pt x="38" y="15"/>
                    </a:lnTo>
                    <a:lnTo>
                      <a:pt x="23" y="20"/>
                    </a:lnTo>
                    <a:lnTo>
                      <a:pt x="10" y="33"/>
                    </a:lnTo>
                    <a:lnTo>
                      <a:pt x="2" y="54"/>
                    </a:lnTo>
                    <a:lnTo>
                      <a:pt x="0" y="78"/>
                    </a:lnTo>
                    <a:lnTo>
                      <a:pt x="0" y="114"/>
                    </a:lnTo>
                    <a:lnTo>
                      <a:pt x="0" y="140"/>
                    </a:lnTo>
                    <a:lnTo>
                      <a:pt x="0" y="163"/>
                    </a:lnTo>
                    <a:lnTo>
                      <a:pt x="0" y="200"/>
                    </a:lnTo>
                    <a:lnTo>
                      <a:pt x="2" y="223"/>
                    </a:lnTo>
                    <a:lnTo>
                      <a:pt x="10" y="242"/>
                    </a:lnTo>
                    <a:lnTo>
                      <a:pt x="23" y="255"/>
                    </a:lnTo>
                    <a:lnTo>
                      <a:pt x="38" y="260"/>
                    </a:lnTo>
                    <a:lnTo>
                      <a:pt x="55" y="260"/>
                    </a:lnTo>
                    <a:lnTo>
                      <a:pt x="66" y="257"/>
                    </a:lnTo>
                    <a:lnTo>
                      <a:pt x="77" y="257"/>
                    </a:lnTo>
                    <a:lnTo>
                      <a:pt x="92" y="257"/>
                    </a:lnTo>
                    <a:lnTo>
                      <a:pt x="109" y="255"/>
                    </a:lnTo>
                    <a:lnTo>
                      <a:pt x="120" y="255"/>
                    </a:lnTo>
                    <a:lnTo>
                      <a:pt x="130" y="253"/>
                    </a:lnTo>
                    <a:lnTo>
                      <a:pt x="145" y="253"/>
                    </a:lnTo>
                    <a:lnTo>
                      <a:pt x="163" y="251"/>
                    </a:lnTo>
                    <a:lnTo>
                      <a:pt x="173" y="251"/>
                    </a:lnTo>
                    <a:lnTo>
                      <a:pt x="184" y="251"/>
                    </a:lnTo>
                    <a:lnTo>
                      <a:pt x="201" y="249"/>
                    </a:lnTo>
                    <a:lnTo>
                      <a:pt x="216" y="249"/>
                    </a:lnTo>
                    <a:lnTo>
                      <a:pt x="227" y="249"/>
                    </a:lnTo>
                    <a:lnTo>
                      <a:pt x="238" y="249"/>
                    </a:lnTo>
                    <a:lnTo>
                      <a:pt x="253" y="249"/>
                    </a:lnTo>
                    <a:lnTo>
                      <a:pt x="265" y="247"/>
                    </a:lnTo>
                    <a:lnTo>
                      <a:pt x="274" y="247"/>
                    </a:lnTo>
                    <a:lnTo>
                      <a:pt x="283" y="247"/>
                    </a:lnTo>
                    <a:lnTo>
                      <a:pt x="295" y="247"/>
                    </a:lnTo>
                    <a:close/>
                  </a:path>
                </a:pathLst>
              </a:custGeom>
              <a:solidFill>
                <a:srgbClr val="8EA3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441" name="Freeform 257"/>
              <p:cNvSpPr>
                <a:spLocks/>
              </p:cNvSpPr>
              <p:nvPr/>
            </p:nvSpPr>
            <p:spPr bwMode="auto">
              <a:xfrm>
                <a:off x="4331" y="749"/>
                <a:ext cx="334" cy="257"/>
              </a:xfrm>
              <a:custGeom>
                <a:avLst/>
                <a:gdLst>
                  <a:gd name="T0" fmla="*/ 310 w 334"/>
                  <a:gd name="T1" fmla="*/ 242 h 257"/>
                  <a:gd name="T2" fmla="*/ 332 w 334"/>
                  <a:gd name="T3" fmla="*/ 208 h 257"/>
                  <a:gd name="T4" fmla="*/ 334 w 334"/>
                  <a:gd name="T5" fmla="*/ 148 h 257"/>
                  <a:gd name="T6" fmla="*/ 334 w 334"/>
                  <a:gd name="T7" fmla="*/ 97 h 257"/>
                  <a:gd name="T8" fmla="*/ 332 w 334"/>
                  <a:gd name="T9" fmla="*/ 37 h 257"/>
                  <a:gd name="T10" fmla="*/ 310 w 334"/>
                  <a:gd name="T11" fmla="*/ 5 h 257"/>
                  <a:gd name="T12" fmla="*/ 280 w 334"/>
                  <a:gd name="T13" fmla="*/ 2 h 257"/>
                  <a:gd name="T14" fmla="*/ 259 w 334"/>
                  <a:gd name="T15" fmla="*/ 2 h 257"/>
                  <a:gd name="T16" fmla="*/ 227 w 334"/>
                  <a:gd name="T17" fmla="*/ 5 h 257"/>
                  <a:gd name="T18" fmla="*/ 205 w 334"/>
                  <a:gd name="T19" fmla="*/ 5 h 257"/>
                  <a:gd name="T20" fmla="*/ 173 w 334"/>
                  <a:gd name="T21" fmla="*/ 7 h 257"/>
                  <a:gd name="T22" fmla="*/ 150 w 334"/>
                  <a:gd name="T23" fmla="*/ 7 h 257"/>
                  <a:gd name="T24" fmla="*/ 117 w 334"/>
                  <a:gd name="T25" fmla="*/ 9 h 257"/>
                  <a:gd name="T26" fmla="*/ 98 w 334"/>
                  <a:gd name="T27" fmla="*/ 9 h 257"/>
                  <a:gd name="T28" fmla="*/ 70 w 334"/>
                  <a:gd name="T29" fmla="*/ 11 h 257"/>
                  <a:gd name="T30" fmla="*/ 53 w 334"/>
                  <a:gd name="T31" fmla="*/ 11 h 257"/>
                  <a:gd name="T32" fmla="*/ 23 w 334"/>
                  <a:gd name="T33" fmla="*/ 17 h 257"/>
                  <a:gd name="T34" fmla="*/ 2 w 334"/>
                  <a:gd name="T35" fmla="*/ 52 h 257"/>
                  <a:gd name="T36" fmla="*/ 0 w 334"/>
                  <a:gd name="T37" fmla="*/ 112 h 257"/>
                  <a:gd name="T38" fmla="*/ 0 w 334"/>
                  <a:gd name="T39" fmla="*/ 163 h 257"/>
                  <a:gd name="T40" fmla="*/ 2 w 334"/>
                  <a:gd name="T41" fmla="*/ 223 h 257"/>
                  <a:gd name="T42" fmla="*/ 23 w 334"/>
                  <a:gd name="T43" fmla="*/ 253 h 257"/>
                  <a:gd name="T44" fmla="*/ 55 w 334"/>
                  <a:gd name="T45" fmla="*/ 257 h 257"/>
                  <a:gd name="T46" fmla="*/ 77 w 334"/>
                  <a:gd name="T47" fmla="*/ 257 h 257"/>
                  <a:gd name="T48" fmla="*/ 109 w 334"/>
                  <a:gd name="T49" fmla="*/ 255 h 257"/>
                  <a:gd name="T50" fmla="*/ 130 w 334"/>
                  <a:gd name="T51" fmla="*/ 255 h 257"/>
                  <a:gd name="T52" fmla="*/ 162 w 334"/>
                  <a:gd name="T53" fmla="*/ 253 h 257"/>
                  <a:gd name="T54" fmla="*/ 184 w 334"/>
                  <a:gd name="T55" fmla="*/ 253 h 257"/>
                  <a:gd name="T56" fmla="*/ 216 w 334"/>
                  <a:gd name="T57" fmla="*/ 251 h 257"/>
                  <a:gd name="T58" fmla="*/ 237 w 334"/>
                  <a:gd name="T59" fmla="*/ 251 h 257"/>
                  <a:gd name="T60" fmla="*/ 265 w 334"/>
                  <a:gd name="T61" fmla="*/ 249 h 257"/>
                  <a:gd name="T62" fmla="*/ 282 w 334"/>
                  <a:gd name="T63" fmla="*/ 249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34" h="257">
                    <a:moveTo>
                      <a:pt x="295" y="249"/>
                    </a:moveTo>
                    <a:lnTo>
                      <a:pt x="310" y="242"/>
                    </a:lnTo>
                    <a:lnTo>
                      <a:pt x="323" y="229"/>
                    </a:lnTo>
                    <a:lnTo>
                      <a:pt x="332" y="208"/>
                    </a:lnTo>
                    <a:lnTo>
                      <a:pt x="334" y="185"/>
                    </a:lnTo>
                    <a:lnTo>
                      <a:pt x="334" y="148"/>
                    </a:lnTo>
                    <a:lnTo>
                      <a:pt x="334" y="122"/>
                    </a:lnTo>
                    <a:lnTo>
                      <a:pt x="334" y="97"/>
                    </a:lnTo>
                    <a:lnTo>
                      <a:pt x="334" y="60"/>
                    </a:lnTo>
                    <a:lnTo>
                      <a:pt x="332" y="37"/>
                    </a:lnTo>
                    <a:lnTo>
                      <a:pt x="323" y="17"/>
                    </a:lnTo>
                    <a:lnTo>
                      <a:pt x="310" y="5"/>
                    </a:lnTo>
                    <a:lnTo>
                      <a:pt x="295" y="0"/>
                    </a:lnTo>
                    <a:lnTo>
                      <a:pt x="280" y="2"/>
                    </a:lnTo>
                    <a:lnTo>
                      <a:pt x="270" y="2"/>
                    </a:lnTo>
                    <a:lnTo>
                      <a:pt x="259" y="2"/>
                    </a:lnTo>
                    <a:lnTo>
                      <a:pt x="242" y="2"/>
                    </a:lnTo>
                    <a:lnTo>
                      <a:pt x="227" y="5"/>
                    </a:lnTo>
                    <a:lnTo>
                      <a:pt x="216" y="5"/>
                    </a:lnTo>
                    <a:lnTo>
                      <a:pt x="205" y="5"/>
                    </a:lnTo>
                    <a:lnTo>
                      <a:pt x="190" y="5"/>
                    </a:lnTo>
                    <a:lnTo>
                      <a:pt x="173" y="7"/>
                    </a:lnTo>
                    <a:lnTo>
                      <a:pt x="160" y="7"/>
                    </a:lnTo>
                    <a:lnTo>
                      <a:pt x="150" y="7"/>
                    </a:lnTo>
                    <a:lnTo>
                      <a:pt x="132" y="9"/>
                    </a:lnTo>
                    <a:lnTo>
                      <a:pt x="117" y="9"/>
                    </a:lnTo>
                    <a:lnTo>
                      <a:pt x="109" y="9"/>
                    </a:lnTo>
                    <a:lnTo>
                      <a:pt x="98" y="9"/>
                    </a:lnTo>
                    <a:lnTo>
                      <a:pt x="83" y="11"/>
                    </a:lnTo>
                    <a:lnTo>
                      <a:pt x="70" y="11"/>
                    </a:lnTo>
                    <a:lnTo>
                      <a:pt x="62" y="11"/>
                    </a:lnTo>
                    <a:lnTo>
                      <a:pt x="53" y="11"/>
                    </a:lnTo>
                    <a:lnTo>
                      <a:pt x="38" y="11"/>
                    </a:lnTo>
                    <a:lnTo>
                      <a:pt x="23" y="17"/>
                    </a:lnTo>
                    <a:lnTo>
                      <a:pt x="10" y="30"/>
                    </a:lnTo>
                    <a:lnTo>
                      <a:pt x="2" y="52"/>
                    </a:lnTo>
                    <a:lnTo>
                      <a:pt x="0" y="75"/>
                    </a:lnTo>
                    <a:lnTo>
                      <a:pt x="0" y="112"/>
                    </a:lnTo>
                    <a:lnTo>
                      <a:pt x="0" y="137"/>
                    </a:lnTo>
                    <a:lnTo>
                      <a:pt x="0" y="163"/>
                    </a:lnTo>
                    <a:lnTo>
                      <a:pt x="0" y="200"/>
                    </a:lnTo>
                    <a:lnTo>
                      <a:pt x="2" y="223"/>
                    </a:lnTo>
                    <a:lnTo>
                      <a:pt x="10" y="242"/>
                    </a:lnTo>
                    <a:lnTo>
                      <a:pt x="23" y="253"/>
                    </a:lnTo>
                    <a:lnTo>
                      <a:pt x="38" y="257"/>
                    </a:lnTo>
                    <a:lnTo>
                      <a:pt x="55" y="257"/>
                    </a:lnTo>
                    <a:lnTo>
                      <a:pt x="66" y="257"/>
                    </a:lnTo>
                    <a:lnTo>
                      <a:pt x="77" y="257"/>
                    </a:lnTo>
                    <a:lnTo>
                      <a:pt x="94" y="255"/>
                    </a:lnTo>
                    <a:lnTo>
                      <a:pt x="109" y="255"/>
                    </a:lnTo>
                    <a:lnTo>
                      <a:pt x="120" y="255"/>
                    </a:lnTo>
                    <a:lnTo>
                      <a:pt x="130" y="255"/>
                    </a:lnTo>
                    <a:lnTo>
                      <a:pt x="145" y="255"/>
                    </a:lnTo>
                    <a:lnTo>
                      <a:pt x="162" y="253"/>
                    </a:lnTo>
                    <a:lnTo>
                      <a:pt x="173" y="253"/>
                    </a:lnTo>
                    <a:lnTo>
                      <a:pt x="184" y="253"/>
                    </a:lnTo>
                    <a:lnTo>
                      <a:pt x="201" y="253"/>
                    </a:lnTo>
                    <a:lnTo>
                      <a:pt x="216" y="251"/>
                    </a:lnTo>
                    <a:lnTo>
                      <a:pt x="227" y="251"/>
                    </a:lnTo>
                    <a:lnTo>
                      <a:pt x="237" y="251"/>
                    </a:lnTo>
                    <a:lnTo>
                      <a:pt x="252" y="251"/>
                    </a:lnTo>
                    <a:lnTo>
                      <a:pt x="265" y="249"/>
                    </a:lnTo>
                    <a:lnTo>
                      <a:pt x="274" y="249"/>
                    </a:lnTo>
                    <a:lnTo>
                      <a:pt x="282" y="249"/>
                    </a:lnTo>
                    <a:lnTo>
                      <a:pt x="295" y="249"/>
                    </a:lnTo>
                    <a:close/>
                  </a:path>
                </a:pathLst>
              </a:custGeom>
              <a:solidFill>
                <a:srgbClr val="8EA3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442" name="Freeform 258"/>
              <p:cNvSpPr>
                <a:spLocks/>
              </p:cNvSpPr>
              <p:nvPr/>
            </p:nvSpPr>
            <p:spPr bwMode="auto">
              <a:xfrm>
                <a:off x="4708" y="734"/>
                <a:ext cx="334" cy="257"/>
              </a:xfrm>
              <a:custGeom>
                <a:avLst/>
                <a:gdLst>
                  <a:gd name="T0" fmla="*/ 310 w 334"/>
                  <a:gd name="T1" fmla="*/ 244 h 257"/>
                  <a:gd name="T2" fmla="*/ 329 w 334"/>
                  <a:gd name="T3" fmla="*/ 208 h 257"/>
                  <a:gd name="T4" fmla="*/ 334 w 334"/>
                  <a:gd name="T5" fmla="*/ 148 h 257"/>
                  <a:gd name="T6" fmla="*/ 332 w 334"/>
                  <a:gd name="T7" fmla="*/ 97 h 257"/>
                  <a:gd name="T8" fmla="*/ 329 w 334"/>
                  <a:gd name="T9" fmla="*/ 37 h 257"/>
                  <a:gd name="T10" fmla="*/ 308 w 334"/>
                  <a:gd name="T11" fmla="*/ 5 h 257"/>
                  <a:gd name="T12" fmla="*/ 278 w 334"/>
                  <a:gd name="T13" fmla="*/ 0 h 257"/>
                  <a:gd name="T14" fmla="*/ 257 w 334"/>
                  <a:gd name="T15" fmla="*/ 0 h 257"/>
                  <a:gd name="T16" fmla="*/ 225 w 334"/>
                  <a:gd name="T17" fmla="*/ 2 h 257"/>
                  <a:gd name="T18" fmla="*/ 203 w 334"/>
                  <a:gd name="T19" fmla="*/ 2 h 257"/>
                  <a:gd name="T20" fmla="*/ 171 w 334"/>
                  <a:gd name="T21" fmla="*/ 5 h 257"/>
                  <a:gd name="T22" fmla="*/ 150 w 334"/>
                  <a:gd name="T23" fmla="*/ 5 h 257"/>
                  <a:gd name="T24" fmla="*/ 117 w 334"/>
                  <a:gd name="T25" fmla="*/ 7 h 257"/>
                  <a:gd name="T26" fmla="*/ 96 w 334"/>
                  <a:gd name="T27" fmla="*/ 9 h 257"/>
                  <a:gd name="T28" fmla="*/ 68 w 334"/>
                  <a:gd name="T29" fmla="*/ 9 h 257"/>
                  <a:gd name="T30" fmla="*/ 51 w 334"/>
                  <a:gd name="T31" fmla="*/ 11 h 257"/>
                  <a:gd name="T32" fmla="*/ 23 w 334"/>
                  <a:gd name="T33" fmla="*/ 15 h 257"/>
                  <a:gd name="T34" fmla="*/ 2 w 334"/>
                  <a:gd name="T35" fmla="*/ 50 h 257"/>
                  <a:gd name="T36" fmla="*/ 0 w 334"/>
                  <a:gd name="T37" fmla="*/ 110 h 257"/>
                  <a:gd name="T38" fmla="*/ 0 w 334"/>
                  <a:gd name="T39" fmla="*/ 161 h 257"/>
                  <a:gd name="T40" fmla="*/ 2 w 334"/>
                  <a:gd name="T41" fmla="*/ 221 h 257"/>
                  <a:gd name="T42" fmla="*/ 23 w 334"/>
                  <a:gd name="T43" fmla="*/ 253 h 257"/>
                  <a:gd name="T44" fmla="*/ 53 w 334"/>
                  <a:gd name="T45" fmla="*/ 257 h 257"/>
                  <a:gd name="T46" fmla="*/ 75 w 334"/>
                  <a:gd name="T47" fmla="*/ 257 h 257"/>
                  <a:gd name="T48" fmla="*/ 107 w 334"/>
                  <a:gd name="T49" fmla="*/ 255 h 257"/>
                  <a:gd name="T50" fmla="*/ 128 w 334"/>
                  <a:gd name="T51" fmla="*/ 255 h 257"/>
                  <a:gd name="T52" fmla="*/ 160 w 334"/>
                  <a:gd name="T53" fmla="*/ 253 h 257"/>
                  <a:gd name="T54" fmla="*/ 184 w 334"/>
                  <a:gd name="T55" fmla="*/ 251 h 257"/>
                  <a:gd name="T56" fmla="*/ 216 w 334"/>
                  <a:gd name="T57" fmla="*/ 251 h 257"/>
                  <a:gd name="T58" fmla="*/ 235 w 334"/>
                  <a:gd name="T59" fmla="*/ 251 h 257"/>
                  <a:gd name="T60" fmla="*/ 263 w 334"/>
                  <a:gd name="T61" fmla="*/ 251 h 257"/>
                  <a:gd name="T62" fmla="*/ 280 w 334"/>
                  <a:gd name="T63" fmla="*/ 249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34" h="257">
                    <a:moveTo>
                      <a:pt x="295" y="249"/>
                    </a:moveTo>
                    <a:lnTo>
                      <a:pt x="310" y="244"/>
                    </a:lnTo>
                    <a:lnTo>
                      <a:pt x="321" y="230"/>
                    </a:lnTo>
                    <a:lnTo>
                      <a:pt x="329" y="208"/>
                    </a:lnTo>
                    <a:lnTo>
                      <a:pt x="334" y="185"/>
                    </a:lnTo>
                    <a:lnTo>
                      <a:pt x="334" y="148"/>
                    </a:lnTo>
                    <a:lnTo>
                      <a:pt x="334" y="122"/>
                    </a:lnTo>
                    <a:lnTo>
                      <a:pt x="332" y="97"/>
                    </a:lnTo>
                    <a:lnTo>
                      <a:pt x="332" y="60"/>
                    </a:lnTo>
                    <a:lnTo>
                      <a:pt x="329" y="37"/>
                    </a:lnTo>
                    <a:lnTo>
                      <a:pt x="321" y="17"/>
                    </a:lnTo>
                    <a:lnTo>
                      <a:pt x="308" y="5"/>
                    </a:lnTo>
                    <a:lnTo>
                      <a:pt x="295" y="0"/>
                    </a:lnTo>
                    <a:lnTo>
                      <a:pt x="278" y="0"/>
                    </a:lnTo>
                    <a:lnTo>
                      <a:pt x="267" y="0"/>
                    </a:lnTo>
                    <a:lnTo>
                      <a:pt x="257" y="0"/>
                    </a:lnTo>
                    <a:lnTo>
                      <a:pt x="240" y="0"/>
                    </a:lnTo>
                    <a:lnTo>
                      <a:pt x="225" y="2"/>
                    </a:lnTo>
                    <a:lnTo>
                      <a:pt x="214" y="2"/>
                    </a:lnTo>
                    <a:lnTo>
                      <a:pt x="203" y="2"/>
                    </a:lnTo>
                    <a:lnTo>
                      <a:pt x="188" y="2"/>
                    </a:lnTo>
                    <a:lnTo>
                      <a:pt x="171" y="5"/>
                    </a:lnTo>
                    <a:lnTo>
                      <a:pt x="160" y="5"/>
                    </a:lnTo>
                    <a:lnTo>
                      <a:pt x="150" y="5"/>
                    </a:lnTo>
                    <a:lnTo>
                      <a:pt x="132" y="7"/>
                    </a:lnTo>
                    <a:lnTo>
                      <a:pt x="117" y="7"/>
                    </a:lnTo>
                    <a:lnTo>
                      <a:pt x="107" y="7"/>
                    </a:lnTo>
                    <a:lnTo>
                      <a:pt x="96" y="9"/>
                    </a:lnTo>
                    <a:lnTo>
                      <a:pt x="81" y="9"/>
                    </a:lnTo>
                    <a:lnTo>
                      <a:pt x="68" y="9"/>
                    </a:lnTo>
                    <a:lnTo>
                      <a:pt x="60" y="9"/>
                    </a:lnTo>
                    <a:lnTo>
                      <a:pt x="51" y="11"/>
                    </a:lnTo>
                    <a:lnTo>
                      <a:pt x="38" y="11"/>
                    </a:lnTo>
                    <a:lnTo>
                      <a:pt x="23" y="15"/>
                    </a:lnTo>
                    <a:lnTo>
                      <a:pt x="10" y="28"/>
                    </a:lnTo>
                    <a:lnTo>
                      <a:pt x="2" y="50"/>
                    </a:lnTo>
                    <a:lnTo>
                      <a:pt x="0" y="73"/>
                    </a:lnTo>
                    <a:lnTo>
                      <a:pt x="0" y="110"/>
                    </a:lnTo>
                    <a:lnTo>
                      <a:pt x="0" y="135"/>
                    </a:lnTo>
                    <a:lnTo>
                      <a:pt x="0" y="161"/>
                    </a:lnTo>
                    <a:lnTo>
                      <a:pt x="0" y="197"/>
                    </a:lnTo>
                    <a:lnTo>
                      <a:pt x="2" y="221"/>
                    </a:lnTo>
                    <a:lnTo>
                      <a:pt x="10" y="240"/>
                    </a:lnTo>
                    <a:lnTo>
                      <a:pt x="23" y="253"/>
                    </a:lnTo>
                    <a:lnTo>
                      <a:pt x="38" y="257"/>
                    </a:lnTo>
                    <a:lnTo>
                      <a:pt x="53" y="257"/>
                    </a:lnTo>
                    <a:lnTo>
                      <a:pt x="64" y="257"/>
                    </a:lnTo>
                    <a:lnTo>
                      <a:pt x="75" y="257"/>
                    </a:lnTo>
                    <a:lnTo>
                      <a:pt x="92" y="257"/>
                    </a:lnTo>
                    <a:lnTo>
                      <a:pt x="107" y="255"/>
                    </a:lnTo>
                    <a:lnTo>
                      <a:pt x="117" y="255"/>
                    </a:lnTo>
                    <a:lnTo>
                      <a:pt x="128" y="255"/>
                    </a:lnTo>
                    <a:lnTo>
                      <a:pt x="143" y="253"/>
                    </a:lnTo>
                    <a:lnTo>
                      <a:pt x="160" y="253"/>
                    </a:lnTo>
                    <a:lnTo>
                      <a:pt x="171" y="251"/>
                    </a:lnTo>
                    <a:lnTo>
                      <a:pt x="184" y="251"/>
                    </a:lnTo>
                    <a:lnTo>
                      <a:pt x="201" y="251"/>
                    </a:lnTo>
                    <a:lnTo>
                      <a:pt x="216" y="251"/>
                    </a:lnTo>
                    <a:lnTo>
                      <a:pt x="225" y="251"/>
                    </a:lnTo>
                    <a:lnTo>
                      <a:pt x="235" y="251"/>
                    </a:lnTo>
                    <a:lnTo>
                      <a:pt x="250" y="251"/>
                    </a:lnTo>
                    <a:lnTo>
                      <a:pt x="263" y="251"/>
                    </a:lnTo>
                    <a:lnTo>
                      <a:pt x="272" y="249"/>
                    </a:lnTo>
                    <a:lnTo>
                      <a:pt x="280" y="249"/>
                    </a:lnTo>
                    <a:lnTo>
                      <a:pt x="295" y="249"/>
                    </a:lnTo>
                    <a:close/>
                  </a:path>
                </a:pathLst>
              </a:custGeom>
              <a:solidFill>
                <a:srgbClr val="8EA3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443" name="Freeform 259"/>
              <p:cNvSpPr>
                <a:spLocks/>
              </p:cNvSpPr>
              <p:nvPr/>
            </p:nvSpPr>
            <p:spPr bwMode="auto">
              <a:xfrm>
                <a:off x="4136" y="1081"/>
                <a:ext cx="334" cy="257"/>
              </a:xfrm>
              <a:custGeom>
                <a:avLst/>
                <a:gdLst>
                  <a:gd name="T0" fmla="*/ 278 w 334"/>
                  <a:gd name="T1" fmla="*/ 0 h 257"/>
                  <a:gd name="T2" fmla="*/ 257 w 334"/>
                  <a:gd name="T3" fmla="*/ 2 h 257"/>
                  <a:gd name="T4" fmla="*/ 225 w 334"/>
                  <a:gd name="T5" fmla="*/ 2 h 257"/>
                  <a:gd name="T6" fmla="*/ 203 w 334"/>
                  <a:gd name="T7" fmla="*/ 5 h 257"/>
                  <a:gd name="T8" fmla="*/ 171 w 334"/>
                  <a:gd name="T9" fmla="*/ 5 h 257"/>
                  <a:gd name="T10" fmla="*/ 147 w 334"/>
                  <a:gd name="T11" fmla="*/ 7 h 257"/>
                  <a:gd name="T12" fmla="*/ 115 w 334"/>
                  <a:gd name="T13" fmla="*/ 9 h 257"/>
                  <a:gd name="T14" fmla="*/ 96 w 334"/>
                  <a:gd name="T15" fmla="*/ 9 h 257"/>
                  <a:gd name="T16" fmla="*/ 68 w 334"/>
                  <a:gd name="T17" fmla="*/ 11 h 257"/>
                  <a:gd name="T18" fmla="*/ 51 w 334"/>
                  <a:gd name="T19" fmla="*/ 11 h 257"/>
                  <a:gd name="T20" fmla="*/ 23 w 334"/>
                  <a:gd name="T21" fmla="*/ 17 h 257"/>
                  <a:gd name="T22" fmla="*/ 2 w 334"/>
                  <a:gd name="T23" fmla="*/ 50 h 257"/>
                  <a:gd name="T24" fmla="*/ 0 w 334"/>
                  <a:gd name="T25" fmla="*/ 110 h 257"/>
                  <a:gd name="T26" fmla="*/ 0 w 334"/>
                  <a:gd name="T27" fmla="*/ 161 h 257"/>
                  <a:gd name="T28" fmla="*/ 2 w 334"/>
                  <a:gd name="T29" fmla="*/ 221 h 257"/>
                  <a:gd name="T30" fmla="*/ 23 w 334"/>
                  <a:gd name="T31" fmla="*/ 253 h 257"/>
                  <a:gd name="T32" fmla="*/ 53 w 334"/>
                  <a:gd name="T33" fmla="*/ 255 h 257"/>
                  <a:gd name="T34" fmla="*/ 75 w 334"/>
                  <a:gd name="T35" fmla="*/ 255 h 257"/>
                  <a:gd name="T36" fmla="*/ 107 w 334"/>
                  <a:gd name="T37" fmla="*/ 253 h 257"/>
                  <a:gd name="T38" fmla="*/ 128 w 334"/>
                  <a:gd name="T39" fmla="*/ 253 h 257"/>
                  <a:gd name="T40" fmla="*/ 160 w 334"/>
                  <a:gd name="T41" fmla="*/ 251 h 257"/>
                  <a:gd name="T42" fmla="*/ 184 w 334"/>
                  <a:gd name="T43" fmla="*/ 251 h 257"/>
                  <a:gd name="T44" fmla="*/ 216 w 334"/>
                  <a:gd name="T45" fmla="*/ 249 h 257"/>
                  <a:gd name="T46" fmla="*/ 235 w 334"/>
                  <a:gd name="T47" fmla="*/ 249 h 257"/>
                  <a:gd name="T48" fmla="*/ 263 w 334"/>
                  <a:gd name="T49" fmla="*/ 247 h 257"/>
                  <a:gd name="T50" fmla="*/ 280 w 334"/>
                  <a:gd name="T51" fmla="*/ 245 h 257"/>
                  <a:gd name="T52" fmla="*/ 308 w 334"/>
                  <a:gd name="T53" fmla="*/ 240 h 257"/>
                  <a:gd name="T54" fmla="*/ 330 w 334"/>
                  <a:gd name="T55" fmla="*/ 206 h 257"/>
                  <a:gd name="T56" fmla="*/ 334 w 334"/>
                  <a:gd name="T57" fmla="*/ 146 h 257"/>
                  <a:gd name="T58" fmla="*/ 334 w 334"/>
                  <a:gd name="T59" fmla="*/ 97 h 257"/>
                  <a:gd name="T60" fmla="*/ 330 w 334"/>
                  <a:gd name="T61" fmla="*/ 37 h 257"/>
                  <a:gd name="T62" fmla="*/ 308 w 334"/>
                  <a:gd name="T63" fmla="*/ 5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34" h="257">
                    <a:moveTo>
                      <a:pt x="293" y="0"/>
                    </a:moveTo>
                    <a:lnTo>
                      <a:pt x="278" y="0"/>
                    </a:lnTo>
                    <a:lnTo>
                      <a:pt x="267" y="0"/>
                    </a:lnTo>
                    <a:lnTo>
                      <a:pt x="257" y="2"/>
                    </a:lnTo>
                    <a:lnTo>
                      <a:pt x="240" y="2"/>
                    </a:lnTo>
                    <a:lnTo>
                      <a:pt x="225" y="2"/>
                    </a:lnTo>
                    <a:lnTo>
                      <a:pt x="214" y="2"/>
                    </a:lnTo>
                    <a:lnTo>
                      <a:pt x="203" y="5"/>
                    </a:lnTo>
                    <a:lnTo>
                      <a:pt x="188" y="5"/>
                    </a:lnTo>
                    <a:lnTo>
                      <a:pt x="171" y="5"/>
                    </a:lnTo>
                    <a:lnTo>
                      <a:pt x="160" y="5"/>
                    </a:lnTo>
                    <a:lnTo>
                      <a:pt x="147" y="7"/>
                    </a:lnTo>
                    <a:lnTo>
                      <a:pt x="130" y="7"/>
                    </a:lnTo>
                    <a:lnTo>
                      <a:pt x="115" y="9"/>
                    </a:lnTo>
                    <a:lnTo>
                      <a:pt x="107" y="9"/>
                    </a:lnTo>
                    <a:lnTo>
                      <a:pt x="96" y="9"/>
                    </a:lnTo>
                    <a:lnTo>
                      <a:pt x="81" y="11"/>
                    </a:lnTo>
                    <a:lnTo>
                      <a:pt x="68" y="11"/>
                    </a:lnTo>
                    <a:lnTo>
                      <a:pt x="60" y="11"/>
                    </a:lnTo>
                    <a:lnTo>
                      <a:pt x="51" y="11"/>
                    </a:lnTo>
                    <a:lnTo>
                      <a:pt x="38" y="11"/>
                    </a:lnTo>
                    <a:lnTo>
                      <a:pt x="23" y="17"/>
                    </a:lnTo>
                    <a:lnTo>
                      <a:pt x="10" y="30"/>
                    </a:lnTo>
                    <a:lnTo>
                      <a:pt x="2" y="50"/>
                    </a:lnTo>
                    <a:lnTo>
                      <a:pt x="0" y="73"/>
                    </a:lnTo>
                    <a:lnTo>
                      <a:pt x="0" y="110"/>
                    </a:lnTo>
                    <a:lnTo>
                      <a:pt x="0" y="135"/>
                    </a:lnTo>
                    <a:lnTo>
                      <a:pt x="0" y="161"/>
                    </a:lnTo>
                    <a:lnTo>
                      <a:pt x="0" y="197"/>
                    </a:lnTo>
                    <a:lnTo>
                      <a:pt x="2" y="221"/>
                    </a:lnTo>
                    <a:lnTo>
                      <a:pt x="10" y="240"/>
                    </a:lnTo>
                    <a:lnTo>
                      <a:pt x="23" y="253"/>
                    </a:lnTo>
                    <a:lnTo>
                      <a:pt x="38" y="257"/>
                    </a:lnTo>
                    <a:lnTo>
                      <a:pt x="53" y="255"/>
                    </a:lnTo>
                    <a:lnTo>
                      <a:pt x="64" y="255"/>
                    </a:lnTo>
                    <a:lnTo>
                      <a:pt x="75" y="255"/>
                    </a:lnTo>
                    <a:lnTo>
                      <a:pt x="92" y="255"/>
                    </a:lnTo>
                    <a:lnTo>
                      <a:pt x="107" y="253"/>
                    </a:lnTo>
                    <a:lnTo>
                      <a:pt x="118" y="253"/>
                    </a:lnTo>
                    <a:lnTo>
                      <a:pt x="128" y="253"/>
                    </a:lnTo>
                    <a:lnTo>
                      <a:pt x="143" y="253"/>
                    </a:lnTo>
                    <a:lnTo>
                      <a:pt x="160" y="251"/>
                    </a:lnTo>
                    <a:lnTo>
                      <a:pt x="171" y="251"/>
                    </a:lnTo>
                    <a:lnTo>
                      <a:pt x="184" y="251"/>
                    </a:lnTo>
                    <a:lnTo>
                      <a:pt x="201" y="251"/>
                    </a:lnTo>
                    <a:lnTo>
                      <a:pt x="216" y="249"/>
                    </a:lnTo>
                    <a:lnTo>
                      <a:pt x="225" y="249"/>
                    </a:lnTo>
                    <a:lnTo>
                      <a:pt x="235" y="249"/>
                    </a:lnTo>
                    <a:lnTo>
                      <a:pt x="250" y="247"/>
                    </a:lnTo>
                    <a:lnTo>
                      <a:pt x="263" y="247"/>
                    </a:lnTo>
                    <a:lnTo>
                      <a:pt x="272" y="245"/>
                    </a:lnTo>
                    <a:lnTo>
                      <a:pt x="280" y="245"/>
                    </a:lnTo>
                    <a:lnTo>
                      <a:pt x="293" y="245"/>
                    </a:lnTo>
                    <a:lnTo>
                      <a:pt x="308" y="240"/>
                    </a:lnTo>
                    <a:lnTo>
                      <a:pt x="321" y="225"/>
                    </a:lnTo>
                    <a:lnTo>
                      <a:pt x="330" y="206"/>
                    </a:lnTo>
                    <a:lnTo>
                      <a:pt x="334" y="182"/>
                    </a:lnTo>
                    <a:lnTo>
                      <a:pt x="334" y="146"/>
                    </a:lnTo>
                    <a:lnTo>
                      <a:pt x="334" y="122"/>
                    </a:lnTo>
                    <a:lnTo>
                      <a:pt x="334" y="97"/>
                    </a:lnTo>
                    <a:lnTo>
                      <a:pt x="334" y="60"/>
                    </a:lnTo>
                    <a:lnTo>
                      <a:pt x="330" y="37"/>
                    </a:lnTo>
                    <a:lnTo>
                      <a:pt x="321" y="17"/>
                    </a:lnTo>
                    <a:lnTo>
                      <a:pt x="308" y="5"/>
                    </a:lnTo>
                    <a:lnTo>
                      <a:pt x="293" y="0"/>
                    </a:lnTo>
                    <a:close/>
                  </a:path>
                </a:pathLst>
              </a:custGeom>
              <a:solidFill>
                <a:srgbClr val="8EA3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444" name="Freeform 260"/>
              <p:cNvSpPr>
                <a:spLocks/>
              </p:cNvSpPr>
              <p:nvPr/>
            </p:nvSpPr>
            <p:spPr bwMode="auto">
              <a:xfrm>
                <a:off x="4511" y="1064"/>
                <a:ext cx="334" cy="259"/>
              </a:xfrm>
              <a:custGeom>
                <a:avLst/>
                <a:gdLst>
                  <a:gd name="T0" fmla="*/ 278 w 334"/>
                  <a:gd name="T1" fmla="*/ 2 h 259"/>
                  <a:gd name="T2" fmla="*/ 257 w 334"/>
                  <a:gd name="T3" fmla="*/ 2 h 259"/>
                  <a:gd name="T4" fmla="*/ 224 w 334"/>
                  <a:gd name="T5" fmla="*/ 4 h 259"/>
                  <a:gd name="T6" fmla="*/ 203 w 334"/>
                  <a:gd name="T7" fmla="*/ 4 h 259"/>
                  <a:gd name="T8" fmla="*/ 171 w 334"/>
                  <a:gd name="T9" fmla="*/ 7 h 259"/>
                  <a:gd name="T10" fmla="*/ 149 w 334"/>
                  <a:gd name="T11" fmla="*/ 9 h 259"/>
                  <a:gd name="T12" fmla="*/ 117 w 334"/>
                  <a:gd name="T13" fmla="*/ 9 h 259"/>
                  <a:gd name="T14" fmla="*/ 96 w 334"/>
                  <a:gd name="T15" fmla="*/ 9 h 259"/>
                  <a:gd name="T16" fmla="*/ 68 w 334"/>
                  <a:gd name="T17" fmla="*/ 9 h 259"/>
                  <a:gd name="T18" fmla="*/ 51 w 334"/>
                  <a:gd name="T19" fmla="*/ 11 h 259"/>
                  <a:gd name="T20" fmla="*/ 23 w 334"/>
                  <a:gd name="T21" fmla="*/ 15 h 259"/>
                  <a:gd name="T22" fmla="*/ 2 w 334"/>
                  <a:gd name="T23" fmla="*/ 52 h 259"/>
                  <a:gd name="T24" fmla="*/ 0 w 334"/>
                  <a:gd name="T25" fmla="*/ 112 h 259"/>
                  <a:gd name="T26" fmla="*/ 0 w 334"/>
                  <a:gd name="T27" fmla="*/ 163 h 259"/>
                  <a:gd name="T28" fmla="*/ 2 w 334"/>
                  <a:gd name="T29" fmla="*/ 223 h 259"/>
                  <a:gd name="T30" fmla="*/ 23 w 334"/>
                  <a:gd name="T31" fmla="*/ 255 h 259"/>
                  <a:gd name="T32" fmla="*/ 55 w 334"/>
                  <a:gd name="T33" fmla="*/ 259 h 259"/>
                  <a:gd name="T34" fmla="*/ 77 w 334"/>
                  <a:gd name="T35" fmla="*/ 259 h 259"/>
                  <a:gd name="T36" fmla="*/ 107 w 334"/>
                  <a:gd name="T37" fmla="*/ 257 h 259"/>
                  <a:gd name="T38" fmla="*/ 128 w 334"/>
                  <a:gd name="T39" fmla="*/ 255 h 259"/>
                  <a:gd name="T40" fmla="*/ 160 w 334"/>
                  <a:gd name="T41" fmla="*/ 255 h 259"/>
                  <a:gd name="T42" fmla="*/ 184 w 334"/>
                  <a:gd name="T43" fmla="*/ 253 h 259"/>
                  <a:gd name="T44" fmla="*/ 216 w 334"/>
                  <a:gd name="T45" fmla="*/ 253 h 259"/>
                  <a:gd name="T46" fmla="*/ 235 w 334"/>
                  <a:gd name="T47" fmla="*/ 253 h 259"/>
                  <a:gd name="T48" fmla="*/ 265 w 334"/>
                  <a:gd name="T49" fmla="*/ 251 h 259"/>
                  <a:gd name="T50" fmla="*/ 282 w 334"/>
                  <a:gd name="T51" fmla="*/ 249 h 259"/>
                  <a:gd name="T52" fmla="*/ 310 w 334"/>
                  <a:gd name="T53" fmla="*/ 244 h 259"/>
                  <a:gd name="T54" fmla="*/ 332 w 334"/>
                  <a:gd name="T55" fmla="*/ 210 h 259"/>
                  <a:gd name="T56" fmla="*/ 334 w 334"/>
                  <a:gd name="T57" fmla="*/ 150 h 259"/>
                  <a:gd name="T58" fmla="*/ 334 w 334"/>
                  <a:gd name="T59" fmla="*/ 99 h 259"/>
                  <a:gd name="T60" fmla="*/ 332 w 334"/>
                  <a:gd name="T61" fmla="*/ 39 h 259"/>
                  <a:gd name="T62" fmla="*/ 310 w 334"/>
                  <a:gd name="T63" fmla="*/ 4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34" h="259">
                    <a:moveTo>
                      <a:pt x="295" y="0"/>
                    </a:moveTo>
                    <a:lnTo>
                      <a:pt x="278" y="2"/>
                    </a:lnTo>
                    <a:lnTo>
                      <a:pt x="267" y="2"/>
                    </a:lnTo>
                    <a:lnTo>
                      <a:pt x="257" y="2"/>
                    </a:lnTo>
                    <a:lnTo>
                      <a:pt x="239" y="4"/>
                    </a:lnTo>
                    <a:lnTo>
                      <a:pt x="224" y="4"/>
                    </a:lnTo>
                    <a:lnTo>
                      <a:pt x="214" y="4"/>
                    </a:lnTo>
                    <a:lnTo>
                      <a:pt x="203" y="4"/>
                    </a:lnTo>
                    <a:lnTo>
                      <a:pt x="188" y="7"/>
                    </a:lnTo>
                    <a:lnTo>
                      <a:pt x="171" y="7"/>
                    </a:lnTo>
                    <a:lnTo>
                      <a:pt x="160" y="7"/>
                    </a:lnTo>
                    <a:lnTo>
                      <a:pt x="149" y="9"/>
                    </a:lnTo>
                    <a:lnTo>
                      <a:pt x="132" y="9"/>
                    </a:lnTo>
                    <a:lnTo>
                      <a:pt x="117" y="9"/>
                    </a:lnTo>
                    <a:lnTo>
                      <a:pt x="107" y="9"/>
                    </a:lnTo>
                    <a:lnTo>
                      <a:pt x="96" y="9"/>
                    </a:lnTo>
                    <a:lnTo>
                      <a:pt x="81" y="9"/>
                    </a:lnTo>
                    <a:lnTo>
                      <a:pt x="68" y="9"/>
                    </a:lnTo>
                    <a:lnTo>
                      <a:pt x="60" y="9"/>
                    </a:lnTo>
                    <a:lnTo>
                      <a:pt x="51" y="11"/>
                    </a:lnTo>
                    <a:lnTo>
                      <a:pt x="38" y="11"/>
                    </a:lnTo>
                    <a:lnTo>
                      <a:pt x="23" y="15"/>
                    </a:lnTo>
                    <a:lnTo>
                      <a:pt x="10" y="30"/>
                    </a:lnTo>
                    <a:lnTo>
                      <a:pt x="2" y="52"/>
                    </a:lnTo>
                    <a:lnTo>
                      <a:pt x="0" y="75"/>
                    </a:lnTo>
                    <a:lnTo>
                      <a:pt x="0" y="112"/>
                    </a:lnTo>
                    <a:lnTo>
                      <a:pt x="0" y="137"/>
                    </a:lnTo>
                    <a:lnTo>
                      <a:pt x="0" y="163"/>
                    </a:lnTo>
                    <a:lnTo>
                      <a:pt x="0" y="199"/>
                    </a:lnTo>
                    <a:lnTo>
                      <a:pt x="2" y="223"/>
                    </a:lnTo>
                    <a:lnTo>
                      <a:pt x="10" y="242"/>
                    </a:lnTo>
                    <a:lnTo>
                      <a:pt x="23" y="255"/>
                    </a:lnTo>
                    <a:lnTo>
                      <a:pt x="38" y="259"/>
                    </a:lnTo>
                    <a:lnTo>
                      <a:pt x="55" y="259"/>
                    </a:lnTo>
                    <a:lnTo>
                      <a:pt x="66" y="259"/>
                    </a:lnTo>
                    <a:lnTo>
                      <a:pt x="77" y="259"/>
                    </a:lnTo>
                    <a:lnTo>
                      <a:pt x="92" y="257"/>
                    </a:lnTo>
                    <a:lnTo>
                      <a:pt x="107" y="257"/>
                    </a:lnTo>
                    <a:lnTo>
                      <a:pt x="117" y="255"/>
                    </a:lnTo>
                    <a:lnTo>
                      <a:pt x="128" y="255"/>
                    </a:lnTo>
                    <a:lnTo>
                      <a:pt x="143" y="255"/>
                    </a:lnTo>
                    <a:lnTo>
                      <a:pt x="160" y="255"/>
                    </a:lnTo>
                    <a:lnTo>
                      <a:pt x="173" y="253"/>
                    </a:lnTo>
                    <a:lnTo>
                      <a:pt x="184" y="253"/>
                    </a:lnTo>
                    <a:lnTo>
                      <a:pt x="201" y="253"/>
                    </a:lnTo>
                    <a:lnTo>
                      <a:pt x="216" y="253"/>
                    </a:lnTo>
                    <a:lnTo>
                      <a:pt x="227" y="253"/>
                    </a:lnTo>
                    <a:lnTo>
                      <a:pt x="235" y="253"/>
                    </a:lnTo>
                    <a:lnTo>
                      <a:pt x="250" y="253"/>
                    </a:lnTo>
                    <a:lnTo>
                      <a:pt x="265" y="251"/>
                    </a:lnTo>
                    <a:lnTo>
                      <a:pt x="274" y="251"/>
                    </a:lnTo>
                    <a:lnTo>
                      <a:pt x="282" y="249"/>
                    </a:lnTo>
                    <a:lnTo>
                      <a:pt x="295" y="249"/>
                    </a:lnTo>
                    <a:lnTo>
                      <a:pt x="310" y="244"/>
                    </a:lnTo>
                    <a:lnTo>
                      <a:pt x="323" y="229"/>
                    </a:lnTo>
                    <a:lnTo>
                      <a:pt x="332" y="210"/>
                    </a:lnTo>
                    <a:lnTo>
                      <a:pt x="334" y="187"/>
                    </a:lnTo>
                    <a:lnTo>
                      <a:pt x="334" y="150"/>
                    </a:lnTo>
                    <a:lnTo>
                      <a:pt x="334" y="124"/>
                    </a:lnTo>
                    <a:lnTo>
                      <a:pt x="334" y="99"/>
                    </a:lnTo>
                    <a:lnTo>
                      <a:pt x="334" y="62"/>
                    </a:lnTo>
                    <a:lnTo>
                      <a:pt x="332" y="39"/>
                    </a:lnTo>
                    <a:lnTo>
                      <a:pt x="323" y="17"/>
                    </a:lnTo>
                    <a:lnTo>
                      <a:pt x="310" y="4"/>
                    </a:lnTo>
                    <a:lnTo>
                      <a:pt x="295" y="0"/>
                    </a:lnTo>
                    <a:close/>
                  </a:path>
                </a:pathLst>
              </a:custGeom>
              <a:solidFill>
                <a:srgbClr val="8EA3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445" name="Freeform 261"/>
              <p:cNvSpPr>
                <a:spLocks/>
              </p:cNvSpPr>
              <p:nvPr/>
            </p:nvSpPr>
            <p:spPr bwMode="auto">
              <a:xfrm>
                <a:off x="4885" y="1045"/>
                <a:ext cx="163" cy="274"/>
              </a:xfrm>
              <a:custGeom>
                <a:avLst/>
                <a:gdLst>
                  <a:gd name="T0" fmla="*/ 0 w 163"/>
                  <a:gd name="T1" fmla="*/ 79 h 274"/>
                  <a:gd name="T2" fmla="*/ 0 w 163"/>
                  <a:gd name="T3" fmla="*/ 116 h 274"/>
                  <a:gd name="T4" fmla="*/ 0 w 163"/>
                  <a:gd name="T5" fmla="*/ 141 h 274"/>
                  <a:gd name="T6" fmla="*/ 0 w 163"/>
                  <a:gd name="T7" fmla="*/ 167 h 274"/>
                  <a:gd name="T8" fmla="*/ 0 w 163"/>
                  <a:gd name="T9" fmla="*/ 203 h 274"/>
                  <a:gd name="T10" fmla="*/ 3 w 163"/>
                  <a:gd name="T11" fmla="*/ 227 h 274"/>
                  <a:gd name="T12" fmla="*/ 11 w 163"/>
                  <a:gd name="T13" fmla="*/ 246 h 274"/>
                  <a:gd name="T14" fmla="*/ 24 w 163"/>
                  <a:gd name="T15" fmla="*/ 259 h 274"/>
                  <a:gd name="T16" fmla="*/ 39 w 163"/>
                  <a:gd name="T17" fmla="*/ 263 h 274"/>
                  <a:gd name="T18" fmla="*/ 50 w 163"/>
                  <a:gd name="T19" fmla="*/ 263 h 274"/>
                  <a:gd name="T20" fmla="*/ 58 w 163"/>
                  <a:gd name="T21" fmla="*/ 263 h 274"/>
                  <a:gd name="T22" fmla="*/ 65 w 163"/>
                  <a:gd name="T23" fmla="*/ 263 h 274"/>
                  <a:gd name="T24" fmla="*/ 71 w 163"/>
                  <a:gd name="T25" fmla="*/ 263 h 274"/>
                  <a:gd name="T26" fmla="*/ 77 w 163"/>
                  <a:gd name="T27" fmla="*/ 263 h 274"/>
                  <a:gd name="T28" fmla="*/ 84 w 163"/>
                  <a:gd name="T29" fmla="*/ 263 h 274"/>
                  <a:gd name="T30" fmla="*/ 92 w 163"/>
                  <a:gd name="T31" fmla="*/ 261 h 274"/>
                  <a:gd name="T32" fmla="*/ 103 w 163"/>
                  <a:gd name="T33" fmla="*/ 261 h 274"/>
                  <a:gd name="T34" fmla="*/ 120 w 163"/>
                  <a:gd name="T35" fmla="*/ 266 h 274"/>
                  <a:gd name="T36" fmla="*/ 133 w 163"/>
                  <a:gd name="T37" fmla="*/ 272 h 274"/>
                  <a:gd name="T38" fmla="*/ 144 w 163"/>
                  <a:gd name="T39" fmla="*/ 274 h 274"/>
                  <a:gd name="T40" fmla="*/ 157 w 163"/>
                  <a:gd name="T41" fmla="*/ 261 h 274"/>
                  <a:gd name="T42" fmla="*/ 163 w 163"/>
                  <a:gd name="T43" fmla="*/ 240 h 274"/>
                  <a:gd name="T44" fmla="*/ 163 w 163"/>
                  <a:gd name="T45" fmla="*/ 221 h 274"/>
                  <a:gd name="T46" fmla="*/ 157 w 163"/>
                  <a:gd name="T47" fmla="*/ 199 h 274"/>
                  <a:gd name="T48" fmla="*/ 155 w 163"/>
                  <a:gd name="T49" fmla="*/ 171 h 274"/>
                  <a:gd name="T50" fmla="*/ 155 w 163"/>
                  <a:gd name="T51" fmla="*/ 146 h 274"/>
                  <a:gd name="T52" fmla="*/ 155 w 163"/>
                  <a:gd name="T53" fmla="*/ 126 h 274"/>
                  <a:gd name="T54" fmla="*/ 155 w 163"/>
                  <a:gd name="T55" fmla="*/ 109 h 274"/>
                  <a:gd name="T56" fmla="*/ 155 w 163"/>
                  <a:gd name="T57" fmla="*/ 83 h 274"/>
                  <a:gd name="T58" fmla="*/ 157 w 163"/>
                  <a:gd name="T59" fmla="*/ 60 h 274"/>
                  <a:gd name="T60" fmla="*/ 163 w 163"/>
                  <a:gd name="T61" fmla="*/ 41 h 274"/>
                  <a:gd name="T62" fmla="*/ 163 w 163"/>
                  <a:gd name="T63" fmla="*/ 26 h 274"/>
                  <a:gd name="T64" fmla="*/ 157 w 163"/>
                  <a:gd name="T65" fmla="*/ 13 h 274"/>
                  <a:gd name="T66" fmla="*/ 148 w 163"/>
                  <a:gd name="T67" fmla="*/ 4 h 274"/>
                  <a:gd name="T68" fmla="*/ 140 w 163"/>
                  <a:gd name="T69" fmla="*/ 0 h 274"/>
                  <a:gd name="T70" fmla="*/ 131 w 163"/>
                  <a:gd name="T71" fmla="*/ 0 h 274"/>
                  <a:gd name="T72" fmla="*/ 125 w 163"/>
                  <a:gd name="T73" fmla="*/ 2 h 274"/>
                  <a:gd name="T74" fmla="*/ 118 w 163"/>
                  <a:gd name="T75" fmla="*/ 6 h 274"/>
                  <a:gd name="T76" fmla="*/ 110 w 163"/>
                  <a:gd name="T77" fmla="*/ 8 h 274"/>
                  <a:gd name="T78" fmla="*/ 101 w 163"/>
                  <a:gd name="T79" fmla="*/ 13 h 274"/>
                  <a:gd name="T80" fmla="*/ 90 w 163"/>
                  <a:gd name="T81" fmla="*/ 15 h 274"/>
                  <a:gd name="T82" fmla="*/ 75 w 163"/>
                  <a:gd name="T83" fmla="*/ 15 h 274"/>
                  <a:gd name="T84" fmla="*/ 65 w 163"/>
                  <a:gd name="T85" fmla="*/ 15 h 274"/>
                  <a:gd name="T86" fmla="*/ 54 w 163"/>
                  <a:gd name="T87" fmla="*/ 15 h 274"/>
                  <a:gd name="T88" fmla="*/ 39 w 163"/>
                  <a:gd name="T89" fmla="*/ 17 h 274"/>
                  <a:gd name="T90" fmla="*/ 24 w 163"/>
                  <a:gd name="T91" fmla="*/ 21 h 274"/>
                  <a:gd name="T92" fmla="*/ 11 w 163"/>
                  <a:gd name="T93" fmla="*/ 34 h 274"/>
                  <a:gd name="T94" fmla="*/ 3 w 163"/>
                  <a:gd name="T95" fmla="*/ 56 h 274"/>
                  <a:gd name="T96" fmla="*/ 0 w 163"/>
                  <a:gd name="T97" fmla="*/ 79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63" h="274">
                    <a:moveTo>
                      <a:pt x="0" y="79"/>
                    </a:moveTo>
                    <a:lnTo>
                      <a:pt x="0" y="116"/>
                    </a:lnTo>
                    <a:lnTo>
                      <a:pt x="0" y="141"/>
                    </a:lnTo>
                    <a:lnTo>
                      <a:pt x="0" y="167"/>
                    </a:lnTo>
                    <a:lnTo>
                      <a:pt x="0" y="203"/>
                    </a:lnTo>
                    <a:lnTo>
                      <a:pt x="3" y="227"/>
                    </a:lnTo>
                    <a:lnTo>
                      <a:pt x="11" y="246"/>
                    </a:lnTo>
                    <a:lnTo>
                      <a:pt x="24" y="259"/>
                    </a:lnTo>
                    <a:lnTo>
                      <a:pt x="39" y="263"/>
                    </a:lnTo>
                    <a:lnTo>
                      <a:pt x="50" y="263"/>
                    </a:lnTo>
                    <a:lnTo>
                      <a:pt x="58" y="263"/>
                    </a:lnTo>
                    <a:lnTo>
                      <a:pt x="65" y="263"/>
                    </a:lnTo>
                    <a:lnTo>
                      <a:pt x="71" y="263"/>
                    </a:lnTo>
                    <a:lnTo>
                      <a:pt x="77" y="263"/>
                    </a:lnTo>
                    <a:lnTo>
                      <a:pt x="84" y="263"/>
                    </a:lnTo>
                    <a:lnTo>
                      <a:pt x="92" y="261"/>
                    </a:lnTo>
                    <a:lnTo>
                      <a:pt x="103" y="261"/>
                    </a:lnTo>
                    <a:lnTo>
                      <a:pt x="120" y="266"/>
                    </a:lnTo>
                    <a:lnTo>
                      <a:pt x="133" y="272"/>
                    </a:lnTo>
                    <a:lnTo>
                      <a:pt x="144" y="274"/>
                    </a:lnTo>
                    <a:lnTo>
                      <a:pt x="157" y="261"/>
                    </a:lnTo>
                    <a:lnTo>
                      <a:pt x="163" y="240"/>
                    </a:lnTo>
                    <a:lnTo>
                      <a:pt x="163" y="221"/>
                    </a:lnTo>
                    <a:lnTo>
                      <a:pt x="157" y="199"/>
                    </a:lnTo>
                    <a:lnTo>
                      <a:pt x="155" y="171"/>
                    </a:lnTo>
                    <a:lnTo>
                      <a:pt x="155" y="146"/>
                    </a:lnTo>
                    <a:lnTo>
                      <a:pt x="155" y="126"/>
                    </a:lnTo>
                    <a:lnTo>
                      <a:pt x="155" y="109"/>
                    </a:lnTo>
                    <a:lnTo>
                      <a:pt x="155" y="83"/>
                    </a:lnTo>
                    <a:lnTo>
                      <a:pt x="157" y="60"/>
                    </a:lnTo>
                    <a:lnTo>
                      <a:pt x="163" y="41"/>
                    </a:lnTo>
                    <a:lnTo>
                      <a:pt x="163" y="26"/>
                    </a:lnTo>
                    <a:lnTo>
                      <a:pt x="157" y="13"/>
                    </a:lnTo>
                    <a:lnTo>
                      <a:pt x="148" y="4"/>
                    </a:lnTo>
                    <a:lnTo>
                      <a:pt x="140" y="0"/>
                    </a:lnTo>
                    <a:lnTo>
                      <a:pt x="131" y="0"/>
                    </a:lnTo>
                    <a:lnTo>
                      <a:pt x="125" y="2"/>
                    </a:lnTo>
                    <a:lnTo>
                      <a:pt x="118" y="6"/>
                    </a:lnTo>
                    <a:lnTo>
                      <a:pt x="110" y="8"/>
                    </a:lnTo>
                    <a:lnTo>
                      <a:pt x="101" y="13"/>
                    </a:lnTo>
                    <a:lnTo>
                      <a:pt x="90" y="15"/>
                    </a:lnTo>
                    <a:lnTo>
                      <a:pt x="75" y="15"/>
                    </a:lnTo>
                    <a:lnTo>
                      <a:pt x="65" y="15"/>
                    </a:lnTo>
                    <a:lnTo>
                      <a:pt x="54" y="15"/>
                    </a:lnTo>
                    <a:lnTo>
                      <a:pt x="39" y="17"/>
                    </a:lnTo>
                    <a:lnTo>
                      <a:pt x="24" y="21"/>
                    </a:lnTo>
                    <a:lnTo>
                      <a:pt x="11" y="34"/>
                    </a:lnTo>
                    <a:lnTo>
                      <a:pt x="3" y="56"/>
                    </a:lnTo>
                    <a:lnTo>
                      <a:pt x="0" y="79"/>
                    </a:lnTo>
                    <a:close/>
                  </a:path>
                </a:pathLst>
              </a:custGeom>
              <a:solidFill>
                <a:srgbClr val="8EA3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446" name="Freeform 262"/>
              <p:cNvSpPr>
                <a:spLocks/>
              </p:cNvSpPr>
              <p:nvPr/>
            </p:nvSpPr>
            <p:spPr bwMode="auto">
              <a:xfrm>
                <a:off x="3936" y="1090"/>
                <a:ext cx="163" cy="268"/>
              </a:xfrm>
              <a:custGeom>
                <a:avLst/>
                <a:gdLst>
                  <a:gd name="T0" fmla="*/ 163 w 163"/>
                  <a:gd name="T1" fmla="*/ 188 h 268"/>
                  <a:gd name="T2" fmla="*/ 163 w 163"/>
                  <a:gd name="T3" fmla="*/ 152 h 268"/>
                  <a:gd name="T4" fmla="*/ 163 w 163"/>
                  <a:gd name="T5" fmla="*/ 128 h 268"/>
                  <a:gd name="T6" fmla="*/ 163 w 163"/>
                  <a:gd name="T7" fmla="*/ 103 h 268"/>
                  <a:gd name="T8" fmla="*/ 163 w 163"/>
                  <a:gd name="T9" fmla="*/ 66 h 268"/>
                  <a:gd name="T10" fmla="*/ 161 w 163"/>
                  <a:gd name="T11" fmla="*/ 43 h 268"/>
                  <a:gd name="T12" fmla="*/ 153 w 163"/>
                  <a:gd name="T13" fmla="*/ 23 h 268"/>
                  <a:gd name="T14" fmla="*/ 140 w 163"/>
                  <a:gd name="T15" fmla="*/ 13 h 268"/>
                  <a:gd name="T16" fmla="*/ 125 w 163"/>
                  <a:gd name="T17" fmla="*/ 8 h 268"/>
                  <a:gd name="T18" fmla="*/ 114 w 163"/>
                  <a:gd name="T19" fmla="*/ 8 h 268"/>
                  <a:gd name="T20" fmla="*/ 105 w 163"/>
                  <a:gd name="T21" fmla="*/ 8 h 268"/>
                  <a:gd name="T22" fmla="*/ 99 w 163"/>
                  <a:gd name="T23" fmla="*/ 8 h 268"/>
                  <a:gd name="T24" fmla="*/ 93 w 163"/>
                  <a:gd name="T25" fmla="*/ 8 h 268"/>
                  <a:gd name="T26" fmla="*/ 86 w 163"/>
                  <a:gd name="T27" fmla="*/ 8 h 268"/>
                  <a:gd name="T28" fmla="*/ 80 w 163"/>
                  <a:gd name="T29" fmla="*/ 8 h 268"/>
                  <a:gd name="T30" fmla="*/ 71 w 163"/>
                  <a:gd name="T31" fmla="*/ 11 h 268"/>
                  <a:gd name="T32" fmla="*/ 60 w 163"/>
                  <a:gd name="T33" fmla="*/ 11 h 268"/>
                  <a:gd name="T34" fmla="*/ 43 w 163"/>
                  <a:gd name="T35" fmla="*/ 8 h 268"/>
                  <a:gd name="T36" fmla="*/ 33 w 163"/>
                  <a:gd name="T37" fmla="*/ 2 h 268"/>
                  <a:gd name="T38" fmla="*/ 20 w 163"/>
                  <a:gd name="T39" fmla="*/ 0 h 268"/>
                  <a:gd name="T40" fmla="*/ 9 w 163"/>
                  <a:gd name="T41" fmla="*/ 13 h 268"/>
                  <a:gd name="T42" fmla="*/ 0 w 163"/>
                  <a:gd name="T43" fmla="*/ 34 h 268"/>
                  <a:gd name="T44" fmla="*/ 0 w 163"/>
                  <a:gd name="T45" fmla="*/ 51 h 268"/>
                  <a:gd name="T46" fmla="*/ 5 w 163"/>
                  <a:gd name="T47" fmla="*/ 73 h 268"/>
                  <a:gd name="T48" fmla="*/ 7 w 163"/>
                  <a:gd name="T49" fmla="*/ 101 h 268"/>
                  <a:gd name="T50" fmla="*/ 7 w 163"/>
                  <a:gd name="T51" fmla="*/ 126 h 268"/>
                  <a:gd name="T52" fmla="*/ 9 w 163"/>
                  <a:gd name="T53" fmla="*/ 143 h 268"/>
                  <a:gd name="T54" fmla="*/ 9 w 163"/>
                  <a:gd name="T55" fmla="*/ 163 h 268"/>
                  <a:gd name="T56" fmla="*/ 9 w 163"/>
                  <a:gd name="T57" fmla="*/ 188 h 268"/>
                  <a:gd name="T58" fmla="*/ 7 w 163"/>
                  <a:gd name="T59" fmla="*/ 210 h 268"/>
                  <a:gd name="T60" fmla="*/ 3 w 163"/>
                  <a:gd name="T61" fmla="*/ 229 h 268"/>
                  <a:gd name="T62" fmla="*/ 0 w 163"/>
                  <a:gd name="T63" fmla="*/ 242 h 268"/>
                  <a:gd name="T64" fmla="*/ 9 w 163"/>
                  <a:gd name="T65" fmla="*/ 257 h 268"/>
                  <a:gd name="T66" fmla="*/ 18 w 163"/>
                  <a:gd name="T67" fmla="*/ 265 h 268"/>
                  <a:gd name="T68" fmla="*/ 26 w 163"/>
                  <a:gd name="T69" fmla="*/ 268 h 268"/>
                  <a:gd name="T70" fmla="*/ 33 w 163"/>
                  <a:gd name="T71" fmla="*/ 268 h 268"/>
                  <a:gd name="T72" fmla="*/ 39 w 163"/>
                  <a:gd name="T73" fmla="*/ 265 h 268"/>
                  <a:gd name="T74" fmla="*/ 45 w 163"/>
                  <a:gd name="T75" fmla="*/ 263 h 268"/>
                  <a:gd name="T76" fmla="*/ 54 w 163"/>
                  <a:gd name="T77" fmla="*/ 259 h 268"/>
                  <a:gd name="T78" fmla="*/ 63 w 163"/>
                  <a:gd name="T79" fmla="*/ 257 h 268"/>
                  <a:gd name="T80" fmla="*/ 73 w 163"/>
                  <a:gd name="T81" fmla="*/ 255 h 268"/>
                  <a:gd name="T82" fmla="*/ 88 w 163"/>
                  <a:gd name="T83" fmla="*/ 253 h 268"/>
                  <a:gd name="T84" fmla="*/ 99 w 163"/>
                  <a:gd name="T85" fmla="*/ 253 h 268"/>
                  <a:gd name="T86" fmla="*/ 110 w 163"/>
                  <a:gd name="T87" fmla="*/ 253 h 268"/>
                  <a:gd name="T88" fmla="*/ 125 w 163"/>
                  <a:gd name="T89" fmla="*/ 253 h 268"/>
                  <a:gd name="T90" fmla="*/ 140 w 163"/>
                  <a:gd name="T91" fmla="*/ 248 h 268"/>
                  <a:gd name="T92" fmla="*/ 153 w 163"/>
                  <a:gd name="T93" fmla="*/ 233 h 268"/>
                  <a:gd name="T94" fmla="*/ 161 w 163"/>
                  <a:gd name="T95" fmla="*/ 212 h 268"/>
                  <a:gd name="T96" fmla="*/ 163 w 163"/>
                  <a:gd name="T97" fmla="*/ 188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63" h="268">
                    <a:moveTo>
                      <a:pt x="163" y="188"/>
                    </a:moveTo>
                    <a:lnTo>
                      <a:pt x="163" y="152"/>
                    </a:lnTo>
                    <a:lnTo>
                      <a:pt x="163" y="128"/>
                    </a:lnTo>
                    <a:lnTo>
                      <a:pt x="163" y="103"/>
                    </a:lnTo>
                    <a:lnTo>
                      <a:pt x="163" y="66"/>
                    </a:lnTo>
                    <a:lnTo>
                      <a:pt x="161" y="43"/>
                    </a:lnTo>
                    <a:lnTo>
                      <a:pt x="153" y="23"/>
                    </a:lnTo>
                    <a:lnTo>
                      <a:pt x="140" y="13"/>
                    </a:lnTo>
                    <a:lnTo>
                      <a:pt x="125" y="8"/>
                    </a:lnTo>
                    <a:lnTo>
                      <a:pt x="114" y="8"/>
                    </a:lnTo>
                    <a:lnTo>
                      <a:pt x="105" y="8"/>
                    </a:lnTo>
                    <a:lnTo>
                      <a:pt x="99" y="8"/>
                    </a:lnTo>
                    <a:lnTo>
                      <a:pt x="93" y="8"/>
                    </a:lnTo>
                    <a:lnTo>
                      <a:pt x="86" y="8"/>
                    </a:lnTo>
                    <a:lnTo>
                      <a:pt x="80" y="8"/>
                    </a:lnTo>
                    <a:lnTo>
                      <a:pt x="71" y="11"/>
                    </a:lnTo>
                    <a:lnTo>
                      <a:pt x="60" y="11"/>
                    </a:lnTo>
                    <a:lnTo>
                      <a:pt x="43" y="8"/>
                    </a:lnTo>
                    <a:lnTo>
                      <a:pt x="33" y="2"/>
                    </a:lnTo>
                    <a:lnTo>
                      <a:pt x="20" y="0"/>
                    </a:lnTo>
                    <a:lnTo>
                      <a:pt x="9" y="13"/>
                    </a:lnTo>
                    <a:lnTo>
                      <a:pt x="0" y="34"/>
                    </a:lnTo>
                    <a:lnTo>
                      <a:pt x="0" y="51"/>
                    </a:lnTo>
                    <a:lnTo>
                      <a:pt x="5" y="73"/>
                    </a:lnTo>
                    <a:lnTo>
                      <a:pt x="7" y="101"/>
                    </a:lnTo>
                    <a:lnTo>
                      <a:pt x="7" y="126"/>
                    </a:lnTo>
                    <a:lnTo>
                      <a:pt x="9" y="143"/>
                    </a:lnTo>
                    <a:lnTo>
                      <a:pt x="9" y="163"/>
                    </a:lnTo>
                    <a:lnTo>
                      <a:pt x="9" y="188"/>
                    </a:lnTo>
                    <a:lnTo>
                      <a:pt x="7" y="210"/>
                    </a:lnTo>
                    <a:lnTo>
                      <a:pt x="3" y="229"/>
                    </a:lnTo>
                    <a:lnTo>
                      <a:pt x="0" y="242"/>
                    </a:lnTo>
                    <a:lnTo>
                      <a:pt x="9" y="257"/>
                    </a:lnTo>
                    <a:lnTo>
                      <a:pt x="18" y="265"/>
                    </a:lnTo>
                    <a:lnTo>
                      <a:pt x="26" y="268"/>
                    </a:lnTo>
                    <a:lnTo>
                      <a:pt x="33" y="268"/>
                    </a:lnTo>
                    <a:lnTo>
                      <a:pt x="39" y="265"/>
                    </a:lnTo>
                    <a:lnTo>
                      <a:pt x="45" y="263"/>
                    </a:lnTo>
                    <a:lnTo>
                      <a:pt x="54" y="259"/>
                    </a:lnTo>
                    <a:lnTo>
                      <a:pt x="63" y="257"/>
                    </a:lnTo>
                    <a:lnTo>
                      <a:pt x="73" y="255"/>
                    </a:lnTo>
                    <a:lnTo>
                      <a:pt x="88" y="253"/>
                    </a:lnTo>
                    <a:lnTo>
                      <a:pt x="99" y="253"/>
                    </a:lnTo>
                    <a:lnTo>
                      <a:pt x="110" y="253"/>
                    </a:lnTo>
                    <a:lnTo>
                      <a:pt x="125" y="253"/>
                    </a:lnTo>
                    <a:lnTo>
                      <a:pt x="140" y="248"/>
                    </a:lnTo>
                    <a:lnTo>
                      <a:pt x="153" y="233"/>
                    </a:lnTo>
                    <a:lnTo>
                      <a:pt x="161" y="212"/>
                    </a:lnTo>
                    <a:lnTo>
                      <a:pt x="163" y="188"/>
                    </a:lnTo>
                    <a:close/>
                  </a:path>
                </a:pathLst>
              </a:custGeom>
              <a:solidFill>
                <a:srgbClr val="8EA3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447" name="Freeform 263"/>
              <p:cNvSpPr>
                <a:spLocks/>
              </p:cNvSpPr>
              <p:nvPr/>
            </p:nvSpPr>
            <p:spPr bwMode="auto">
              <a:xfrm>
                <a:off x="3956" y="1409"/>
                <a:ext cx="334" cy="255"/>
              </a:xfrm>
              <a:custGeom>
                <a:avLst/>
                <a:gdLst>
                  <a:gd name="T0" fmla="*/ 310 w 334"/>
                  <a:gd name="T1" fmla="*/ 242 h 255"/>
                  <a:gd name="T2" fmla="*/ 332 w 334"/>
                  <a:gd name="T3" fmla="*/ 208 h 255"/>
                  <a:gd name="T4" fmla="*/ 334 w 334"/>
                  <a:gd name="T5" fmla="*/ 148 h 255"/>
                  <a:gd name="T6" fmla="*/ 334 w 334"/>
                  <a:gd name="T7" fmla="*/ 96 h 255"/>
                  <a:gd name="T8" fmla="*/ 332 w 334"/>
                  <a:gd name="T9" fmla="*/ 36 h 255"/>
                  <a:gd name="T10" fmla="*/ 310 w 334"/>
                  <a:gd name="T11" fmla="*/ 4 h 255"/>
                  <a:gd name="T12" fmla="*/ 278 w 334"/>
                  <a:gd name="T13" fmla="*/ 0 h 255"/>
                  <a:gd name="T14" fmla="*/ 257 w 334"/>
                  <a:gd name="T15" fmla="*/ 2 h 255"/>
                  <a:gd name="T16" fmla="*/ 225 w 334"/>
                  <a:gd name="T17" fmla="*/ 4 h 255"/>
                  <a:gd name="T18" fmla="*/ 203 w 334"/>
                  <a:gd name="T19" fmla="*/ 4 h 255"/>
                  <a:gd name="T20" fmla="*/ 171 w 334"/>
                  <a:gd name="T21" fmla="*/ 6 h 255"/>
                  <a:gd name="T22" fmla="*/ 150 w 334"/>
                  <a:gd name="T23" fmla="*/ 9 h 255"/>
                  <a:gd name="T24" fmla="*/ 118 w 334"/>
                  <a:gd name="T25" fmla="*/ 9 h 255"/>
                  <a:gd name="T26" fmla="*/ 98 w 334"/>
                  <a:gd name="T27" fmla="*/ 11 h 255"/>
                  <a:gd name="T28" fmla="*/ 68 w 334"/>
                  <a:gd name="T29" fmla="*/ 11 h 255"/>
                  <a:gd name="T30" fmla="*/ 51 w 334"/>
                  <a:gd name="T31" fmla="*/ 11 h 255"/>
                  <a:gd name="T32" fmla="*/ 23 w 334"/>
                  <a:gd name="T33" fmla="*/ 15 h 255"/>
                  <a:gd name="T34" fmla="*/ 2 w 334"/>
                  <a:gd name="T35" fmla="*/ 49 h 255"/>
                  <a:gd name="T36" fmla="*/ 0 w 334"/>
                  <a:gd name="T37" fmla="*/ 109 h 255"/>
                  <a:gd name="T38" fmla="*/ 0 w 334"/>
                  <a:gd name="T39" fmla="*/ 159 h 255"/>
                  <a:gd name="T40" fmla="*/ 2 w 334"/>
                  <a:gd name="T41" fmla="*/ 219 h 255"/>
                  <a:gd name="T42" fmla="*/ 23 w 334"/>
                  <a:gd name="T43" fmla="*/ 251 h 255"/>
                  <a:gd name="T44" fmla="*/ 55 w 334"/>
                  <a:gd name="T45" fmla="*/ 255 h 255"/>
                  <a:gd name="T46" fmla="*/ 77 w 334"/>
                  <a:gd name="T47" fmla="*/ 255 h 255"/>
                  <a:gd name="T48" fmla="*/ 109 w 334"/>
                  <a:gd name="T49" fmla="*/ 255 h 255"/>
                  <a:gd name="T50" fmla="*/ 130 w 334"/>
                  <a:gd name="T51" fmla="*/ 253 h 255"/>
                  <a:gd name="T52" fmla="*/ 163 w 334"/>
                  <a:gd name="T53" fmla="*/ 251 h 255"/>
                  <a:gd name="T54" fmla="*/ 184 w 334"/>
                  <a:gd name="T55" fmla="*/ 251 h 255"/>
                  <a:gd name="T56" fmla="*/ 216 w 334"/>
                  <a:gd name="T57" fmla="*/ 249 h 255"/>
                  <a:gd name="T58" fmla="*/ 238 w 334"/>
                  <a:gd name="T59" fmla="*/ 249 h 255"/>
                  <a:gd name="T60" fmla="*/ 265 w 334"/>
                  <a:gd name="T61" fmla="*/ 249 h 255"/>
                  <a:gd name="T62" fmla="*/ 283 w 334"/>
                  <a:gd name="T63" fmla="*/ 246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34" h="255">
                    <a:moveTo>
                      <a:pt x="295" y="246"/>
                    </a:moveTo>
                    <a:lnTo>
                      <a:pt x="310" y="242"/>
                    </a:lnTo>
                    <a:lnTo>
                      <a:pt x="323" y="227"/>
                    </a:lnTo>
                    <a:lnTo>
                      <a:pt x="332" y="208"/>
                    </a:lnTo>
                    <a:lnTo>
                      <a:pt x="334" y="184"/>
                    </a:lnTo>
                    <a:lnTo>
                      <a:pt x="334" y="148"/>
                    </a:lnTo>
                    <a:lnTo>
                      <a:pt x="334" y="122"/>
                    </a:lnTo>
                    <a:lnTo>
                      <a:pt x="334" y="96"/>
                    </a:lnTo>
                    <a:lnTo>
                      <a:pt x="334" y="60"/>
                    </a:lnTo>
                    <a:lnTo>
                      <a:pt x="332" y="36"/>
                    </a:lnTo>
                    <a:lnTo>
                      <a:pt x="323" y="17"/>
                    </a:lnTo>
                    <a:lnTo>
                      <a:pt x="310" y="4"/>
                    </a:lnTo>
                    <a:lnTo>
                      <a:pt x="295" y="0"/>
                    </a:lnTo>
                    <a:lnTo>
                      <a:pt x="278" y="0"/>
                    </a:lnTo>
                    <a:lnTo>
                      <a:pt x="268" y="0"/>
                    </a:lnTo>
                    <a:lnTo>
                      <a:pt x="257" y="2"/>
                    </a:lnTo>
                    <a:lnTo>
                      <a:pt x="242" y="2"/>
                    </a:lnTo>
                    <a:lnTo>
                      <a:pt x="225" y="4"/>
                    </a:lnTo>
                    <a:lnTo>
                      <a:pt x="214" y="4"/>
                    </a:lnTo>
                    <a:lnTo>
                      <a:pt x="203" y="4"/>
                    </a:lnTo>
                    <a:lnTo>
                      <a:pt x="188" y="4"/>
                    </a:lnTo>
                    <a:lnTo>
                      <a:pt x="171" y="6"/>
                    </a:lnTo>
                    <a:lnTo>
                      <a:pt x="160" y="6"/>
                    </a:lnTo>
                    <a:lnTo>
                      <a:pt x="150" y="9"/>
                    </a:lnTo>
                    <a:lnTo>
                      <a:pt x="133" y="9"/>
                    </a:lnTo>
                    <a:lnTo>
                      <a:pt x="118" y="9"/>
                    </a:lnTo>
                    <a:lnTo>
                      <a:pt x="107" y="9"/>
                    </a:lnTo>
                    <a:lnTo>
                      <a:pt x="98" y="11"/>
                    </a:lnTo>
                    <a:lnTo>
                      <a:pt x="83" y="11"/>
                    </a:lnTo>
                    <a:lnTo>
                      <a:pt x="68" y="11"/>
                    </a:lnTo>
                    <a:lnTo>
                      <a:pt x="60" y="11"/>
                    </a:lnTo>
                    <a:lnTo>
                      <a:pt x="51" y="11"/>
                    </a:lnTo>
                    <a:lnTo>
                      <a:pt x="38" y="11"/>
                    </a:lnTo>
                    <a:lnTo>
                      <a:pt x="23" y="15"/>
                    </a:lnTo>
                    <a:lnTo>
                      <a:pt x="10" y="30"/>
                    </a:lnTo>
                    <a:lnTo>
                      <a:pt x="2" y="49"/>
                    </a:lnTo>
                    <a:lnTo>
                      <a:pt x="0" y="73"/>
                    </a:lnTo>
                    <a:lnTo>
                      <a:pt x="0" y="109"/>
                    </a:lnTo>
                    <a:lnTo>
                      <a:pt x="0" y="135"/>
                    </a:lnTo>
                    <a:lnTo>
                      <a:pt x="0" y="159"/>
                    </a:lnTo>
                    <a:lnTo>
                      <a:pt x="0" y="195"/>
                    </a:lnTo>
                    <a:lnTo>
                      <a:pt x="2" y="219"/>
                    </a:lnTo>
                    <a:lnTo>
                      <a:pt x="10" y="238"/>
                    </a:lnTo>
                    <a:lnTo>
                      <a:pt x="23" y="251"/>
                    </a:lnTo>
                    <a:lnTo>
                      <a:pt x="38" y="255"/>
                    </a:lnTo>
                    <a:lnTo>
                      <a:pt x="55" y="255"/>
                    </a:lnTo>
                    <a:lnTo>
                      <a:pt x="66" y="255"/>
                    </a:lnTo>
                    <a:lnTo>
                      <a:pt x="77" y="255"/>
                    </a:lnTo>
                    <a:lnTo>
                      <a:pt x="92" y="255"/>
                    </a:lnTo>
                    <a:lnTo>
                      <a:pt x="109" y="255"/>
                    </a:lnTo>
                    <a:lnTo>
                      <a:pt x="120" y="253"/>
                    </a:lnTo>
                    <a:lnTo>
                      <a:pt x="130" y="253"/>
                    </a:lnTo>
                    <a:lnTo>
                      <a:pt x="145" y="253"/>
                    </a:lnTo>
                    <a:lnTo>
                      <a:pt x="163" y="251"/>
                    </a:lnTo>
                    <a:lnTo>
                      <a:pt x="173" y="251"/>
                    </a:lnTo>
                    <a:lnTo>
                      <a:pt x="184" y="251"/>
                    </a:lnTo>
                    <a:lnTo>
                      <a:pt x="201" y="249"/>
                    </a:lnTo>
                    <a:lnTo>
                      <a:pt x="216" y="249"/>
                    </a:lnTo>
                    <a:lnTo>
                      <a:pt x="227" y="249"/>
                    </a:lnTo>
                    <a:lnTo>
                      <a:pt x="238" y="249"/>
                    </a:lnTo>
                    <a:lnTo>
                      <a:pt x="253" y="249"/>
                    </a:lnTo>
                    <a:lnTo>
                      <a:pt x="265" y="249"/>
                    </a:lnTo>
                    <a:lnTo>
                      <a:pt x="274" y="246"/>
                    </a:lnTo>
                    <a:lnTo>
                      <a:pt x="283" y="246"/>
                    </a:lnTo>
                    <a:lnTo>
                      <a:pt x="295" y="246"/>
                    </a:lnTo>
                    <a:close/>
                  </a:path>
                </a:pathLst>
              </a:custGeom>
              <a:solidFill>
                <a:srgbClr val="8EA3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448" name="Freeform 264"/>
              <p:cNvSpPr>
                <a:spLocks/>
              </p:cNvSpPr>
              <p:nvPr/>
            </p:nvSpPr>
            <p:spPr bwMode="auto">
              <a:xfrm>
                <a:off x="4331" y="1394"/>
                <a:ext cx="334" cy="259"/>
              </a:xfrm>
              <a:custGeom>
                <a:avLst/>
                <a:gdLst>
                  <a:gd name="T0" fmla="*/ 310 w 334"/>
                  <a:gd name="T1" fmla="*/ 242 h 259"/>
                  <a:gd name="T2" fmla="*/ 332 w 334"/>
                  <a:gd name="T3" fmla="*/ 210 h 259"/>
                  <a:gd name="T4" fmla="*/ 334 w 334"/>
                  <a:gd name="T5" fmla="*/ 150 h 259"/>
                  <a:gd name="T6" fmla="*/ 334 w 334"/>
                  <a:gd name="T7" fmla="*/ 99 h 259"/>
                  <a:gd name="T8" fmla="*/ 332 w 334"/>
                  <a:gd name="T9" fmla="*/ 39 h 259"/>
                  <a:gd name="T10" fmla="*/ 310 w 334"/>
                  <a:gd name="T11" fmla="*/ 4 h 259"/>
                  <a:gd name="T12" fmla="*/ 280 w 334"/>
                  <a:gd name="T13" fmla="*/ 2 h 259"/>
                  <a:gd name="T14" fmla="*/ 259 w 334"/>
                  <a:gd name="T15" fmla="*/ 2 h 259"/>
                  <a:gd name="T16" fmla="*/ 227 w 334"/>
                  <a:gd name="T17" fmla="*/ 4 h 259"/>
                  <a:gd name="T18" fmla="*/ 205 w 334"/>
                  <a:gd name="T19" fmla="*/ 6 h 259"/>
                  <a:gd name="T20" fmla="*/ 173 w 334"/>
                  <a:gd name="T21" fmla="*/ 6 h 259"/>
                  <a:gd name="T22" fmla="*/ 150 w 334"/>
                  <a:gd name="T23" fmla="*/ 6 h 259"/>
                  <a:gd name="T24" fmla="*/ 117 w 334"/>
                  <a:gd name="T25" fmla="*/ 9 h 259"/>
                  <a:gd name="T26" fmla="*/ 98 w 334"/>
                  <a:gd name="T27" fmla="*/ 9 h 259"/>
                  <a:gd name="T28" fmla="*/ 70 w 334"/>
                  <a:gd name="T29" fmla="*/ 9 h 259"/>
                  <a:gd name="T30" fmla="*/ 53 w 334"/>
                  <a:gd name="T31" fmla="*/ 9 h 259"/>
                  <a:gd name="T32" fmla="*/ 23 w 334"/>
                  <a:gd name="T33" fmla="*/ 15 h 259"/>
                  <a:gd name="T34" fmla="*/ 2 w 334"/>
                  <a:gd name="T35" fmla="*/ 51 h 259"/>
                  <a:gd name="T36" fmla="*/ 0 w 334"/>
                  <a:gd name="T37" fmla="*/ 111 h 259"/>
                  <a:gd name="T38" fmla="*/ 2 w 334"/>
                  <a:gd name="T39" fmla="*/ 161 h 259"/>
                  <a:gd name="T40" fmla="*/ 4 w 334"/>
                  <a:gd name="T41" fmla="*/ 221 h 259"/>
                  <a:gd name="T42" fmla="*/ 23 w 334"/>
                  <a:gd name="T43" fmla="*/ 255 h 259"/>
                  <a:gd name="T44" fmla="*/ 55 w 334"/>
                  <a:gd name="T45" fmla="*/ 257 h 259"/>
                  <a:gd name="T46" fmla="*/ 77 w 334"/>
                  <a:gd name="T47" fmla="*/ 257 h 259"/>
                  <a:gd name="T48" fmla="*/ 109 w 334"/>
                  <a:gd name="T49" fmla="*/ 257 h 259"/>
                  <a:gd name="T50" fmla="*/ 130 w 334"/>
                  <a:gd name="T51" fmla="*/ 255 h 259"/>
                  <a:gd name="T52" fmla="*/ 162 w 334"/>
                  <a:gd name="T53" fmla="*/ 253 h 259"/>
                  <a:gd name="T54" fmla="*/ 184 w 334"/>
                  <a:gd name="T55" fmla="*/ 253 h 259"/>
                  <a:gd name="T56" fmla="*/ 216 w 334"/>
                  <a:gd name="T57" fmla="*/ 251 h 259"/>
                  <a:gd name="T58" fmla="*/ 237 w 334"/>
                  <a:gd name="T59" fmla="*/ 251 h 259"/>
                  <a:gd name="T60" fmla="*/ 265 w 334"/>
                  <a:gd name="T61" fmla="*/ 249 h 259"/>
                  <a:gd name="T62" fmla="*/ 282 w 334"/>
                  <a:gd name="T63" fmla="*/ 249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34" h="259">
                    <a:moveTo>
                      <a:pt x="295" y="249"/>
                    </a:moveTo>
                    <a:lnTo>
                      <a:pt x="310" y="242"/>
                    </a:lnTo>
                    <a:lnTo>
                      <a:pt x="323" y="229"/>
                    </a:lnTo>
                    <a:lnTo>
                      <a:pt x="332" y="210"/>
                    </a:lnTo>
                    <a:lnTo>
                      <a:pt x="334" y="186"/>
                    </a:lnTo>
                    <a:lnTo>
                      <a:pt x="334" y="150"/>
                    </a:lnTo>
                    <a:lnTo>
                      <a:pt x="334" y="124"/>
                    </a:lnTo>
                    <a:lnTo>
                      <a:pt x="334" y="99"/>
                    </a:lnTo>
                    <a:lnTo>
                      <a:pt x="334" y="62"/>
                    </a:lnTo>
                    <a:lnTo>
                      <a:pt x="332" y="39"/>
                    </a:lnTo>
                    <a:lnTo>
                      <a:pt x="323" y="17"/>
                    </a:lnTo>
                    <a:lnTo>
                      <a:pt x="310" y="4"/>
                    </a:lnTo>
                    <a:lnTo>
                      <a:pt x="295" y="0"/>
                    </a:lnTo>
                    <a:lnTo>
                      <a:pt x="280" y="2"/>
                    </a:lnTo>
                    <a:lnTo>
                      <a:pt x="270" y="2"/>
                    </a:lnTo>
                    <a:lnTo>
                      <a:pt x="259" y="2"/>
                    </a:lnTo>
                    <a:lnTo>
                      <a:pt x="242" y="4"/>
                    </a:lnTo>
                    <a:lnTo>
                      <a:pt x="227" y="4"/>
                    </a:lnTo>
                    <a:lnTo>
                      <a:pt x="216" y="4"/>
                    </a:lnTo>
                    <a:lnTo>
                      <a:pt x="205" y="6"/>
                    </a:lnTo>
                    <a:lnTo>
                      <a:pt x="190" y="6"/>
                    </a:lnTo>
                    <a:lnTo>
                      <a:pt x="173" y="6"/>
                    </a:lnTo>
                    <a:lnTo>
                      <a:pt x="160" y="6"/>
                    </a:lnTo>
                    <a:lnTo>
                      <a:pt x="150" y="6"/>
                    </a:lnTo>
                    <a:lnTo>
                      <a:pt x="132" y="9"/>
                    </a:lnTo>
                    <a:lnTo>
                      <a:pt x="117" y="9"/>
                    </a:lnTo>
                    <a:lnTo>
                      <a:pt x="109" y="9"/>
                    </a:lnTo>
                    <a:lnTo>
                      <a:pt x="98" y="9"/>
                    </a:lnTo>
                    <a:lnTo>
                      <a:pt x="83" y="9"/>
                    </a:lnTo>
                    <a:lnTo>
                      <a:pt x="70" y="9"/>
                    </a:lnTo>
                    <a:lnTo>
                      <a:pt x="62" y="9"/>
                    </a:lnTo>
                    <a:lnTo>
                      <a:pt x="53" y="9"/>
                    </a:lnTo>
                    <a:lnTo>
                      <a:pt x="38" y="9"/>
                    </a:lnTo>
                    <a:lnTo>
                      <a:pt x="23" y="15"/>
                    </a:lnTo>
                    <a:lnTo>
                      <a:pt x="10" y="30"/>
                    </a:lnTo>
                    <a:lnTo>
                      <a:pt x="2" y="51"/>
                    </a:lnTo>
                    <a:lnTo>
                      <a:pt x="0" y="75"/>
                    </a:lnTo>
                    <a:lnTo>
                      <a:pt x="0" y="111"/>
                    </a:lnTo>
                    <a:lnTo>
                      <a:pt x="2" y="135"/>
                    </a:lnTo>
                    <a:lnTo>
                      <a:pt x="2" y="161"/>
                    </a:lnTo>
                    <a:lnTo>
                      <a:pt x="2" y="197"/>
                    </a:lnTo>
                    <a:lnTo>
                      <a:pt x="4" y="221"/>
                    </a:lnTo>
                    <a:lnTo>
                      <a:pt x="12" y="240"/>
                    </a:lnTo>
                    <a:lnTo>
                      <a:pt x="23" y="255"/>
                    </a:lnTo>
                    <a:lnTo>
                      <a:pt x="38" y="259"/>
                    </a:lnTo>
                    <a:lnTo>
                      <a:pt x="55" y="257"/>
                    </a:lnTo>
                    <a:lnTo>
                      <a:pt x="66" y="257"/>
                    </a:lnTo>
                    <a:lnTo>
                      <a:pt x="77" y="257"/>
                    </a:lnTo>
                    <a:lnTo>
                      <a:pt x="94" y="257"/>
                    </a:lnTo>
                    <a:lnTo>
                      <a:pt x="109" y="257"/>
                    </a:lnTo>
                    <a:lnTo>
                      <a:pt x="120" y="255"/>
                    </a:lnTo>
                    <a:lnTo>
                      <a:pt x="130" y="255"/>
                    </a:lnTo>
                    <a:lnTo>
                      <a:pt x="145" y="255"/>
                    </a:lnTo>
                    <a:lnTo>
                      <a:pt x="162" y="253"/>
                    </a:lnTo>
                    <a:lnTo>
                      <a:pt x="173" y="253"/>
                    </a:lnTo>
                    <a:lnTo>
                      <a:pt x="184" y="253"/>
                    </a:lnTo>
                    <a:lnTo>
                      <a:pt x="201" y="253"/>
                    </a:lnTo>
                    <a:lnTo>
                      <a:pt x="216" y="251"/>
                    </a:lnTo>
                    <a:lnTo>
                      <a:pt x="227" y="251"/>
                    </a:lnTo>
                    <a:lnTo>
                      <a:pt x="237" y="251"/>
                    </a:lnTo>
                    <a:lnTo>
                      <a:pt x="252" y="251"/>
                    </a:lnTo>
                    <a:lnTo>
                      <a:pt x="265" y="249"/>
                    </a:lnTo>
                    <a:lnTo>
                      <a:pt x="274" y="249"/>
                    </a:lnTo>
                    <a:lnTo>
                      <a:pt x="282" y="249"/>
                    </a:lnTo>
                    <a:lnTo>
                      <a:pt x="295" y="249"/>
                    </a:lnTo>
                    <a:close/>
                  </a:path>
                </a:pathLst>
              </a:custGeom>
              <a:solidFill>
                <a:srgbClr val="8EA3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449" name="Freeform 265"/>
              <p:cNvSpPr>
                <a:spLocks/>
              </p:cNvSpPr>
              <p:nvPr/>
            </p:nvSpPr>
            <p:spPr bwMode="auto">
              <a:xfrm>
                <a:off x="4705" y="1385"/>
                <a:ext cx="335" cy="253"/>
              </a:xfrm>
              <a:custGeom>
                <a:avLst/>
                <a:gdLst>
                  <a:gd name="T0" fmla="*/ 311 w 335"/>
                  <a:gd name="T1" fmla="*/ 243 h 253"/>
                  <a:gd name="T2" fmla="*/ 332 w 335"/>
                  <a:gd name="T3" fmla="*/ 206 h 253"/>
                  <a:gd name="T4" fmla="*/ 335 w 335"/>
                  <a:gd name="T5" fmla="*/ 146 h 253"/>
                  <a:gd name="T6" fmla="*/ 335 w 335"/>
                  <a:gd name="T7" fmla="*/ 95 h 253"/>
                  <a:gd name="T8" fmla="*/ 332 w 335"/>
                  <a:gd name="T9" fmla="*/ 35 h 253"/>
                  <a:gd name="T10" fmla="*/ 311 w 335"/>
                  <a:gd name="T11" fmla="*/ 5 h 253"/>
                  <a:gd name="T12" fmla="*/ 281 w 335"/>
                  <a:gd name="T13" fmla="*/ 0 h 253"/>
                  <a:gd name="T14" fmla="*/ 260 w 335"/>
                  <a:gd name="T15" fmla="*/ 0 h 253"/>
                  <a:gd name="T16" fmla="*/ 228 w 335"/>
                  <a:gd name="T17" fmla="*/ 0 h 253"/>
                  <a:gd name="T18" fmla="*/ 206 w 335"/>
                  <a:gd name="T19" fmla="*/ 0 h 253"/>
                  <a:gd name="T20" fmla="*/ 174 w 335"/>
                  <a:gd name="T21" fmla="*/ 3 h 253"/>
                  <a:gd name="T22" fmla="*/ 153 w 335"/>
                  <a:gd name="T23" fmla="*/ 3 h 253"/>
                  <a:gd name="T24" fmla="*/ 120 w 335"/>
                  <a:gd name="T25" fmla="*/ 5 h 253"/>
                  <a:gd name="T26" fmla="*/ 99 w 335"/>
                  <a:gd name="T27" fmla="*/ 5 h 253"/>
                  <a:gd name="T28" fmla="*/ 71 w 335"/>
                  <a:gd name="T29" fmla="*/ 5 h 253"/>
                  <a:gd name="T30" fmla="*/ 54 w 335"/>
                  <a:gd name="T31" fmla="*/ 7 h 253"/>
                  <a:gd name="T32" fmla="*/ 26 w 335"/>
                  <a:gd name="T33" fmla="*/ 13 h 253"/>
                  <a:gd name="T34" fmla="*/ 5 w 335"/>
                  <a:gd name="T35" fmla="*/ 45 h 253"/>
                  <a:gd name="T36" fmla="*/ 0 w 335"/>
                  <a:gd name="T37" fmla="*/ 105 h 253"/>
                  <a:gd name="T38" fmla="*/ 3 w 335"/>
                  <a:gd name="T39" fmla="*/ 157 h 253"/>
                  <a:gd name="T40" fmla="*/ 5 w 335"/>
                  <a:gd name="T41" fmla="*/ 217 h 253"/>
                  <a:gd name="T42" fmla="*/ 26 w 335"/>
                  <a:gd name="T43" fmla="*/ 249 h 253"/>
                  <a:gd name="T44" fmla="*/ 56 w 335"/>
                  <a:gd name="T45" fmla="*/ 253 h 253"/>
                  <a:gd name="T46" fmla="*/ 78 w 335"/>
                  <a:gd name="T47" fmla="*/ 253 h 253"/>
                  <a:gd name="T48" fmla="*/ 110 w 335"/>
                  <a:gd name="T49" fmla="*/ 253 h 253"/>
                  <a:gd name="T50" fmla="*/ 131 w 335"/>
                  <a:gd name="T51" fmla="*/ 253 h 253"/>
                  <a:gd name="T52" fmla="*/ 163 w 335"/>
                  <a:gd name="T53" fmla="*/ 251 h 253"/>
                  <a:gd name="T54" fmla="*/ 187 w 335"/>
                  <a:gd name="T55" fmla="*/ 251 h 253"/>
                  <a:gd name="T56" fmla="*/ 219 w 335"/>
                  <a:gd name="T57" fmla="*/ 251 h 253"/>
                  <a:gd name="T58" fmla="*/ 238 w 335"/>
                  <a:gd name="T59" fmla="*/ 249 h 253"/>
                  <a:gd name="T60" fmla="*/ 266 w 335"/>
                  <a:gd name="T61" fmla="*/ 249 h 253"/>
                  <a:gd name="T62" fmla="*/ 283 w 335"/>
                  <a:gd name="T63" fmla="*/ 247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35" h="253">
                    <a:moveTo>
                      <a:pt x="298" y="247"/>
                    </a:moveTo>
                    <a:lnTo>
                      <a:pt x="311" y="243"/>
                    </a:lnTo>
                    <a:lnTo>
                      <a:pt x="324" y="228"/>
                    </a:lnTo>
                    <a:lnTo>
                      <a:pt x="332" y="206"/>
                    </a:lnTo>
                    <a:lnTo>
                      <a:pt x="335" y="183"/>
                    </a:lnTo>
                    <a:lnTo>
                      <a:pt x="335" y="146"/>
                    </a:lnTo>
                    <a:lnTo>
                      <a:pt x="335" y="120"/>
                    </a:lnTo>
                    <a:lnTo>
                      <a:pt x="335" y="95"/>
                    </a:lnTo>
                    <a:lnTo>
                      <a:pt x="335" y="58"/>
                    </a:lnTo>
                    <a:lnTo>
                      <a:pt x="332" y="35"/>
                    </a:lnTo>
                    <a:lnTo>
                      <a:pt x="324" y="15"/>
                    </a:lnTo>
                    <a:lnTo>
                      <a:pt x="311" y="5"/>
                    </a:lnTo>
                    <a:lnTo>
                      <a:pt x="298" y="0"/>
                    </a:lnTo>
                    <a:lnTo>
                      <a:pt x="281" y="0"/>
                    </a:lnTo>
                    <a:lnTo>
                      <a:pt x="270" y="0"/>
                    </a:lnTo>
                    <a:lnTo>
                      <a:pt x="260" y="0"/>
                    </a:lnTo>
                    <a:lnTo>
                      <a:pt x="243" y="0"/>
                    </a:lnTo>
                    <a:lnTo>
                      <a:pt x="228" y="0"/>
                    </a:lnTo>
                    <a:lnTo>
                      <a:pt x="217" y="0"/>
                    </a:lnTo>
                    <a:lnTo>
                      <a:pt x="206" y="0"/>
                    </a:lnTo>
                    <a:lnTo>
                      <a:pt x="191" y="0"/>
                    </a:lnTo>
                    <a:lnTo>
                      <a:pt x="174" y="3"/>
                    </a:lnTo>
                    <a:lnTo>
                      <a:pt x="163" y="3"/>
                    </a:lnTo>
                    <a:lnTo>
                      <a:pt x="153" y="3"/>
                    </a:lnTo>
                    <a:lnTo>
                      <a:pt x="135" y="5"/>
                    </a:lnTo>
                    <a:lnTo>
                      <a:pt x="120" y="5"/>
                    </a:lnTo>
                    <a:lnTo>
                      <a:pt x="110" y="5"/>
                    </a:lnTo>
                    <a:lnTo>
                      <a:pt x="99" y="5"/>
                    </a:lnTo>
                    <a:lnTo>
                      <a:pt x="84" y="5"/>
                    </a:lnTo>
                    <a:lnTo>
                      <a:pt x="71" y="5"/>
                    </a:lnTo>
                    <a:lnTo>
                      <a:pt x="63" y="5"/>
                    </a:lnTo>
                    <a:lnTo>
                      <a:pt x="54" y="7"/>
                    </a:lnTo>
                    <a:lnTo>
                      <a:pt x="41" y="7"/>
                    </a:lnTo>
                    <a:lnTo>
                      <a:pt x="26" y="13"/>
                    </a:lnTo>
                    <a:lnTo>
                      <a:pt x="13" y="26"/>
                    </a:lnTo>
                    <a:lnTo>
                      <a:pt x="5" y="45"/>
                    </a:lnTo>
                    <a:lnTo>
                      <a:pt x="0" y="69"/>
                    </a:lnTo>
                    <a:lnTo>
                      <a:pt x="0" y="105"/>
                    </a:lnTo>
                    <a:lnTo>
                      <a:pt x="3" y="131"/>
                    </a:lnTo>
                    <a:lnTo>
                      <a:pt x="3" y="157"/>
                    </a:lnTo>
                    <a:lnTo>
                      <a:pt x="3" y="193"/>
                    </a:lnTo>
                    <a:lnTo>
                      <a:pt x="5" y="217"/>
                    </a:lnTo>
                    <a:lnTo>
                      <a:pt x="13" y="236"/>
                    </a:lnTo>
                    <a:lnTo>
                      <a:pt x="26" y="249"/>
                    </a:lnTo>
                    <a:lnTo>
                      <a:pt x="41" y="253"/>
                    </a:lnTo>
                    <a:lnTo>
                      <a:pt x="56" y="253"/>
                    </a:lnTo>
                    <a:lnTo>
                      <a:pt x="67" y="253"/>
                    </a:lnTo>
                    <a:lnTo>
                      <a:pt x="78" y="253"/>
                    </a:lnTo>
                    <a:lnTo>
                      <a:pt x="95" y="253"/>
                    </a:lnTo>
                    <a:lnTo>
                      <a:pt x="110" y="253"/>
                    </a:lnTo>
                    <a:lnTo>
                      <a:pt x="120" y="253"/>
                    </a:lnTo>
                    <a:lnTo>
                      <a:pt x="131" y="253"/>
                    </a:lnTo>
                    <a:lnTo>
                      <a:pt x="146" y="251"/>
                    </a:lnTo>
                    <a:lnTo>
                      <a:pt x="163" y="251"/>
                    </a:lnTo>
                    <a:lnTo>
                      <a:pt x="174" y="251"/>
                    </a:lnTo>
                    <a:lnTo>
                      <a:pt x="187" y="251"/>
                    </a:lnTo>
                    <a:lnTo>
                      <a:pt x="204" y="251"/>
                    </a:lnTo>
                    <a:lnTo>
                      <a:pt x="219" y="251"/>
                    </a:lnTo>
                    <a:lnTo>
                      <a:pt x="228" y="249"/>
                    </a:lnTo>
                    <a:lnTo>
                      <a:pt x="238" y="249"/>
                    </a:lnTo>
                    <a:lnTo>
                      <a:pt x="253" y="249"/>
                    </a:lnTo>
                    <a:lnTo>
                      <a:pt x="266" y="249"/>
                    </a:lnTo>
                    <a:lnTo>
                      <a:pt x="275" y="247"/>
                    </a:lnTo>
                    <a:lnTo>
                      <a:pt x="283" y="247"/>
                    </a:lnTo>
                    <a:lnTo>
                      <a:pt x="298" y="247"/>
                    </a:lnTo>
                    <a:close/>
                  </a:path>
                </a:pathLst>
              </a:custGeom>
              <a:solidFill>
                <a:srgbClr val="8EA3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450" name="Freeform 266"/>
              <p:cNvSpPr>
                <a:spLocks/>
              </p:cNvSpPr>
              <p:nvPr/>
            </p:nvSpPr>
            <p:spPr bwMode="auto">
              <a:xfrm>
                <a:off x="4511" y="1715"/>
                <a:ext cx="334" cy="253"/>
              </a:xfrm>
              <a:custGeom>
                <a:avLst/>
                <a:gdLst>
                  <a:gd name="T0" fmla="*/ 278 w 334"/>
                  <a:gd name="T1" fmla="*/ 0 h 253"/>
                  <a:gd name="T2" fmla="*/ 257 w 334"/>
                  <a:gd name="T3" fmla="*/ 0 h 253"/>
                  <a:gd name="T4" fmla="*/ 224 w 334"/>
                  <a:gd name="T5" fmla="*/ 0 h 253"/>
                  <a:gd name="T6" fmla="*/ 203 w 334"/>
                  <a:gd name="T7" fmla="*/ 0 h 253"/>
                  <a:gd name="T8" fmla="*/ 171 w 334"/>
                  <a:gd name="T9" fmla="*/ 2 h 253"/>
                  <a:gd name="T10" fmla="*/ 149 w 334"/>
                  <a:gd name="T11" fmla="*/ 5 h 253"/>
                  <a:gd name="T12" fmla="*/ 117 w 334"/>
                  <a:gd name="T13" fmla="*/ 5 h 253"/>
                  <a:gd name="T14" fmla="*/ 96 w 334"/>
                  <a:gd name="T15" fmla="*/ 5 h 253"/>
                  <a:gd name="T16" fmla="*/ 68 w 334"/>
                  <a:gd name="T17" fmla="*/ 5 h 253"/>
                  <a:gd name="T18" fmla="*/ 51 w 334"/>
                  <a:gd name="T19" fmla="*/ 5 h 253"/>
                  <a:gd name="T20" fmla="*/ 23 w 334"/>
                  <a:gd name="T21" fmla="*/ 11 h 253"/>
                  <a:gd name="T22" fmla="*/ 2 w 334"/>
                  <a:gd name="T23" fmla="*/ 45 h 253"/>
                  <a:gd name="T24" fmla="*/ 0 w 334"/>
                  <a:gd name="T25" fmla="*/ 105 h 253"/>
                  <a:gd name="T26" fmla="*/ 0 w 334"/>
                  <a:gd name="T27" fmla="*/ 157 h 253"/>
                  <a:gd name="T28" fmla="*/ 2 w 334"/>
                  <a:gd name="T29" fmla="*/ 217 h 253"/>
                  <a:gd name="T30" fmla="*/ 23 w 334"/>
                  <a:gd name="T31" fmla="*/ 249 h 253"/>
                  <a:gd name="T32" fmla="*/ 55 w 334"/>
                  <a:gd name="T33" fmla="*/ 253 h 253"/>
                  <a:gd name="T34" fmla="*/ 77 w 334"/>
                  <a:gd name="T35" fmla="*/ 253 h 253"/>
                  <a:gd name="T36" fmla="*/ 107 w 334"/>
                  <a:gd name="T37" fmla="*/ 251 h 253"/>
                  <a:gd name="T38" fmla="*/ 128 w 334"/>
                  <a:gd name="T39" fmla="*/ 251 h 253"/>
                  <a:gd name="T40" fmla="*/ 160 w 334"/>
                  <a:gd name="T41" fmla="*/ 249 h 253"/>
                  <a:gd name="T42" fmla="*/ 184 w 334"/>
                  <a:gd name="T43" fmla="*/ 249 h 253"/>
                  <a:gd name="T44" fmla="*/ 216 w 334"/>
                  <a:gd name="T45" fmla="*/ 249 h 253"/>
                  <a:gd name="T46" fmla="*/ 235 w 334"/>
                  <a:gd name="T47" fmla="*/ 249 h 253"/>
                  <a:gd name="T48" fmla="*/ 265 w 334"/>
                  <a:gd name="T49" fmla="*/ 247 h 253"/>
                  <a:gd name="T50" fmla="*/ 282 w 334"/>
                  <a:gd name="T51" fmla="*/ 247 h 253"/>
                  <a:gd name="T52" fmla="*/ 310 w 334"/>
                  <a:gd name="T53" fmla="*/ 242 h 253"/>
                  <a:gd name="T54" fmla="*/ 332 w 334"/>
                  <a:gd name="T55" fmla="*/ 208 h 253"/>
                  <a:gd name="T56" fmla="*/ 334 w 334"/>
                  <a:gd name="T57" fmla="*/ 148 h 253"/>
                  <a:gd name="T58" fmla="*/ 334 w 334"/>
                  <a:gd name="T59" fmla="*/ 97 h 253"/>
                  <a:gd name="T60" fmla="*/ 332 w 334"/>
                  <a:gd name="T61" fmla="*/ 37 h 253"/>
                  <a:gd name="T62" fmla="*/ 310 w 334"/>
                  <a:gd name="T63" fmla="*/ 5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34" h="253">
                    <a:moveTo>
                      <a:pt x="295" y="0"/>
                    </a:moveTo>
                    <a:lnTo>
                      <a:pt x="278" y="0"/>
                    </a:lnTo>
                    <a:lnTo>
                      <a:pt x="267" y="0"/>
                    </a:lnTo>
                    <a:lnTo>
                      <a:pt x="257" y="0"/>
                    </a:lnTo>
                    <a:lnTo>
                      <a:pt x="239" y="0"/>
                    </a:lnTo>
                    <a:lnTo>
                      <a:pt x="224" y="0"/>
                    </a:lnTo>
                    <a:lnTo>
                      <a:pt x="214" y="0"/>
                    </a:lnTo>
                    <a:lnTo>
                      <a:pt x="203" y="0"/>
                    </a:lnTo>
                    <a:lnTo>
                      <a:pt x="188" y="0"/>
                    </a:lnTo>
                    <a:lnTo>
                      <a:pt x="171" y="2"/>
                    </a:lnTo>
                    <a:lnTo>
                      <a:pt x="160" y="2"/>
                    </a:lnTo>
                    <a:lnTo>
                      <a:pt x="149" y="5"/>
                    </a:lnTo>
                    <a:lnTo>
                      <a:pt x="132" y="5"/>
                    </a:lnTo>
                    <a:lnTo>
                      <a:pt x="117" y="5"/>
                    </a:lnTo>
                    <a:lnTo>
                      <a:pt x="107" y="5"/>
                    </a:lnTo>
                    <a:lnTo>
                      <a:pt x="96" y="5"/>
                    </a:lnTo>
                    <a:lnTo>
                      <a:pt x="81" y="5"/>
                    </a:lnTo>
                    <a:lnTo>
                      <a:pt x="68" y="5"/>
                    </a:lnTo>
                    <a:lnTo>
                      <a:pt x="60" y="5"/>
                    </a:lnTo>
                    <a:lnTo>
                      <a:pt x="51" y="5"/>
                    </a:lnTo>
                    <a:lnTo>
                      <a:pt x="38" y="7"/>
                    </a:lnTo>
                    <a:lnTo>
                      <a:pt x="23" y="11"/>
                    </a:lnTo>
                    <a:lnTo>
                      <a:pt x="10" y="24"/>
                    </a:lnTo>
                    <a:lnTo>
                      <a:pt x="2" y="45"/>
                    </a:lnTo>
                    <a:lnTo>
                      <a:pt x="0" y="69"/>
                    </a:lnTo>
                    <a:lnTo>
                      <a:pt x="0" y="105"/>
                    </a:lnTo>
                    <a:lnTo>
                      <a:pt x="0" y="131"/>
                    </a:lnTo>
                    <a:lnTo>
                      <a:pt x="0" y="157"/>
                    </a:lnTo>
                    <a:lnTo>
                      <a:pt x="0" y="193"/>
                    </a:lnTo>
                    <a:lnTo>
                      <a:pt x="2" y="217"/>
                    </a:lnTo>
                    <a:lnTo>
                      <a:pt x="10" y="236"/>
                    </a:lnTo>
                    <a:lnTo>
                      <a:pt x="23" y="249"/>
                    </a:lnTo>
                    <a:lnTo>
                      <a:pt x="38" y="253"/>
                    </a:lnTo>
                    <a:lnTo>
                      <a:pt x="55" y="253"/>
                    </a:lnTo>
                    <a:lnTo>
                      <a:pt x="66" y="253"/>
                    </a:lnTo>
                    <a:lnTo>
                      <a:pt x="77" y="253"/>
                    </a:lnTo>
                    <a:lnTo>
                      <a:pt x="92" y="253"/>
                    </a:lnTo>
                    <a:lnTo>
                      <a:pt x="107" y="251"/>
                    </a:lnTo>
                    <a:lnTo>
                      <a:pt x="117" y="251"/>
                    </a:lnTo>
                    <a:lnTo>
                      <a:pt x="128" y="251"/>
                    </a:lnTo>
                    <a:lnTo>
                      <a:pt x="143" y="249"/>
                    </a:lnTo>
                    <a:lnTo>
                      <a:pt x="160" y="249"/>
                    </a:lnTo>
                    <a:lnTo>
                      <a:pt x="173" y="249"/>
                    </a:lnTo>
                    <a:lnTo>
                      <a:pt x="184" y="249"/>
                    </a:lnTo>
                    <a:lnTo>
                      <a:pt x="201" y="249"/>
                    </a:lnTo>
                    <a:lnTo>
                      <a:pt x="216" y="249"/>
                    </a:lnTo>
                    <a:lnTo>
                      <a:pt x="227" y="249"/>
                    </a:lnTo>
                    <a:lnTo>
                      <a:pt x="235" y="249"/>
                    </a:lnTo>
                    <a:lnTo>
                      <a:pt x="250" y="247"/>
                    </a:lnTo>
                    <a:lnTo>
                      <a:pt x="265" y="247"/>
                    </a:lnTo>
                    <a:lnTo>
                      <a:pt x="274" y="247"/>
                    </a:lnTo>
                    <a:lnTo>
                      <a:pt x="282" y="247"/>
                    </a:lnTo>
                    <a:lnTo>
                      <a:pt x="295" y="247"/>
                    </a:lnTo>
                    <a:lnTo>
                      <a:pt x="310" y="242"/>
                    </a:lnTo>
                    <a:lnTo>
                      <a:pt x="323" y="227"/>
                    </a:lnTo>
                    <a:lnTo>
                      <a:pt x="332" y="208"/>
                    </a:lnTo>
                    <a:lnTo>
                      <a:pt x="334" y="185"/>
                    </a:lnTo>
                    <a:lnTo>
                      <a:pt x="334" y="148"/>
                    </a:lnTo>
                    <a:lnTo>
                      <a:pt x="334" y="122"/>
                    </a:lnTo>
                    <a:lnTo>
                      <a:pt x="334" y="97"/>
                    </a:lnTo>
                    <a:lnTo>
                      <a:pt x="334" y="60"/>
                    </a:lnTo>
                    <a:lnTo>
                      <a:pt x="332" y="37"/>
                    </a:lnTo>
                    <a:lnTo>
                      <a:pt x="323" y="17"/>
                    </a:lnTo>
                    <a:lnTo>
                      <a:pt x="310" y="5"/>
                    </a:lnTo>
                    <a:lnTo>
                      <a:pt x="295" y="0"/>
                    </a:lnTo>
                    <a:close/>
                  </a:path>
                </a:pathLst>
              </a:custGeom>
              <a:solidFill>
                <a:srgbClr val="8EA3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451" name="Freeform 267"/>
              <p:cNvSpPr>
                <a:spLocks/>
              </p:cNvSpPr>
              <p:nvPr/>
            </p:nvSpPr>
            <p:spPr bwMode="auto">
              <a:xfrm>
                <a:off x="4885" y="1694"/>
                <a:ext cx="163" cy="274"/>
              </a:xfrm>
              <a:custGeom>
                <a:avLst/>
                <a:gdLst>
                  <a:gd name="T0" fmla="*/ 0 w 163"/>
                  <a:gd name="T1" fmla="*/ 79 h 274"/>
                  <a:gd name="T2" fmla="*/ 0 w 163"/>
                  <a:gd name="T3" fmla="*/ 116 h 274"/>
                  <a:gd name="T4" fmla="*/ 0 w 163"/>
                  <a:gd name="T5" fmla="*/ 141 h 274"/>
                  <a:gd name="T6" fmla="*/ 0 w 163"/>
                  <a:gd name="T7" fmla="*/ 167 h 274"/>
                  <a:gd name="T8" fmla="*/ 0 w 163"/>
                  <a:gd name="T9" fmla="*/ 203 h 274"/>
                  <a:gd name="T10" fmla="*/ 3 w 163"/>
                  <a:gd name="T11" fmla="*/ 227 h 274"/>
                  <a:gd name="T12" fmla="*/ 11 w 163"/>
                  <a:gd name="T13" fmla="*/ 246 h 274"/>
                  <a:gd name="T14" fmla="*/ 24 w 163"/>
                  <a:gd name="T15" fmla="*/ 261 h 274"/>
                  <a:gd name="T16" fmla="*/ 39 w 163"/>
                  <a:gd name="T17" fmla="*/ 266 h 274"/>
                  <a:gd name="T18" fmla="*/ 50 w 163"/>
                  <a:gd name="T19" fmla="*/ 266 h 274"/>
                  <a:gd name="T20" fmla="*/ 58 w 163"/>
                  <a:gd name="T21" fmla="*/ 263 h 274"/>
                  <a:gd name="T22" fmla="*/ 65 w 163"/>
                  <a:gd name="T23" fmla="*/ 263 h 274"/>
                  <a:gd name="T24" fmla="*/ 71 w 163"/>
                  <a:gd name="T25" fmla="*/ 263 h 274"/>
                  <a:gd name="T26" fmla="*/ 77 w 163"/>
                  <a:gd name="T27" fmla="*/ 263 h 274"/>
                  <a:gd name="T28" fmla="*/ 84 w 163"/>
                  <a:gd name="T29" fmla="*/ 263 h 274"/>
                  <a:gd name="T30" fmla="*/ 92 w 163"/>
                  <a:gd name="T31" fmla="*/ 263 h 274"/>
                  <a:gd name="T32" fmla="*/ 103 w 163"/>
                  <a:gd name="T33" fmla="*/ 263 h 274"/>
                  <a:gd name="T34" fmla="*/ 120 w 163"/>
                  <a:gd name="T35" fmla="*/ 268 h 274"/>
                  <a:gd name="T36" fmla="*/ 133 w 163"/>
                  <a:gd name="T37" fmla="*/ 274 h 274"/>
                  <a:gd name="T38" fmla="*/ 144 w 163"/>
                  <a:gd name="T39" fmla="*/ 274 h 274"/>
                  <a:gd name="T40" fmla="*/ 157 w 163"/>
                  <a:gd name="T41" fmla="*/ 261 h 274"/>
                  <a:gd name="T42" fmla="*/ 163 w 163"/>
                  <a:gd name="T43" fmla="*/ 240 h 274"/>
                  <a:gd name="T44" fmla="*/ 163 w 163"/>
                  <a:gd name="T45" fmla="*/ 221 h 274"/>
                  <a:gd name="T46" fmla="*/ 159 w 163"/>
                  <a:gd name="T47" fmla="*/ 201 h 274"/>
                  <a:gd name="T48" fmla="*/ 157 w 163"/>
                  <a:gd name="T49" fmla="*/ 173 h 274"/>
                  <a:gd name="T50" fmla="*/ 157 w 163"/>
                  <a:gd name="T51" fmla="*/ 148 h 274"/>
                  <a:gd name="T52" fmla="*/ 157 w 163"/>
                  <a:gd name="T53" fmla="*/ 128 h 274"/>
                  <a:gd name="T54" fmla="*/ 157 w 163"/>
                  <a:gd name="T55" fmla="*/ 109 h 274"/>
                  <a:gd name="T56" fmla="*/ 157 w 163"/>
                  <a:gd name="T57" fmla="*/ 83 h 274"/>
                  <a:gd name="T58" fmla="*/ 159 w 163"/>
                  <a:gd name="T59" fmla="*/ 60 h 274"/>
                  <a:gd name="T60" fmla="*/ 163 w 163"/>
                  <a:gd name="T61" fmla="*/ 43 h 274"/>
                  <a:gd name="T62" fmla="*/ 163 w 163"/>
                  <a:gd name="T63" fmla="*/ 28 h 274"/>
                  <a:gd name="T64" fmla="*/ 157 w 163"/>
                  <a:gd name="T65" fmla="*/ 13 h 274"/>
                  <a:gd name="T66" fmla="*/ 148 w 163"/>
                  <a:gd name="T67" fmla="*/ 4 h 274"/>
                  <a:gd name="T68" fmla="*/ 140 w 163"/>
                  <a:gd name="T69" fmla="*/ 2 h 274"/>
                  <a:gd name="T70" fmla="*/ 131 w 163"/>
                  <a:gd name="T71" fmla="*/ 0 h 274"/>
                  <a:gd name="T72" fmla="*/ 125 w 163"/>
                  <a:gd name="T73" fmla="*/ 2 h 274"/>
                  <a:gd name="T74" fmla="*/ 118 w 163"/>
                  <a:gd name="T75" fmla="*/ 6 h 274"/>
                  <a:gd name="T76" fmla="*/ 110 w 163"/>
                  <a:gd name="T77" fmla="*/ 11 h 274"/>
                  <a:gd name="T78" fmla="*/ 101 w 163"/>
                  <a:gd name="T79" fmla="*/ 13 h 274"/>
                  <a:gd name="T80" fmla="*/ 90 w 163"/>
                  <a:gd name="T81" fmla="*/ 15 h 274"/>
                  <a:gd name="T82" fmla="*/ 75 w 163"/>
                  <a:gd name="T83" fmla="*/ 15 h 274"/>
                  <a:gd name="T84" fmla="*/ 65 w 163"/>
                  <a:gd name="T85" fmla="*/ 15 h 274"/>
                  <a:gd name="T86" fmla="*/ 54 w 163"/>
                  <a:gd name="T87" fmla="*/ 17 h 274"/>
                  <a:gd name="T88" fmla="*/ 39 w 163"/>
                  <a:gd name="T89" fmla="*/ 17 h 274"/>
                  <a:gd name="T90" fmla="*/ 24 w 163"/>
                  <a:gd name="T91" fmla="*/ 21 h 274"/>
                  <a:gd name="T92" fmla="*/ 11 w 163"/>
                  <a:gd name="T93" fmla="*/ 34 h 274"/>
                  <a:gd name="T94" fmla="*/ 3 w 163"/>
                  <a:gd name="T95" fmla="*/ 56 h 274"/>
                  <a:gd name="T96" fmla="*/ 0 w 163"/>
                  <a:gd name="T97" fmla="*/ 79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63" h="274">
                    <a:moveTo>
                      <a:pt x="0" y="79"/>
                    </a:moveTo>
                    <a:lnTo>
                      <a:pt x="0" y="116"/>
                    </a:lnTo>
                    <a:lnTo>
                      <a:pt x="0" y="141"/>
                    </a:lnTo>
                    <a:lnTo>
                      <a:pt x="0" y="167"/>
                    </a:lnTo>
                    <a:lnTo>
                      <a:pt x="0" y="203"/>
                    </a:lnTo>
                    <a:lnTo>
                      <a:pt x="3" y="227"/>
                    </a:lnTo>
                    <a:lnTo>
                      <a:pt x="11" y="246"/>
                    </a:lnTo>
                    <a:lnTo>
                      <a:pt x="24" y="261"/>
                    </a:lnTo>
                    <a:lnTo>
                      <a:pt x="39" y="266"/>
                    </a:lnTo>
                    <a:lnTo>
                      <a:pt x="50" y="266"/>
                    </a:lnTo>
                    <a:lnTo>
                      <a:pt x="58" y="263"/>
                    </a:lnTo>
                    <a:lnTo>
                      <a:pt x="65" y="263"/>
                    </a:lnTo>
                    <a:lnTo>
                      <a:pt x="71" y="263"/>
                    </a:lnTo>
                    <a:lnTo>
                      <a:pt x="77" y="263"/>
                    </a:lnTo>
                    <a:lnTo>
                      <a:pt x="84" y="263"/>
                    </a:lnTo>
                    <a:lnTo>
                      <a:pt x="92" y="263"/>
                    </a:lnTo>
                    <a:lnTo>
                      <a:pt x="103" y="263"/>
                    </a:lnTo>
                    <a:lnTo>
                      <a:pt x="120" y="268"/>
                    </a:lnTo>
                    <a:lnTo>
                      <a:pt x="133" y="274"/>
                    </a:lnTo>
                    <a:lnTo>
                      <a:pt x="144" y="274"/>
                    </a:lnTo>
                    <a:lnTo>
                      <a:pt x="157" y="261"/>
                    </a:lnTo>
                    <a:lnTo>
                      <a:pt x="163" y="240"/>
                    </a:lnTo>
                    <a:lnTo>
                      <a:pt x="163" y="221"/>
                    </a:lnTo>
                    <a:lnTo>
                      <a:pt x="159" y="201"/>
                    </a:lnTo>
                    <a:lnTo>
                      <a:pt x="157" y="173"/>
                    </a:lnTo>
                    <a:lnTo>
                      <a:pt x="157" y="148"/>
                    </a:lnTo>
                    <a:lnTo>
                      <a:pt x="157" y="128"/>
                    </a:lnTo>
                    <a:lnTo>
                      <a:pt x="157" y="109"/>
                    </a:lnTo>
                    <a:lnTo>
                      <a:pt x="157" y="83"/>
                    </a:lnTo>
                    <a:lnTo>
                      <a:pt x="159" y="60"/>
                    </a:lnTo>
                    <a:lnTo>
                      <a:pt x="163" y="43"/>
                    </a:lnTo>
                    <a:lnTo>
                      <a:pt x="163" y="28"/>
                    </a:lnTo>
                    <a:lnTo>
                      <a:pt x="157" y="13"/>
                    </a:lnTo>
                    <a:lnTo>
                      <a:pt x="148" y="4"/>
                    </a:lnTo>
                    <a:lnTo>
                      <a:pt x="140" y="2"/>
                    </a:lnTo>
                    <a:lnTo>
                      <a:pt x="131" y="0"/>
                    </a:lnTo>
                    <a:lnTo>
                      <a:pt x="125" y="2"/>
                    </a:lnTo>
                    <a:lnTo>
                      <a:pt x="118" y="6"/>
                    </a:lnTo>
                    <a:lnTo>
                      <a:pt x="110" y="11"/>
                    </a:lnTo>
                    <a:lnTo>
                      <a:pt x="101" y="13"/>
                    </a:lnTo>
                    <a:lnTo>
                      <a:pt x="90" y="15"/>
                    </a:lnTo>
                    <a:lnTo>
                      <a:pt x="75" y="15"/>
                    </a:lnTo>
                    <a:lnTo>
                      <a:pt x="65" y="15"/>
                    </a:lnTo>
                    <a:lnTo>
                      <a:pt x="54" y="17"/>
                    </a:lnTo>
                    <a:lnTo>
                      <a:pt x="39" y="17"/>
                    </a:lnTo>
                    <a:lnTo>
                      <a:pt x="24" y="21"/>
                    </a:lnTo>
                    <a:lnTo>
                      <a:pt x="11" y="34"/>
                    </a:lnTo>
                    <a:lnTo>
                      <a:pt x="3" y="56"/>
                    </a:lnTo>
                    <a:lnTo>
                      <a:pt x="0" y="79"/>
                    </a:lnTo>
                    <a:close/>
                  </a:path>
                </a:pathLst>
              </a:custGeom>
              <a:solidFill>
                <a:srgbClr val="8EA3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452" name="Freeform 268"/>
              <p:cNvSpPr>
                <a:spLocks/>
              </p:cNvSpPr>
              <p:nvPr/>
            </p:nvSpPr>
            <p:spPr bwMode="auto">
              <a:xfrm>
                <a:off x="3936" y="1728"/>
                <a:ext cx="163" cy="270"/>
              </a:xfrm>
              <a:custGeom>
                <a:avLst/>
                <a:gdLst>
                  <a:gd name="T0" fmla="*/ 163 w 163"/>
                  <a:gd name="T1" fmla="*/ 193 h 270"/>
                  <a:gd name="T2" fmla="*/ 163 w 163"/>
                  <a:gd name="T3" fmla="*/ 157 h 270"/>
                  <a:gd name="T4" fmla="*/ 163 w 163"/>
                  <a:gd name="T5" fmla="*/ 131 h 270"/>
                  <a:gd name="T6" fmla="*/ 163 w 163"/>
                  <a:gd name="T7" fmla="*/ 105 h 270"/>
                  <a:gd name="T8" fmla="*/ 163 w 163"/>
                  <a:gd name="T9" fmla="*/ 69 h 270"/>
                  <a:gd name="T10" fmla="*/ 161 w 163"/>
                  <a:gd name="T11" fmla="*/ 45 h 270"/>
                  <a:gd name="T12" fmla="*/ 153 w 163"/>
                  <a:gd name="T13" fmla="*/ 26 h 270"/>
                  <a:gd name="T14" fmla="*/ 140 w 163"/>
                  <a:gd name="T15" fmla="*/ 13 h 270"/>
                  <a:gd name="T16" fmla="*/ 125 w 163"/>
                  <a:gd name="T17" fmla="*/ 9 h 270"/>
                  <a:gd name="T18" fmla="*/ 114 w 163"/>
                  <a:gd name="T19" fmla="*/ 9 h 270"/>
                  <a:gd name="T20" fmla="*/ 105 w 163"/>
                  <a:gd name="T21" fmla="*/ 11 h 270"/>
                  <a:gd name="T22" fmla="*/ 99 w 163"/>
                  <a:gd name="T23" fmla="*/ 11 h 270"/>
                  <a:gd name="T24" fmla="*/ 93 w 163"/>
                  <a:gd name="T25" fmla="*/ 11 h 270"/>
                  <a:gd name="T26" fmla="*/ 86 w 163"/>
                  <a:gd name="T27" fmla="*/ 11 h 270"/>
                  <a:gd name="T28" fmla="*/ 80 w 163"/>
                  <a:gd name="T29" fmla="*/ 11 h 270"/>
                  <a:gd name="T30" fmla="*/ 71 w 163"/>
                  <a:gd name="T31" fmla="*/ 11 h 270"/>
                  <a:gd name="T32" fmla="*/ 60 w 163"/>
                  <a:gd name="T33" fmla="*/ 11 h 270"/>
                  <a:gd name="T34" fmla="*/ 43 w 163"/>
                  <a:gd name="T35" fmla="*/ 9 h 270"/>
                  <a:gd name="T36" fmla="*/ 30 w 163"/>
                  <a:gd name="T37" fmla="*/ 2 h 270"/>
                  <a:gd name="T38" fmla="*/ 20 w 163"/>
                  <a:gd name="T39" fmla="*/ 0 h 270"/>
                  <a:gd name="T40" fmla="*/ 7 w 163"/>
                  <a:gd name="T41" fmla="*/ 13 h 270"/>
                  <a:gd name="T42" fmla="*/ 0 w 163"/>
                  <a:gd name="T43" fmla="*/ 34 h 270"/>
                  <a:gd name="T44" fmla="*/ 3 w 163"/>
                  <a:gd name="T45" fmla="*/ 54 h 270"/>
                  <a:gd name="T46" fmla="*/ 7 w 163"/>
                  <a:gd name="T47" fmla="*/ 73 h 270"/>
                  <a:gd name="T48" fmla="*/ 9 w 163"/>
                  <a:gd name="T49" fmla="*/ 101 h 270"/>
                  <a:gd name="T50" fmla="*/ 9 w 163"/>
                  <a:gd name="T51" fmla="*/ 127 h 270"/>
                  <a:gd name="T52" fmla="*/ 9 w 163"/>
                  <a:gd name="T53" fmla="*/ 144 h 270"/>
                  <a:gd name="T54" fmla="*/ 7 w 163"/>
                  <a:gd name="T55" fmla="*/ 163 h 270"/>
                  <a:gd name="T56" fmla="*/ 7 w 163"/>
                  <a:gd name="T57" fmla="*/ 189 h 270"/>
                  <a:gd name="T58" fmla="*/ 5 w 163"/>
                  <a:gd name="T59" fmla="*/ 210 h 270"/>
                  <a:gd name="T60" fmla="*/ 0 w 163"/>
                  <a:gd name="T61" fmla="*/ 229 h 270"/>
                  <a:gd name="T62" fmla="*/ 0 w 163"/>
                  <a:gd name="T63" fmla="*/ 242 h 270"/>
                  <a:gd name="T64" fmla="*/ 9 w 163"/>
                  <a:gd name="T65" fmla="*/ 257 h 270"/>
                  <a:gd name="T66" fmla="*/ 18 w 163"/>
                  <a:gd name="T67" fmla="*/ 266 h 270"/>
                  <a:gd name="T68" fmla="*/ 26 w 163"/>
                  <a:gd name="T69" fmla="*/ 268 h 270"/>
                  <a:gd name="T70" fmla="*/ 33 w 163"/>
                  <a:gd name="T71" fmla="*/ 270 h 270"/>
                  <a:gd name="T72" fmla="*/ 39 w 163"/>
                  <a:gd name="T73" fmla="*/ 268 h 270"/>
                  <a:gd name="T74" fmla="*/ 45 w 163"/>
                  <a:gd name="T75" fmla="*/ 264 h 270"/>
                  <a:gd name="T76" fmla="*/ 54 w 163"/>
                  <a:gd name="T77" fmla="*/ 262 h 270"/>
                  <a:gd name="T78" fmla="*/ 63 w 163"/>
                  <a:gd name="T79" fmla="*/ 259 h 270"/>
                  <a:gd name="T80" fmla="*/ 73 w 163"/>
                  <a:gd name="T81" fmla="*/ 257 h 270"/>
                  <a:gd name="T82" fmla="*/ 88 w 163"/>
                  <a:gd name="T83" fmla="*/ 255 h 270"/>
                  <a:gd name="T84" fmla="*/ 99 w 163"/>
                  <a:gd name="T85" fmla="*/ 255 h 270"/>
                  <a:gd name="T86" fmla="*/ 110 w 163"/>
                  <a:gd name="T87" fmla="*/ 255 h 270"/>
                  <a:gd name="T88" fmla="*/ 125 w 163"/>
                  <a:gd name="T89" fmla="*/ 253 h 270"/>
                  <a:gd name="T90" fmla="*/ 140 w 163"/>
                  <a:gd name="T91" fmla="*/ 249 h 270"/>
                  <a:gd name="T92" fmla="*/ 153 w 163"/>
                  <a:gd name="T93" fmla="*/ 236 h 270"/>
                  <a:gd name="T94" fmla="*/ 161 w 163"/>
                  <a:gd name="T95" fmla="*/ 217 h 270"/>
                  <a:gd name="T96" fmla="*/ 163 w 163"/>
                  <a:gd name="T97" fmla="*/ 193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63" h="270">
                    <a:moveTo>
                      <a:pt x="163" y="193"/>
                    </a:moveTo>
                    <a:lnTo>
                      <a:pt x="163" y="157"/>
                    </a:lnTo>
                    <a:lnTo>
                      <a:pt x="163" y="131"/>
                    </a:lnTo>
                    <a:lnTo>
                      <a:pt x="163" y="105"/>
                    </a:lnTo>
                    <a:lnTo>
                      <a:pt x="163" y="69"/>
                    </a:lnTo>
                    <a:lnTo>
                      <a:pt x="161" y="45"/>
                    </a:lnTo>
                    <a:lnTo>
                      <a:pt x="153" y="26"/>
                    </a:lnTo>
                    <a:lnTo>
                      <a:pt x="140" y="13"/>
                    </a:lnTo>
                    <a:lnTo>
                      <a:pt x="125" y="9"/>
                    </a:lnTo>
                    <a:lnTo>
                      <a:pt x="114" y="9"/>
                    </a:lnTo>
                    <a:lnTo>
                      <a:pt x="105" y="11"/>
                    </a:lnTo>
                    <a:lnTo>
                      <a:pt x="99" y="11"/>
                    </a:lnTo>
                    <a:lnTo>
                      <a:pt x="93" y="11"/>
                    </a:lnTo>
                    <a:lnTo>
                      <a:pt x="86" y="11"/>
                    </a:lnTo>
                    <a:lnTo>
                      <a:pt x="80" y="11"/>
                    </a:lnTo>
                    <a:lnTo>
                      <a:pt x="71" y="11"/>
                    </a:lnTo>
                    <a:lnTo>
                      <a:pt x="60" y="11"/>
                    </a:lnTo>
                    <a:lnTo>
                      <a:pt x="43" y="9"/>
                    </a:lnTo>
                    <a:lnTo>
                      <a:pt x="30" y="2"/>
                    </a:lnTo>
                    <a:lnTo>
                      <a:pt x="20" y="0"/>
                    </a:lnTo>
                    <a:lnTo>
                      <a:pt x="7" y="13"/>
                    </a:lnTo>
                    <a:lnTo>
                      <a:pt x="0" y="34"/>
                    </a:lnTo>
                    <a:lnTo>
                      <a:pt x="3" y="54"/>
                    </a:lnTo>
                    <a:lnTo>
                      <a:pt x="7" y="73"/>
                    </a:lnTo>
                    <a:lnTo>
                      <a:pt x="9" y="101"/>
                    </a:lnTo>
                    <a:lnTo>
                      <a:pt x="9" y="127"/>
                    </a:lnTo>
                    <a:lnTo>
                      <a:pt x="9" y="144"/>
                    </a:lnTo>
                    <a:lnTo>
                      <a:pt x="7" y="163"/>
                    </a:lnTo>
                    <a:lnTo>
                      <a:pt x="7" y="189"/>
                    </a:lnTo>
                    <a:lnTo>
                      <a:pt x="5" y="210"/>
                    </a:lnTo>
                    <a:lnTo>
                      <a:pt x="0" y="229"/>
                    </a:lnTo>
                    <a:lnTo>
                      <a:pt x="0" y="242"/>
                    </a:lnTo>
                    <a:lnTo>
                      <a:pt x="9" y="257"/>
                    </a:lnTo>
                    <a:lnTo>
                      <a:pt x="18" y="266"/>
                    </a:lnTo>
                    <a:lnTo>
                      <a:pt x="26" y="268"/>
                    </a:lnTo>
                    <a:lnTo>
                      <a:pt x="33" y="270"/>
                    </a:lnTo>
                    <a:lnTo>
                      <a:pt x="39" y="268"/>
                    </a:lnTo>
                    <a:lnTo>
                      <a:pt x="45" y="264"/>
                    </a:lnTo>
                    <a:lnTo>
                      <a:pt x="54" y="262"/>
                    </a:lnTo>
                    <a:lnTo>
                      <a:pt x="63" y="259"/>
                    </a:lnTo>
                    <a:lnTo>
                      <a:pt x="73" y="257"/>
                    </a:lnTo>
                    <a:lnTo>
                      <a:pt x="88" y="255"/>
                    </a:lnTo>
                    <a:lnTo>
                      <a:pt x="99" y="255"/>
                    </a:lnTo>
                    <a:lnTo>
                      <a:pt x="110" y="255"/>
                    </a:lnTo>
                    <a:lnTo>
                      <a:pt x="125" y="253"/>
                    </a:lnTo>
                    <a:lnTo>
                      <a:pt x="140" y="249"/>
                    </a:lnTo>
                    <a:lnTo>
                      <a:pt x="153" y="236"/>
                    </a:lnTo>
                    <a:lnTo>
                      <a:pt x="161" y="217"/>
                    </a:lnTo>
                    <a:lnTo>
                      <a:pt x="163" y="193"/>
                    </a:lnTo>
                    <a:close/>
                  </a:path>
                </a:pathLst>
              </a:custGeom>
              <a:solidFill>
                <a:srgbClr val="8EA3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453" name="Freeform 269"/>
              <p:cNvSpPr>
                <a:spLocks/>
              </p:cNvSpPr>
              <p:nvPr/>
            </p:nvSpPr>
            <p:spPr bwMode="auto">
              <a:xfrm>
                <a:off x="3956" y="2052"/>
                <a:ext cx="334" cy="250"/>
              </a:xfrm>
              <a:custGeom>
                <a:avLst/>
                <a:gdLst>
                  <a:gd name="T0" fmla="*/ 310 w 334"/>
                  <a:gd name="T1" fmla="*/ 240 h 250"/>
                  <a:gd name="T2" fmla="*/ 332 w 334"/>
                  <a:gd name="T3" fmla="*/ 207 h 250"/>
                  <a:gd name="T4" fmla="*/ 334 w 334"/>
                  <a:gd name="T5" fmla="*/ 147 h 250"/>
                  <a:gd name="T6" fmla="*/ 334 w 334"/>
                  <a:gd name="T7" fmla="*/ 96 h 250"/>
                  <a:gd name="T8" fmla="*/ 332 w 334"/>
                  <a:gd name="T9" fmla="*/ 36 h 250"/>
                  <a:gd name="T10" fmla="*/ 310 w 334"/>
                  <a:gd name="T11" fmla="*/ 4 h 250"/>
                  <a:gd name="T12" fmla="*/ 278 w 334"/>
                  <a:gd name="T13" fmla="*/ 2 h 250"/>
                  <a:gd name="T14" fmla="*/ 257 w 334"/>
                  <a:gd name="T15" fmla="*/ 2 h 250"/>
                  <a:gd name="T16" fmla="*/ 225 w 334"/>
                  <a:gd name="T17" fmla="*/ 4 h 250"/>
                  <a:gd name="T18" fmla="*/ 203 w 334"/>
                  <a:gd name="T19" fmla="*/ 2 h 250"/>
                  <a:gd name="T20" fmla="*/ 171 w 334"/>
                  <a:gd name="T21" fmla="*/ 4 h 250"/>
                  <a:gd name="T22" fmla="*/ 150 w 334"/>
                  <a:gd name="T23" fmla="*/ 4 h 250"/>
                  <a:gd name="T24" fmla="*/ 118 w 334"/>
                  <a:gd name="T25" fmla="*/ 4 h 250"/>
                  <a:gd name="T26" fmla="*/ 98 w 334"/>
                  <a:gd name="T27" fmla="*/ 4 h 250"/>
                  <a:gd name="T28" fmla="*/ 68 w 334"/>
                  <a:gd name="T29" fmla="*/ 6 h 250"/>
                  <a:gd name="T30" fmla="*/ 51 w 334"/>
                  <a:gd name="T31" fmla="*/ 8 h 250"/>
                  <a:gd name="T32" fmla="*/ 23 w 334"/>
                  <a:gd name="T33" fmla="*/ 12 h 250"/>
                  <a:gd name="T34" fmla="*/ 2 w 334"/>
                  <a:gd name="T35" fmla="*/ 47 h 250"/>
                  <a:gd name="T36" fmla="*/ 0 w 334"/>
                  <a:gd name="T37" fmla="*/ 107 h 250"/>
                  <a:gd name="T38" fmla="*/ 0 w 334"/>
                  <a:gd name="T39" fmla="*/ 154 h 250"/>
                  <a:gd name="T40" fmla="*/ 2 w 334"/>
                  <a:gd name="T41" fmla="*/ 214 h 250"/>
                  <a:gd name="T42" fmla="*/ 23 w 334"/>
                  <a:gd name="T43" fmla="*/ 244 h 250"/>
                  <a:gd name="T44" fmla="*/ 55 w 334"/>
                  <a:gd name="T45" fmla="*/ 248 h 250"/>
                  <a:gd name="T46" fmla="*/ 77 w 334"/>
                  <a:gd name="T47" fmla="*/ 250 h 250"/>
                  <a:gd name="T48" fmla="*/ 109 w 334"/>
                  <a:gd name="T49" fmla="*/ 250 h 250"/>
                  <a:gd name="T50" fmla="*/ 130 w 334"/>
                  <a:gd name="T51" fmla="*/ 248 h 250"/>
                  <a:gd name="T52" fmla="*/ 163 w 334"/>
                  <a:gd name="T53" fmla="*/ 248 h 250"/>
                  <a:gd name="T54" fmla="*/ 184 w 334"/>
                  <a:gd name="T55" fmla="*/ 248 h 250"/>
                  <a:gd name="T56" fmla="*/ 216 w 334"/>
                  <a:gd name="T57" fmla="*/ 246 h 250"/>
                  <a:gd name="T58" fmla="*/ 238 w 334"/>
                  <a:gd name="T59" fmla="*/ 246 h 250"/>
                  <a:gd name="T60" fmla="*/ 265 w 334"/>
                  <a:gd name="T61" fmla="*/ 244 h 250"/>
                  <a:gd name="T62" fmla="*/ 283 w 334"/>
                  <a:gd name="T63" fmla="*/ 244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34" h="250">
                    <a:moveTo>
                      <a:pt x="295" y="244"/>
                    </a:moveTo>
                    <a:lnTo>
                      <a:pt x="310" y="240"/>
                    </a:lnTo>
                    <a:lnTo>
                      <a:pt x="323" y="227"/>
                    </a:lnTo>
                    <a:lnTo>
                      <a:pt x="332" y="207"/>
                    </a:lnTo>
                    <a:lnTo>
                      <a:pt x="334" y="184"/>
                    </a:lnTo>
                    <a:lnTo>
                      <a:pt x="334" y="147"/>
                    </a:lnTo>
                    <a:lnTo>
                      <a:pt x="334" y="122"/>
                    </a:lnTo>
                    <a:lnTo>
                      <a:pt x="334" y="96"/>
                    </a:lnTo>
                    <a:lnTo>
                      <a:pt x="334" y="60"/>
                    </a:lnTo>
                    <a:lnTo>
                      <a:pt x="332" y="36"/>
                    </a:lnTo>
                    <a:lnTo>
                      <a:pt x="323" y="17"/>
                    </a:lnTo>
                    <a:lnTo>
                      <a:pt x="310" y="4"/>
                    </a:lnTo>
                    <a:lnTo>
                      <a:pt x="295" y="0"/>
                    </a:lnTo>
                    <a:lnTo>
                      <a:pt x="278" y="2"/>
                    </a:lnTo>
                    <a:lnTo>
                      <a:pt x="268" y="2"/>
                    </a:lnTo>
                    <a:lnTo>
                      <a:pt x="257" y="2"/>
                    </a:lnTo>
                    <a:lnTo>
                      <a:pt x="242" y="4"/>
                    </a:lnTo>
                    <a:lnTo>
                      <a:pt x="225" y="4"/>
                    </a:lnTo>
                    <a:lnTo>
                      <a:pt x="214" y="2"/>
                    </a:lnTo>
                    <a:lnTo>
                      <a:pt x="203" y="2"/>
                    </a:lnTo>
                    <a:lnTo>
                      <a:pt x="188" y="2"/>
                    </a:lnTo>
                    <a:lnTo>
                      <a:pt x="171" y="4"/>
                    </a:lnTo>
                    <a:lnTo>
                      <a:pt x="160" y="4"/>
                    </a:lnTo>
                    <a:lnTo>
                      <a:pt x="150" y="4"/>
                    </a:lnTo>
                    <a:lnTo>
                      <a:pt x="133" y="4"/>
                    </a:lnTo>
                    <a:lnTo>
                      <a:pt x="118" y="4"/>
                    </a:lnTo>
                    <a:lnTo>
                      <a:pt x="107" y="4"/>
                    </a:lnTo>
                    <a:lnTo>
                      <a:pt x="98" y="4"/>
                    </a:lnTo>
                    <a:lnTo>
                      <a:pt x="83" y="4"/>
                    </a:lnTo>
                    <a:lnTo>
                      <a:pt x="68" y="6"/>
                    </a:lnTo>
                    <a:lnTo>
                      <a:pt x="60" y="6"/>
                    </a:lnTo>
                    <a:lnTo>
                      <a:pt x="51" y="8"/>
                    </a:lnTo>
                    <a:lnTo>
                      <a:pt x="38" y="8"/>
                    </a:lnTo>
                    <a:lnTo>
                      <a:pt x="23" y="12"/>
                    </a:lnTo>
                    <a:lnTo>
                      <a:pt x="10" y="25"/>
                    </a:lnTo>
                    <a:lnTo>
                      <a:pt x="2" y="47"/>
                    </a:lnTo>
                    <a:lnTo>
                      <a:pt x="0" y="70"/>
                    </a:lnTo>
                    <a:lnTo>
                      <a:pt x="0" y="107"/>
                    </a:lnTo>
                    <a:lnTo>
                      <a:pt x="0" y="130"/>
                    </a:lnTo>
                    <a:lnTo>
                      <a:pt x="0" y="154"/>
                    </a:lnTo>
                    <a:lnTo>
                      <a:pt x="0" y="190"/>
                    </a:lnTo>
                    <a:lnTo>
                      <a:pt x="2" y="214"/>
                    </a:lnTo>
                    <a:lnTo>
                      <a:pt x="10" y="233"/>
                    </a:lnTo>
                    <a:lnTo>
                      <a:pt x="23" y="244"/>
                    </a:lnTo>
                    <a:lnTo>
                      <a:pt x="38" y="248"/>
                    </a:lnTo>
                    <a:lnTo>
                      <a:pt x="55" y="248"/>
                    </a:lnTo>
                    <a:lnTo>
                      <a:pt x="66" y="248"/>
                    </a:lnTo>
                    <a:lnTo>
                      <a:pt x="77" y="250"/>
                    </a:lnTo>
                    <a:lnTo>
                      <a:pt x="92" y="250"/>
                    </a:lnTo>
                    <a:lnTo>
                      <a:pt x="109" y="250"/>
                    </a:lnTo>
                    <a:lnTo>
                      <a:pt x="120" y="248"/>
                    </a:lnTo>
                    <a:lnTo>
                      <a:pt x="130" y="248"/>
                    </a:lnTo>
                    <a:lnTo>
                      <a:pt x="145" y="248"/>
                    </a:lnTo>
                    <a:lnTo>
                      <a:pt x="163" y="248"/>
                    </a:lnTo>
                    <a:lnTo>
                      <a:pt x="173" y="248"/>
                    </a:lnTo>
                    <a:lnTo>
                      <a:pt x="184" y="248"/>
                    </a:lnTo>
                    <a:lnTo>
                      <a:pt x="201" y="248"/>
                    </a:lnTo>
                    <a:lnTo>
                      <a:pt x="216" y="246"/>
                    </a:lnTo>
                    <a:lnTo>
                      <a:pt x="227" y="246"/>
                    </a:lnTo>
                    <a:lnTo>
                      <a:pt x="238" y="246"/>
                    </a:lnTo>
                    <a:lnTo>
                      <a:pt x="253" y="244"/>
                    </a:lnTo>
                    <a:lnTo>
                      <a:pt x="265" y="244"/>
                    </a:lnTo>
                    <a:lnTo>
                      <a:pt x="274" y="244"/>
                    </a:lnTo>
                    <a:lnTo>
                      <a:pt x="283" y="244"/>
                    </a:lnTo>
                    <a:lnTo>
                      <a:pt x="295" y="244"/>
                    </a:lnTo>
                    <a:close/>
                  </a:path>
                </a:pathLst>
              </a:custGeom>
              <a:solidFill>
                <a:srgbClr val="8EA3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454" name="Freeform 270"/>
              <p:cNvSpPr>
                <a:spLocks/>
              </p:cNvSpPr>
              <p:nvPr/>
            </p:nvSpPr>
            <p:spPr bwMode="auto">
              <a:xfrm>
                <a:off x="4331" y="2041"/>
                <a:ext cx="334" cy="253"/>
              </a:xfrm>
              <a:custGeom>
                <a:avLst/>
                <a:gdLst>
                  <a:gd name="T0" fmla="*/ 310 w 334"/>
                  <a:gd name="T1" fmla="*/ 242 h 253"/>
                  <a:gd name="T2" fmla="*/ 332 w 334"/>
                  <a:gd name="T3" fmla="*/ 210 h 253"/>
                  <a:gd name="T4" fmla="*/ 334 w 334"/>
                  <a:gd name="T5" fmla="*/ 150 h 253"/>
                  <a:gd name="T6" fmla="*/ 334 w 334"/>
                  <a:gd name="T7" fmla="*/ 98 h 253"/>
                  <a:gd name="T8" fmla="*/ 332 w 334"/>
                  <a:gd name="T9" fmla="*/ 38 h 253"/>
                  <a:gd name="T10" fmla="*/ 310 w 334"/>
                  <a:gd name="T11" fmla="*/ 4 h 253"/>
                  <a:gd name="T12" fmla="*/ 280 w 334"/>
                  <a:gd name="T13" fmla="*/ 2 h 253"/>
                  <a:gd name="T14" fmla="*/ 259 w 334"/>
                  <a:gd name="T15" fmla="*/ 2 h 253"/>
                  <a:gd name="T16" fmla="*/ 227 w 334"/>
                  <a:gd name="T17" fmla="*/ 2 h 253"/>
                  <a:gd name="T18" fmla="*/ 205 w 334"/>
                  <a:gd name="T19" fmla="*/ 4 h 253"/>
                  <a:gd name="T20" fmla="*/ 173 w 334"/>
                  <a:gd name="T21" fmla="*/ 4 h 253"/>
                  <a:gd name="T22" fmla="*/ 150 w 334"/>
                  <a:gd name="T23" fmla="*/ 6 h 253"/>
                  <a:gd name="T24" fmla="*/ 117 w 334"/>
                  <a:gd name="T25" fmla="*/ 8 h 253"/>
                  <a:gd name="T26" fmla="*/ 98 w 334"/>
                  <a:gd name="T27" fmla="*/ 8 h 253"/>
                  <a:gd name="T28" fmla="*/ 70 w 334"/>
                  <a:gd name="T29" fmla="*/ 8 h 253"/>
                  <a:gd name="T30" fmla="*/ 53 w 334"/>
                  <a:gd name="T31" fmla="*/ 8 h 253"/>
                  <a:gd name="T32" fmla="*/ 23 w 334"/>
                  <a:gd name="T33" fmla="*/ 15 h 253"/>
                  <a:gd name="T34" fmla="*/ 4 w 334"/>
                  <a:gd name="T35" fmla="*/ 47 h 253"/>
                  <a:gd name="T36" fmla="*/ 2 w 334"/>
                  <a:gd name="T37" fmla="*/ 107 h 253"/>
                  <a:gd name="T38" fmla="*/ 0 w 334"/>
                  <a:gd name="T39" fmla="*/ 158 h 253"/>
                  <a:gd name="T40" fmla="*/ 2 w 334"/>
                  <a:gd name="T41" fmla="*/ 216 h 253"/>
                  <a:gd name="T42" fmla="*/ 23 w 334"/>
                  <a:gd name="T43" fmla="*/ 248 h 253"/>
                  <a:gd name="T44" fmla="*/ 55 w 334"/>
                  <a:gd name="T45" fmla="*/ 253 h 253"/>
                  <a:gd name="T46" fmla="*/ 77 w 334"/>
                  <a:gd name="T47" fmla="*/ 253 h 253"/>
                  <a:gd name="T48" fmla="*/ 109 w 334"/>
                  <a:gd name="T49" fmla="*/ 251 h 253"/>
                  <a:gd name="T50" fmla="*/ 130 w 334"/>
                  <a:gd name="T51" fmla="*/ 251 h 253"/>
                  <a:gd name="T52" fmla="*/ 162 w 334"/>
                  <a:gd name="T53" fmla="*/ 251 h 253"/>
                  <a:gd name="T54" fmla="*/ 184 w 334"/>
                  <a:gd name="T55" fmla="*/ 251 h 253"/>
                  <a:gd name="T56" fmla="*/ 216 w 334"/>
                  <a:gd name="T57" fmla="*/ 248 h 253"/>
                  <a:gd name="T58" fmla="*/ 237 w 334"/>
                  <a:gd name="T59" fmla="*/ 248 h 253"/>
                  <a:gd name="T60" fmla="*/ 265 w 334"/>
                  <a:gd name="T61" fmla="*/ 246 h 253"/>
                  <a:gd name="T62" fmla="*/ 282 w 334"/>
                  <a:gd name="T63" fmla="*/ 246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34" h="253">
                    <a:moveTo>
                      <a:pt x="295" y="246"/>
                    </a:moveTo>
                    <a:lnTo>
                      <a:pt x="310" y="242"/>
                    </a:lnTo>
                    <a:lnTo>
                      <a:pt x="323" y="229"/>
                    </a:lnTo>
                    <a:lnTo>
                      <a:pt x="332" y="210"/>
                    </a:lnTo>
                    <a:lnTo>
                      <a:pt x="334" y="186"/>
                    </a:lnTo>
                    <a:lnTo>
                      <a:pt x="334" y="150"/>
                    </a:lnTo>
                    <a:lnTo>
                      <a:pt x="334" y="124"/>
                    </a:lnTo>
                    <a:lnTo>
                      <a:pt x="334" y="98"/>
                    </a:lnTo>
                    <a:lnTo>
                      <a:pt x="334" y="62"/>
                    </a:lnTo>
                    <a:lnTo>
                      <a:pt x="332" y="38"/>
                    </a:lnTo>
                    <a:lnTo>
                      <a:pt x="323" y="17"/>
                    </a:lnTo>
                    <a:lnTo>
                      <a:pt x="310" y="4"/>
                    </a:lnTo>
                    <a:lnTo>
                      <a:pt x="295" y="0"/>
                    </a:lnTo>
                    <a:lnTo>
                      <a:pt x="280" y="2"/>
                    </a:lnTo>
                    <a:lnTo>
                      <a:pt x="270" y="2"/>
                    </a:lnTo>
                    <a:lnTo>
                      <a:pt x="259" y="2"/>
                    </a:lnTo>
                    <a:lnTo>
                      <a:pt x="242" y="2"/>
                    </a:lnTo>
                    <a:lnTo>
                      <a:pt x="227" y="2"/>
                    </a:lnTo>
                    <a:lnTo>
                      <a:pt x="216" y="2"/>
                    </a:lnTo>
                    <a:lnTo>
                      <a:pt x="205" y="4"/>
                    </a:lnTo>
                    <a:lnTo>
                      <a:pt x="190" y="4"/>
                    </a:lnTo>
                    <a:lnTo>
                      <a:pt x="173" y="4"/>
                    </a:lnTo>
                    <a:lnTo>
                      <a:pt x="160" y="4"/>
                    </a:lnTo>
                    <a:lnTo>
                      <a:pt x="150" y="6"/>
                    </a:lnTo>
                    <a:lnTo>
                      <a:pt x="132" y="6"/>
                    </a:lnTo>
                    <a:lnTo>
                      <a:pt x="117" y="8"/>
                    </a:lnTo>
                    <a:lnTo>
                      <a:pt x="109" y="8"/>
                    </a:lnTo>
                    <a:lnTo>
                      <a:pt x="98" y="8"/>
                    </a:lnTo>
                    <a:lnTo>
                      <a:pt x="83" y="8"/>
                    </a:lnTo>
                    <a:lnTo>
                      <a:pt x="70" y="8"/>
                    </a:lnTo>
                    <a:lnTo>
                      <a:pt x="62" y="8"/>
                    </a:lnTo>
                    <a:lnTo>
                      <a:pt x="53" y="8"/>
                    </a:lnTo>
                    <a:lnTo>
                      <a:pt x="38" y="11"/>
                    </a:lnTo>
                    <a:lnTo>
                      <a:pt x="23" y="15"/>
                    </a:lnTo>
                    <a:lnTo>
                      <a:pt x="12" y="28"/>
                    </a:lnTo>
                    <a:lnTo>
                      <a:pt x="4" y="47"/>
                    </a:lnTo>
                    <a:lnTo>
                      <a:pt x="2" y="71"/>
                    </a:lnTo>
                    <a:lnTo>
                      <a:pt x="2" y="107"/>
                    </a:lnTo>
                    <a:lnTo>
                      <a:pt x="2" y="133"/>
                    </a:lnTo>
                    <a:lnTo>
                      <a:pt x="0" y="158"/>
                    </a:lnTo>
                    <a:lnTo>
                      <a:pt x="0" y="195"/>
                    </a:lnTo>
                    <a:lnTo>
                      <a:pt x="2" y="216"/>
                    </a:lnTo>
                    <a:lnTo>
                      <a:pt x="10" y="236"/>
                    </a:lnTo>
                    <a:lnTo>
                      <a:pt x="23" y="248"/>
                    </a:lnTo>
                    <a:lnTo>
                      <a:pt x="38" y="253"/>
                    </a:lnTo>
                    <a:lnTo>
                      <a:pt x="55" y="253"/>
                    </a:lnTo>
                    <a:lnTo>
                      <a:pt x="66" y="253"/>
                    </a:lnTo>
                    <a:lnTo>
                      <a:pt x="77" y="253"/>
                    </a:lnTo>
                    <a:lnTo>
                      <a:pt x="94" y="253"/>
                    </a:lnTo>
                    <a:lnTo>
                      <a:pt x="109" y="251"/>
                    </a:lnTo>
                    <a:lnTo>
                      <a:pt x="120" y="251"/>
                    </a:lnTo>
                    <a:lnTo>
                      <a:pt x="130" y="251"/>
                    </a:lnTo>
                    <a:lnTo>
                      <a:pt x="145" y="251"/>
                    </a:lnTo>
                    <a:lnTo>
                      <a:pt x="162" y="251"/>
                    </a:lnTo>
                    <a:lnTo>
                      <a:pt x="173" y="251"/>
                    </a:lnTo>
                    <a:lnTo>
                      <a:pt x="184" y="251"/>
                    </a:lnTo>
                    <a:lnTo>
                      <a:pt x="201" y="248"/>
                    </a:lnTo>
                    <a:lnTo>
                      <a:pt x="216" y="248"/>
                    </a:lnTo>
                    <a:lnTo>
                      <a:pt x="227" y="248"/>
                    </a:lnTo>
                    <a:lnTo>
                      <a:pt x="237" y="248"/>
                    </a:lnTo>
                    <a:lnTo>
                      <a:pt x="252" y="246"/>
                    </a:lnTo>
                    <a:lnTo>
                      <a:pt x="265" y="246"/>
                    </a:lnTo>
                    <a:lnTo>
                      <a:pt x="274" y="246"/>
                    </a:lnTo>
                    <a:lnTo>
                      <a:pt x="282" y="246"/>
                    </a:lnTo>
                    <a:lnTo>
                      <a:pt x="295" y="246"/>
                    </a:lnTo>
                    <a:close/>
                  </a:path>
                </a:pathLst>
              </a:custGeom>
              <a:solidFill>
                <a:srgbClr val="8EA3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455" name="Freeform 271"/>
              <p:cNvSpPr>
                <a:spLocks/>
              </p:cNvSpPr>
              <p:nvPr/>
            </p:nvSpPr>
            <p:spPr bwMode="auto">
              <a:xfrm>
                <a:off x="4708" y="2032"/>
                <a:ext cx="334" cy="253"/>
              </a:xfrm>
              <a:custGeom>
                <a:avLst/>
                <a:gdLst>
                  <a:gd name="T0" fmla="*/ 308 w 334"/>
                  <a:gd name="T1" fmla="*/ 242 h 253"/>
                  <a:gd name="T2" fmla="*/ 329 w 334"/>
                  <a:gd name="T3" fmla="*/ 210 h 253"/>
                  <a:gd name="T4" fmla="*/ 332 w 334"/>
                  <a:gd name="T5" fmla="*/ 150 h 253"/>
                  <a:gd name="T6" fmla="*/ 334 w 334"/>
                  <a:gd name="T7" fmla="*/ 99 h 253"/>
                  <a:gd name="T8" fmla="*/ 329 w 334"/>
                  <a:gd name="T9" fmla="*/ 39 h 253"/>
                  <a:gd name="T10" fmla="*/ 310 w 334"/>
                  <a:gd name="T11" fmla="*/ 5 h 253"/>
                  <a:gd name="T12" fmla="*/ 278 w 334"/>
                  <a:gd name="T13" fmla="*/ 0 h 253"/>
                  <a:gd name="T14" fmla="*/ 257 w 334"/>
                  <a:gd name="T15" fmla="*/ 2 h 253"/>
                  <a:gd name="T16" fmla="*/ 225 w 334"/>
                  <a:gd name="T17" fmla="*/ 2 h 253"/>
                  <a:gd name="T18" fmla="*/ 203 w 334"/>
                  <a:gd name="T19" fmla="*/ 2 h 253"/>
                  <a:gd name="T20" fmla="*/ 171 w 334"/>
                  <a:gd name="T21" fmla="*/ 2 h 253"/>
                  <a:gd name="T22" fmla="*/ 150 w 334"/>
                  <a:gd name="T23" fmla="*/ 5 h 253"/>
                  <a:gd name="T24" fmla="*/ 117 w 334"/>
                  <a:gd name="T25" fmla="*/ 5 h 253"/>
                  <a:gd name="T26" fmla="*/ 96 w 334"/>
                  <a:gd name="T27" fmla="*/ 7 h 253"/>
                  <a:gd name="T28" fmla="*/ 68 w 334"/>
                  <a:gd name="T29" fmla="*/ 7 h 253"/>
                  <a:gd name="T30" fmla="*/ 51 w 334"/>
                  <a:gd name="T31" fmla="*/ 7 h 253"/>
                  <a:gd name="T32" fmla="*/ 23 w 334"/>
                  <a:gd name="T33" fmla="*/ 11 h 253"/>
                  <a:gd name="T34" fmla="*/ 2 w 334"/>
                  <a:gd name="T35" fmla="*/ 47 h 253"/>
                  <a:gd name="T36" fmla="*/ 0 w 334"/>
                  <a:gd name="T37" fmla="*/ 107 h 253"/>
                  <a:gd name="T38" fmla="*/ 0 w 334"/>
                  <a:gd name="T39" fmla="*/ 157 h 253"/>
                  <a:gd name="T40" fmla="*/ 2 w 334"/>
                  <a:gd name="T41" fmla="*/ 217 h 253"/>
                  <a:gd name="T42" fmla="*/ 23 w 334"/>
                  <a:gd name="T43" fmla="*/ 249 h 253"/>
                  <a:gd name="T44" fmla="*/ 53 w 334"/>
                  <a:gd name="T45" fmla="*/ 253 h 253"/>
                  <a:gd name="T46" fmla="*/ 75 w 334"/>
                  <a:gd name="T47" fmla="*/ 251 h 253"/>
                  <a:gd name="T48" fmla="*/ 107 w 334"/>
                  <a:gd name="T49" fmla="*/ 251 h 253"/>
                  <a:gd name="T50" fmla="*/ 128 w 334"/>
                  <a:gd name="T51" fmla="*/ 251 h 253"/>
                  <a:gd name="T52" fmla="*/ 160 w 334"/>
                  <a:gd name="T53" fmla="*/ 251 h 253"/>
                  <a:gd name="T54" fmla="*/ 184 w 334"/>
                  <a:gd name="T55" fmla="*/ 249 h 253"/>
                  <a:gd name="T56" fmla="*/ 216 w 334"/>
                  <a:gd name="T57" fmla="*/ 249 h 253"/>
                  <a:gd name="T58" fmla="*/ 235 w 334"/>
                  <a:gd name="T59" fmla="*/ 249 h 253"/>
                  <a:gd name="T60" fmla="*/ 263 w 334"/>
                  <a:gd name="T61" fmla="*/ 249 h 253"/>
                  <a:gd name="T62" fmla="*/ 280 w 334"/>
                  <a:gd name="T63" fmla="*/ 247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34" h="253">
                    <a:moveTo>
                      <a:pt x="295" y="247"/>
                    </a:moveTo>
                    <a:lnTo>
                      <a:pt x="308" y="242"/>
                    </a:lnTo>
                    <a:lnTo>
                      <a:pt x="321" y="230"/>
                    </a:lnTo>
                    <a:lnTo>
                      <a:pt x="329" y="210"/>
                    </a:lnTo>
                    <a:lnTo>
                      <a:pt x="332" y="187"/>
                    </a:lnTo>
                    <a:lnTo>
                      <a:pt x="332" y="150"/>
                    </a:lnTo>
                    <a:lnTo>
                      <a:pt x="334" y="125"/>
                    </a:lnTo>
                    <a:lnTo>
                      <a:pt x="334" y="99"/>
                    </a:lnTo>
                    <a:lnTo>
                      <a:pt x="334" y="62"/>
                    </a:lnTo>
                    <a:lnTo>
                      <a:pt x="329" y="39"/>
                    </a:lnTo>
                    <a:lnTo>
                      <a:pt x="321" y="17"/>
                    </a:lnTo>
                    <a:lnTo>
                      <a:pt x="310" y="5"/>
                    </a:lnTo>
                    <a:lnTo>
                      <a:pt x="295" y="0"/>
                    </a:lnTo>
                    <a:lnTo>
                      <a:pt x="278" y="0"/>
                    </a:lnTo>
                    <a:lnTo>
                      <a:pt x="267" y="0"/>
                    </a:lnTo>
                    <a:lnTo>
                      <a:pt x="257" y="2"/>
                    </a:lnTo>
                    <a:lnTo>
                      <a:pt x="240" y="2"/>
                    </a:lnTo>
                    <a:lnTo>
                      <a:pt x="225" y="2"/>
                    </a:lnTo>
                    <a:lnTo>
                      <a:pt x="214" y="2"/>
                    </a:lnTo>
                    <a:lnTo>
                      <a:pt x="203" y="2"/>
                    </a:lnTo>
                    <a:lnTo>
                      <a:pt x="188" y="2"/>
                    </a:lnTo>
                    <a:lnTo>
                      <a:pt x="171" y="2"/>
                    </a:lnTo>
                    <a:lnTo>
                      <a:pt x="160" y="2"/>
                    </a:lnTo>
                    <a:lnTo>
                      <a:pt x="150" y="5"/>
                    </a:lnTo>
                    <a:lnTo>
                      <a:pt x="132" y="5"/>
                    </a:lnTo>
                    <a:lnTo>
                      <a:pt x="117" y="5"/>
                    </a:lnTo>
                    <a:lnTo>
                      <a:pt x="107" y="5"/>
                    </a:lnTo>
                    <a:lnTo>
                      <a:pt x="96" y="7"/>
                    </a:lnTo>
                    <a:lnTo>
                      <a:pt x="81" y="7"/>
                    </a:lnTo>
                    <a:lnTo>
                      <a:pt x="68" y="7"/>
                    </a:lnTo>
                    <a:lnTo>
                      <a:pt x="60" y="7"/>
                    </a:lnTo>
                    <a:lnTo>
                      <a:pt x="51" y="7"/>
                    </a:lnTo>
                    <a:lnTo>
                      <a:pt x="38" y="7"/>
                    </a:lnTo>
                    <a:lnTo>
                      <a:pt x="23" y="11"/>
                    </a:lnTo>
                    <a:lnTo>
                      <a:pt x="10" y="26"/>
                    </a:lnTo>
                    <a:lnTo>
                      <a:pt x="2" y="47"/>
                    </a:lnTo>
                    <a:lnTo>
                      <a:pt x="0" y="71"/>
                    </a:lnTo>
                    <a:lnTo>
                      <a:pt x="0" y="107"/>
                    </a:lnTo>
                    <a:lnTo>
                      <a:pt x="0" y="131"/>
                    </a:lnTo>
                    <a:lnTo>
                      <a:pt x="0" y="157"/>
                    </a:lnTo>
                    <a:lnTo>
                      <a:pt x="0" y="193"/>
                    </a:lnTo>
                    <a:lnTo>
                      <a:pt x="2" y="217"/>
                    </a:lnTo>
                    <a:lnTo>
                      <a:pt x="10" y="236"/>
                    </a:lnTo>
                    <a:lnTo>
                      <a:pt x="23" y="249"/>
                    </a:lnTo>
                    <a:lnTo>
                      <a:pt x="38" y="253"/>
                    </a:lnTo>
                    <a:lnTo>
                      <a:pt x="53" y="253"/>
                    </a:lnTo>
                    <a:lnTo>
                      <a:pt x="64" y="251"/>
                    </a:lnTo>
                    <a:lnTo>
                      <a:pt x="75" y="251"/>
                    </a:lnTo>
                    <a:lnTo>
                      <a:pt x="92" y="251"/>
                    </a:lnTo>
                    <a:lnTo>
                      <a:pt x="107" y="251"/>
                    </a:lnTo>
                    <a:lnTo>
                      <a:pt x="117" y="251"/>
                    </a:lnTo>
                    <a:lnTo>
                      <a:pt x="128" y="251"/>
                    </a:lnTo>
                    <a:lnTo>
                      <a:pt x="143" y="251"/>
                    </a:lnTo>
                    <a:lnTo>
                      <a:pt x="160" y="251"/>
                    </a:lnTo>
                    <a:lnTo>
                      <a:pt x="171" y="249"/>
                    </a:lnTo>
                    <a:lnTo>
                      <a:pt x="184" y="249"/>
                    </a:lnTo>
                    <a:lnTo>
                      <a:pt x="201" y="249"/>
                    </a:lnTo>
                    <a:lnTo>
                      <a:pt x="216" y="249"/>
                    </a:lnTo>
                    <a:lnTo>
                      <a:pt x="225" y="249"/>
                    </a:lnTo>
                    <a:lnTo>
                      <a:pt x="235" y="249"/>
                    </a:lnTo>
                    <a:lnTo>
                      <a:pt x="250" y="249"/>
                    </a:lnTo>
                    <a:lnTo>
                      <a:pt x="263" y="249"/>
                    </a:lnTo>
                    <a:lnTo>
                      <a:pt x="272" y="247"/>
                    </a:lnTo>
                    <a:lnTo>
                      <a:pt x="280" y="247"/>
                    </a:lnTo>
                    <a:lnTo>
                      <a:pt x="295" y="247"/>
                    </a:lnTo>
                    <a:close/>
                  </a:path>
                </a:pathLst>
              </a:custGeom>
              <a:solidFill>
                <a:srgbClr val="8EA3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456" name="Freeform 272"/>
              <p:cNvSpPr>
                <a:spLocks/>
              </p:cNvSpPr>
              <p:nvPr/>
            </p:nvSpPr>
            <p:spPr bwMode="auto">
              <a:xfrm>
                <a:off x="4134" y="2369"/>
                <a:ext cx="334" cy="250"/>
              </a:xfrm>
              <a:custGeom>
                <a:avLst/>
                <a:gdLst>
                  <a:gd name="T0" fmla="*/ 280 w 334"/>
                  <a:gd name="T1" fmla="*/ 0 h 250"/>
                  <a:gd name="T2" fmla="*/ 259 w 334"/>
                  <a:gd name="T3" fmla="*/ 0 h 250"/>
                  <a:gd name="T4" fmla="*/ 227 w 334"/>
                  <a:gd name="T5" fmla="*/ 0 h 250"/>
                  <a:gd name="T6" fmla="*/ 205 w 334"/>
                  <a:gd name="T7" fmla="*/ 0 h 250"/>
                  <a:gd name="T8" fmla="*/ 173 w 334"/>
                  <a:gd name="T9" fmla="*/ 2 h 250"/>
                  <a:gd name="T10" fmla="*/ 149 w 334"/>
                  <a:gd name="T11" fmla="*/ 2 h 250"/>
                  <a:gd name="T12" fmla="*/ 117 w 334"/>
                  <a:gd name="T13" fmla="*/ 2 h 250"/>
                  <a:gd name="T14" fmla="*/ 98 w 334"/>
                  <a:gd name="T15" fmla="*/ 2 h 250"/>
                  <a:gd name="T16" fmla="*/ 70 w 334"/>
                  <a:gd name="T17" fmla="*/ 2 h 250"/>
                  <a:gd name="T18" fmla="*/ 53 w 334"/>
                  <a:gd name="T19" fmla="*/ 4 h 250"/>
                  <a:gd name="T20" fmla="*/ 25 w 334"/>
                  <a:gd name="T21" fmla="*/ 10 h 250"/>
                  <a:gd name="T22" fmla="*/ 4 w 334"/>
                  <a:gd name="T23" fmla="*/ 42 h 250"/>
                  <a:gd name="T24" fmla="*/ 2 w 334"/>
                  <a:gd name="T25" fmla="*/ 102 h 250"/>
                  <a:gd name="T26" fmla="*/ 0 w 334"/>
                  <a:gd name="T27" fmla="*/ 154 h 250"/>
                  <a:gd name="T28" fmla="*/ 4 w 334"/>
                  <a:gd name="T29" fmla="*/ 214 h 250"/>
                  <a:gd name="T30" fmla="*/ 25 w 334"/>
                  <a:gd name="T31" fmla="*/ 244 h 250"/>
                  <a:gd name="T32" fmla="*/ 55 w 334"/>
                  <a:gd name="T33" fmla="*/ 248 h 250"/>
                  <a:gd name="T34" fmla="*/ 77 w 334"/>
                  <a:gd name="T35" fmla="*/ 250 h 250"/>
                  <a:gd name="T36" fmla="*/ 109 w 334"/>
                  <a:gd name="T37" fmla="*/ 250 h 250"/>
                  <a:gd name="T38" fmla="*/ 130 w 334"/>
                  <a:gd name="T39" fmla="*/ 248 h 250"/>
                  <a:gd name="T40" fmla="*/ 162 w 334"/>
                  <a:gd name="T41" fmla="*/ 248 h 250"/>
                  <a:gd name="T42" fmla="*/ 186 w 334"/>
                  <a:gd name="T43" fmla="*/ 248 h 250"/>
                  <a:gd name="T44" fmla="*/ 218 w 334"/>
                  <a:gd name="T45" fmla="*/ 248 h 250"/>
                  <a:gd name="T46" fmla="*/ 237 w 334"/>
                  <a:gd name="T47" fmla="*/ 246 h 250"/>
                  <a:gd name="T48" fmla="*/ 265 w 334"/>
                  <a:gd name="T49" fmla="*/ 244 h 250"/>
                  <a:gd name="T50" fmla="*/ 282 w 334"/>
                  <a:gd name="T51" fmla="*/ 246 h 250"/>
                  <a:gd name="T52" fmla="*/ 310 w 334"/>
                  <a:gd name="T53" fmla="*/ 240 h 250"/>
                  <a:gd name="T54" fmla="*/ 332 w 334"/>
                  <a:gd name="T55" fmla="*/ 207 h 250"/>
                  <a:gd name="T56" fmla="*/ 334 w 334"/>
                  <a:gd name="T57" fmla="*/ 147 h 250"/>
                  <a:gd name="T58" fmla="*/ 334 w 334"/>
                  <a:gd name="T59" fmla="*/ 96 h 250"/>
                  <a:gd name="T60" fmla="*/ 332 w 334"/>
                  <a:gd name="T61" fmla="*/ 36 h 250"/>
                  <a:gd name="T62" fmla="*/ 310 w 334"/>
                  <a:gd name="T63" fmla="*/ 4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34" h="250">
                    <a:moveTo>
                      <a:pt x="295" y="0"/>
                    </a:moveTo>
                    <a:lnTo>
                      <a:pt x="280" y="0"/>
                    </a:lnTo>
                    <a:lnTo>
                      <a:pt x="269" y="0"/>
                    </a:lnTo>
                    <a:lnTo>
                      <a:pt x="259" y="0"/>
                    </a:lnTo>
                    <a:lnTo>
                      <a:pt x="242" y="0"/>
                    </a:lnTo>
                    <a:lnTo>
                      <a:pt x="227" y="0"/>
                    </a:lnTo>
                    <a:lnTo>
                      <a:pt x="216" y="0"/>
                    </a:lnTo>
                    <a:lnTo>
                      <a:pt x="205" y="0"/>
                    </a:lnTo>
                    <a:lnTo>
                      <a:pt x="190" y="2"/>
                    </a:lnTo>
                    <a:lnTo>
                      <a:pt x="173" y="2"/>
                    </a:lnTo>
                    <a:lnTo>
                      <a:pt x="162" y="2"/>
                    </a:lnTo>
                    <a:lnTo>
                      <a:pt x="149" y="2"/>
                    </a:lnTo>
                    <a:lnTo>
                      <a:pt x="132" y="2"/>
                    </a:lnTo>
                    <a:lnTo>
                      <a:pt x="117" y="2"/>
                    </a:lnTo>
                    <a:lnTo>
                      <a:pt x="109" y="2"/>
                    </a:lnTo>
                    <a:lnTo>
                      <a:pt x="98" y="2"/>
                    </a:lnTo>
                    <a:lnTo>
                      <a:pt x="83" y="2"/>
                    </a:lnTo>
                    <a:lnTo>
                      <a:pt x="70" y="2"/>
                    </a:lnTo>
                    <a:lnTo>
                      <a:pt x="62" y="2"/>
                    </a:lnTo>
                    <a:lnTo>
                      <a:pt x="53" y="4"/>
                    </a:lnTo>
                    <a:lnTo>
                      <a:pt x="40" y="4"/>
                    </a:lnTo>
                    <a:lnTo>
                      <a:pt x="25" y="10"/>
                    </a:lnTo>
                    <a:lnTo>
                      <a:pt x="12" y="23"/>
                    </a:lnTo>
                    <a:lnTo>
                      <a:pt x="4" y="42"/>
                    </a:lnTo>
                    <a:lnTo>
                      <a:pt x="2" y="66"/>
                    </a:lnTo>
                    <a:lnTo>
                      <a:pt x="2" y="102"/>
                    </a:lnTo>
                    <a:lnTo>
                      <a:pt x="2" y="128"/>
                    </a:lnTo>
                    <a:lnTo>
                      <a:pt x="0" y="154"/>
                    </a:lnTo>
                    <a:lnTo>
                      <a:pt x="0" y="190"/>
                    </a:lnTo>
                    <a:lnTo>
                      <a:pt x="4" y="214"/>
                    </a:lnTo>
                    <a:lnTo>
                      <a:pt x="12" y="231"/>
                    </a:lnTo>
                    <a:lnTo>
                      <a:pt x="25" y="244"/>
                    </a:lnTo>
                    <a:lnTo>
                      <a:pt x="40" y="248"/>
                    </a:lnTo>
                    <a:lnTo>
                      <a:pt x="55" y="248"/>
                    </a:lnTo>
                    <a:lnTo>
                      <a:pt x="66" y="248"/>
                    </a:lnTo>
                    <a:lnTo>
                      <a:pt x="77" y="250"/>
                    </a:lnTo>
                    <a:lnTo>
                      <a:pt x="94" y="250"/>
                    </a:lnTo>
                    <a:lnTo>
                      <a:pt x="109" y="250"/>
                    </a:lnTo>
                    <a:lnTo>
                      <a:pt x="120" y="248"/>
                    </a:lnTo>
                    <a:lnTo>
                      <a:pt x="130" y="248"/>
                    </a:lnTo>
                    <a:lnTo>
                      <a:pt x="145" y="248"/>
                    </a:lnTo>
                    <a:lnTo>
                      <a:pt x="162" y="248"/>
                    </a:lnTo>
                    <a:lnTo>
                      <a:pt x="173" y="248"/>
                    </a:lnTo>
                    <a:lnTo>
                      <a:pt x="186" y="248"/>
                    </a:lnTo>
                    <a:lnTo>
                      <a:pt x="203" y="248"/>
                    </a:lnTo>
                    <a:lnTo>
                      <a:pt x="218" y="248"/>
                    </a:lnTo>
                    <a:lnTo>
                      <a:pt x="227" y="246"/>
                    </a:lnTo>
                    <a:lnTo>
                      <a:pt x="237" y="246"/>
                    </a:lnTo>
                    <a:lnTo>
                      <a:pt x="252" y="244"/>
                    </a:lnTo>
                    <a:lnTo>
                      <a:pt x="265" y="244"/>
                    </a:lnTo>
                    <a:lnTo>
                      <a:pt x="274" y="244"/>
                    </a:lnTo>
                    <a:lnTo>
                      <a:pt x="282" y="246"/>
                    </a:lnTo>
                    <a:lnTo>
                      <a:pt x="295" y="246"/>
                    </a:lnTo>
                    <a:lnTo>
                      <a:pt x="310" y="240"/>
                    </a:lnTo>
                    <a:lnTo>
                      <a:pt x="323" y="227"/>
                    </a:lnTo>
                    <a:lnTo>
                      <a:pt x="332" y="207"/>
                    </a:lnTo>
                    <a:lnTo>
                      <a:pt x="334" y="184"/>
                    </a:lnTo>
                    <a:lnTo>
                      <a:pt x="334" y="147"/>
                    </a:lnTo>
                    <a:lnTo>
                      <a:pt x="334" y="122"/>
                    </a:lnTo>
                    <a:lnTo>
                      <a:pt x="334" y="96"/>
                    </a:lnTo>
                    <a:lnTo>
                      <a:pt x="334" y="60"/>
                    </a:lnTo>
                    <a:lnTo>
                      <a:pt x="332" y="36"/>
                    </a:lnTo>
                    <a:lnTo>
                      <a:pt x="323" y="17"/>
                    </a:lnTo>
                    <a:lnTo>
                      <a:pt x="310" y="4"/>
                    </a:lnTo>
                    <a:lnTo>
                      <a:pt x="295" y="0"/>
                    </a:lnTo>
                    <a:close/>
                  </a:path>
                </a:pathLst>
              </a:custGeom>
              <a:solidFill>
                <a:srgbClr val="8EA3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457" name="Freeform 273"/>
              <p:cNvSpPr>
                <a:spLocks/>
              </p:cNvSpPr>
              <p:nvPr/>
            </p:nvSpPr>
            <p:spPr bwMode="auto">
              <a:xfrm>
                <a:off x="4511" y="2360"/>
                <a:ext cx="334" cy="253"/>
              </a:xfrm>
              <a:custGeom>
                <a:avLst/>
                <a:gdLst>
                  <a:gd name="T0" fmla="*/ 278 w 334"/>
                  <a:gd name="T1" fmla="*/ 0 h 253"/>
                  <a:gd name="T2" fmla="*/ 257 w 334"/>
                  <a:gd name="T3" fmla="*/ 0 h 253"/>
                  <a:gd name="T4" fmla="*/ 224 w 334"/>
                  <a:gd name="T5" fmla="*/ 0 h 253"/>
                  <a:gd name="T6" fmla="*/ 203 w 334"/>
                  <a:gd name="T7" fmla="*/ 2 h 253"/>
                  <a:gd name="T8" fmla="*/ 171 w 334"/>
                  <a:gd name="T9" fmla="*/ 2 h 253"/>
                  <a:gd name="T10" fmla="*/ 149 w 334"/>
                  <a:gd name="T11" fmla="*/ 4 h 253"/>
                  <a:gd name="T12" fmla="*/ 117 w 334"/>
                  <a:gd name="T13" fmla="*/ 4 h 253"/>
                  <a:gd name="T14" fmla="*/ 96 w 334"/>
                  <a:gd name="T15" fmla="*/ 4 h 253"/>
                  <a:gd name="T16" fmla="*/ 68 w 334"/>
                  <a:gd name="T17" fmla="*/ 4 h 253"/>
                  <a:gd name="T18" fmla="*/ 51 w 334"/>
                  <a:gd name="T19" fmla="*/ 4 h 253"/>
                  <a:gd name="T20" fmla="*/ 23 w 334"/>
                  <a:gd name="T21" fmla="*/ 9 h 253"/>
                  <a:gd name="T22" fmla="*/ 2 w 334"/>
                  <a:gd name="T23" fmla="*/ 43 h 253"/>
                  <a:gd name="T24" fmla="*/ 0 w 334"/>
                  <a:gd name="T25" fmla="*/ 103 h 253"/>
                  <a:gd name="T26" fmla="*/ 0 w 334"/>
                  <a:gd name="T27" fmla="*/ 154 h 253"/>
                  <a:gd name="T28" fmla="*/ 2 w 334"/>
                  <a:gd name="T29" fmla="*/ 214 h 253"/>
                  <a:gd name="T30" fmla="*/ 23 w 334"/>
                  <a:gd name="T31" fmla="*/ 249 h 253"/>
                  <a:gd name="T32" fmla="*/ 55 w 334"/>
                  <a:gd name="T33" fmla="*/ 251 h 253"/>
                  <a:gd name="T34" fmla="*/ 77 w 334"/>
                  <a:gd name="T35" fmla="*/ 251 h 253"/>
                  <a:gd name="T36" fmla="*/ 107 w 334"/>
                  <a:gd name="T37" fmla="*/ 251 h 253"/>
                  <a:gd name="T38" fmla="*/ 128 w 334"/>
                  <a:gd name="T39" fmla="*/ 251 h 253"/>
                  <a:gd name="T40" fmla="*/ 160 w 334"/>
                  <a:gd name="T41" fmla="*/ 251 h 253"/>
                  <a:gd name="T42" fmla="*/ 184 w 334"/>
                  <a:gd name="T43" fmla="*/ 251 h 253"/>
                  <a:gd name="T44" fmla="*/ 216 w 334"/>
                  <a:gd name="T45" fmla="*/ 249 h 253"/>
                  <a:gd name="T46" fmla="*/ 235 w 334"/>
                  <a:gd name="T47" fmla="*/ 246 h 253"/>
                  <a:gd name="T48" fmla="*/ 265 w 334"/>
                  <a:gd name="T49" fmla="*/ 246 h 253"/>
                  <a:gd name="T50" fmla="*/ 282 w 334"/>
                  <a:gd name="T51" fmla="*/ 246 h 253"/>
                  <a:gd name="T52" fmla="*/ 310 w 334"/>
                  <a:gd name="T53" fmla="*/ 242 h 253"/>
                  <a:gd name="T54" fmla="*/ 332 w 334"/>
                  <a:gd name="T55" fmla="*/ 208 h 253"/>
                  <a:gd name="T56" fmla="*/ 334 w 334"/>
                  <a:gd name="T57" fmla="*/ 148 h 253"/>
                  <a:gd name="T58" fmla="*/ 334 w 334"/>
                  <a:gd name="T59" fmla="*/ 96 h 253"/>
                  <a:gd name="T60" fmla="*/ 332 w 334"/>
                  <a:gd name="T61" fmla="*/ 36 h 253"/>
                  <a:gd name="T62" fmla="*/ 310 w 334"/>
                  <a:gd name="T63" fmla="*/ 4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34" h="253">
                    <a:moveTo>
                      <a:pt x="295" y="0"/>
                    </a:moveTo>
                    <a:lnTo>
                      <a:pt x="278" y="0"/>
                    </a:lnTo>
                    <a:lnTo>
                      <a:pt x="267" y="0"/>
                    </a:lnTo>
                    <a:lnTo>
                      <a:pt x="257" y="0"/>
                    </a:lnTo>
                    <a:lnTo>
                      <a:pt x="239" y="0"/>
                    </a:lnTo>
                    <a:lnTo>
                      <a:pt x="224" y="0"/>
                    </a:lnTo>
                    <a:lnTo>
                      <a:pt x="214" y="0"/>
                    </a:lnTo>
                    <a:lnTo>
                      <a:pt x="203" y="2"/>
                    </a:lnTo>
                    <a:lnTo>
                      <a:pt x="188" y="2"/>
                    </a:lnTo>
                    <a:lnTo>
                      <a:pt x="171" y="2"/>
                    </a:lnTo>
                    <a:lnTo>
                      <a:pt x="160" y="2"/>
                    </a:lnTo>
                    <a:lnTo>
                      <a:pt x="149" y="4"/>
                    </a:lnTo>
                    <a:lnTo>
                      <a:pt x="132" y="4"/>
                    </a:lnTo>
                    <a:lnTo>
                      <a:pt x="117" y="4"/>
                    </a:lnTo>
                    <a:lnTo>
                      <a:pt x="107" y="4"/>
                    </a:lnTo>
                    <a:lnTo>
                      <a:pt x="96" y="4"/>
                    </a:lnTo>
                    <a:lnTo>
                      <a:pt x="81" y="4"/>
                    </a:lnTo>
                    <a:lnTo>
                      <a:pt x="68" y="4"/>
                    </a:lnTo>
                    <a:lnTo>
                      <a:pt x="60" y="4"/>
                    </a:lnTo>
                    <a:lnTo>
                      <a:pt x="51" y="4"/>
                    </a:lnTo>
                    <a:lnTo>
                      <a:pt x="38" y="4"/>
                    </a:lnTo>
                    <a:lnTo>
                      <a:pt x="23" y="9"/>
                    </a:lnTo>
                    <a:lnTo>
                      <a:pt x="10" y="24"/>
                    </a:lnTo>
                    <a:lnTo>
                      <a:pt x="2" y="43"/>
                    </a:lnTo>
                    <a:lnTo>
                      <a:pt x="0" y="66"/>
                    </a:lnTo>
                    <a:lnTo>
                      <a:pt x="0" y="103"/>
                    </a:lnTo>
                    <a:lnTo>
                      <a:pt x="0" y="129"/>
                    </a:lnTo>
                    <a:lnTo>
                      <a:pt x="0" y="154"/>
                    </a:lnTo>
                    <a:lnTo>
                      <a:pt x="0" y="191"/>
                    </a:lnTo>
                    <a:lnTo>
                      <a:pt x="2" y="214"/>
                    </a:lnTo>
                    <a:lnTo>
                      <a:pt x="10" y="234"/>
                    </a:lnTo>
                    <a:lnTo>
                      <a:pt x="23" y="249"/>
                    </a:lnTo>
                    <a:lnTo>
                      <a:pt x="38" y="253"/>
                    </a:lnTo>
                    <a:lnTo>
                      <a:pt x="55" y="251"/>
                    </a:lnTo>
                    <a:lnTo>
                      <a:pt x="66" y="251"/>
                    </a:lnTo>
                    <a:lnTo>
                      <a:pt x="77" y="251"/>
                    </a:lnTo>
                    <a:lnTo>
                      <a:pt x="92" y="251"/>
                    </a:lnTo>
                    <a:lnTo>
                      <a:pt x="107" y="251"/>
                    </a:lnTo>
                    <a:lnTo>
                      <a:pt x="117" y="251"/>
                    </a:lnTo>
                    <a:lnTo>
                      <a:pt x="128" y="251"/>
                    </a:lnTo>
                    <a:lnTo>
                      <a:pt x="143" y="251"/>
                    </a:lnTo>
                    <a:lnTo>
                      <a:pt x="160" y="251"/>
                    </a:lnTo>
                    <a:lnTo>
                      <a:pt x="173" y="251"/>
                    </a:lnTo>
                    <a:lnTo>
                      <a:pt x="184" y="251"/>
                    </a:lnTo>
                    <a:lnTo>
                      <a:pt x="201" y="251"/>
                    </a:lnTo>
                    <a:lnTo>
                      <a:pt x="216" y="249"/>
                    </a:lnTo>
                    <a:lnTo>
                      <a:pt x="227" y="249"/>
                    </a:lnTo>
                    <a:lnTo>
                      <a:pt x="235" y="246"/>
                    </a:lnTo>
                    <a:lnTo>
                      <a:pt x="250" y="246"/>
                    </a:lnTo>
                    <a:lnTo>
                      <a:pt x="265" y="246"/>
                    </a:lnTo>
                    <a:lnTo>
                      <a:pt x="274" y="246"/>
                    </a:lnTo>
                    <a:lnTo>
                      <a:pt x="282" y="246"/>
                    </a:lnTo>
                    <a:lnTo>
                      <a:pt x="295" y="246"/>
                    </a:lnTo>
                    <a:lnTo>
                      <a:pt x="310" y="242"/>
                    </a:lnTo>
                    <a:lnTo>
                      <a:pt x="323" y="227"/>
                    </a:lnTo>
                    <a:lnTo>
                      <a:pt x="332" y="208"/>
                    </a:lnTo>
                    <a:lnTo>
                      <a:pt x="334" y="184"/>
                    </a:lnTo>
                    <a:lnTo>
                      <a:pt x="334" y="148"/>
                    </a:lnTo>
                    <a:lnTo>
                      <a:pt x="334" y="122"/>
                    </a:lnTo>
                    <a:lnTo>
                      <a:pt x="334" y="96"/>
                    </a:lnTo>
                    <a:lnTo>
                      <a:pt x="334" y="60"/>
                    </a:lnTo>
                    <a:lnTo>
                      <a:pt x="332" y="36"/>
                    </a:lnTo>
                    <a:lnTo>
                      <a:pt x="323" y="17"/>
                    </a:lnTo>
                    <a:lnTo>
                      <a:pt x="310" y="4"/>
                    </a:lnTo>
                    <a:lnTo>
                      <a:pt x="295" y="0"/>
                    </a:lnTo>
                    <a:close/>
                  </a:path>
                </a:pathLst>
              </a:custGeom>
              <a:solidFill>
                <a:srgbClr val="8EA3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458" name="Freeform 274"/>
              <p:cNvSpPr>
                <a:spLocks/>
              </p:cNvSpPr>
              <p:nvPr/>
            </p:nvSpPr>
            <p:spPr bwMode="auto">
              <a:xfrm>
                <a:off x="4885" y="2343"/>
                <a:ext cx="163" cy="274"/>
              </a:xfrm>
              <a:custGeom>
                <a:avLst/>
                <a:gdLst>
                  <a:gd name="T0" fmla="*/ 0 w 163"/>
                  <a:gd name="T1" fmla="*/ 77 h 274"/>
                  <a:gd name="T2" fmla="*/ 0 w 163"/>
                  <a:gd name="T3" fmla="*/ 113 h 274"/>
                  <a:gd name="T4" fmla="*/ 0 w 163"/>
                  <a:gd name="T5" fmla="*/ 139 h 274"/>
                  <a:gd name="T6" fmla="*/ 0 w 163"/>
                  <a:gd name="T7" fmla="*/ 165 h 274"/>
                  <a:gd name="T8" fmla="*/ 0 w 163"/>
                  <a:gd name="T9" fmla="*/ 201 h 274"/>
                  <a:gd name="T10" fmla="*/ 3 w 163"/>
                  <a:gd name="T11" fmla="*/ 225 h 274"/>
                  <a:gd name="T12" fmla="*/ 11 w 163"/>
                  <a:gd name="T13" fmla="*/ 244 h 274"/>
                  <a:gd name="T14" fmla="*/ 24 w 163"/>
                  <a:gd name="T15" fmla="*/ 257 h 274"/>
                  <a:gd name="T16" fmla="*/ 39 w 163"/>
                  <a:gd name="T17" fmla="*/ 261 h 274"/>
                  <a:gd name="T18" fmla="*/ 50 w 163"/>
                  <a:gd name="T19" fmla="*/ 261 h 274"/>
                  <a:gd name="T20" fmla="*/ 58 w 163"/>
                  <a:gd name="T21" fmla="*/ 261 h 274"/>
                  <a:gd name="T22" fmla="*/ 65 w 163"/>
                  <a:gd name="T23" fmla="*/ 261 h 274"/>
                  <a:gd name="T24" fmla="*/ 71 w 163"/>
                  <a:gd name="T25" fmla="*/ 261 h 274"/>
                  <a:gd name="T26" fmla="*/ 77 w 163"/>
                  <a:gd name="T27" fmla="*/ 261 h 274"/>
                  <a:gd name="T28" fmla="*/ 84 w 163"/>
                  <a:gd name="T29" fmla="*/ 261 h 274"/>
                  <a:gd name="T30" fmla="*/ 92 w 163"/>
                  <a:gd name="T31" fmla="*/ 261 h 274"/>
                  <a:gd name="T32" fmla="*/ 103 w 163"/>
                  <a:gd name="T33" fmla="*/ 261 h 274"/>
                  <a:gd name="T34" fmla="*/ 120 w 163"/>
                  <a:gd name="T35" fmla="*/ 266 h 274"/>
                  <a:gd name="T36" fmla="*/ 133 w 163"/>
                  <a:gd name="T37" fmla="*/ 272 h 274"/>
                  <a:gd name="T38" fmla="*/ 144 w 163"/>
                  <a:gd name="T39" fmla="*/ 274 h 274"/>
                  <a:gd name="T40" fmla="*/ 157 w 163"/>
                  <a:gd name="T41" fmla="*/ 261 h 274"/>
                  <a:gd name="T42" fmla="*/ 163 w 163"/>
                  <a:gd name="T43" fmla="*/ 240 h 274"/>
                  <a:gd name="T44" fmla="*/ 163 w 163"/>
                  <a:gd name="T45" fmla="*/ 221 h 274"/>
                  <a:gd name="T46" fmla="*/ 157 w 163"/>
                  <a:gd name="T47" fmla="*/ 199 h 274"/>
                  <a:gd name="T48" fmla="*/ 155 w 163"/>
                  <a:gd name="T49" fmla="*/ 171 h 274"/>
                  <a:gd name="T50" fmla="*/ 155 w 163"/>
                  <a:gd name="T51" fmla="*/ 146 h 274"/>
                  <a:gd name="T52" fmla="*/ 157 w 163"/>
                  <a:gd name="T53" fmla="*/ 126 h 274"/>
                  <a:gd name="T54" fmla="*/ 157 w 163"/>
                  <a:gd name="T55" fmla="*/ 107 h 274"/>
                  <a:gd name="T56" fmla="*/ 157 w 163"/>
                  <a:gd name="T57" fmla="*/ 81 h 274"/>
                  <a:gd name="T58" fmla="*/ 159 w 163"/>
                  <a:gd name="T59" fmla="*/ 58 h 274"/>
                  <a:gd name="T60" fmla="*/ 163 w 163"/>
                  <a:gd name="T61" fmla="*/ 41 h 274"/>
                  <a:gd name="T62" fmla="*/ 163 w 163"/>
                  <a:gd name="T63" fmla="*/ 26 h 274"/>
                  <a:gd name="T64" fmla="*/ 157 w 163"/>
                  <a:gd name="T65" fmla="*/ 11 h 274"/>
                  <a:gd name="T66" fmla="*/ 148 w 163"/>
                  <a:gd name="T67" fmla="*/ 2 h 274"/>
                  <a:gd name="T68" fmla="*/ 140 w 163"/>
                  <a:gd name="T69" fmla="*/ 0 h 274"/>
                  <a:gd name="T70" fmla="*/ 131 w 163"/>
                  <a:gd name="T71" fmla="*/ 0 h 274"/>
                  <a:gd name="T72" fmla="*/ 125 w 163"/>
                  <a:gd name="T73" fmla="*/ 2 h 274"/>
                  <a:gd name="T74" fmla="*/ 118 w 163"/>
                  <a:gd name="T75" fmla="*/ 4 h 274"/>
                  <a:gd name="T76" fmla="*/ 110 w 163"/>
                  <a:gd name="T77" fmla="*/ 9 h 274"/>
                  <a:gd name="T78" fmla="*/ 101 w 163"/>
                  <a:gd name="T79" fmla="*/ 11 h 274"/>
                  <a:gd name="T80" fmla="*/ 90 w 163"/>
                  <a:gd name="T81" fmla="*/ 13 h 274"/>
                  <a:gd name="T82" fmla="*/ 75 w 163"/>
                  <a:gd name="T83" fmla="*/ 15 h 274"/>
                  <a:gd name="T84" fmla="*/ 65 w 163"/>
                  <a:gd name="T85" fmla="*/ 15 h 274"/>
                  <a:gd name="T86" fmla="*/ 54 w 163"/>
                  <a:gd name="T87" fmla="*/ 15 h 274"/>
                  <a:gd name="T88" fmla="*/ 39 w 163"/>
                  <a:gd name="T89" fmla="*/ 15 h 274"/>
                  <a:gd name="T90" fmla="*/ 24 w 163"/>
                  <a:gd name="T91" fmla="*/ 19 h 274"/>
                  <a:gd name="T92" fmla="*/ 11 w 163"/>
                  <a:gd name="T93" fmla="*/ 32 h 274"/>
                  <a:gd name="T94" fmla="*/ 3 w 163"/>
                  <a:gd name="T95" fmla="*/ 53 h 274"/>
                  <a:gd name="T96" fmla="*/ 0 w 163"/>
                  <a:gd name="T97" fmla="*/ 77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63" h="274">
                    <a:moveTo>
                      <a:pt x="0" y="77"/>
                    </a:moveTo>
                    <a:lnTo>
                      <a:pt x="0" y="113"/>
                    </a:lnTo>
                    <a:lnTo>
                      <a:pt x="0" y="139"/>
                    </a:lnTo>
                    <a:lnTo>
                      <a:pt x="0" y="165"/>
                    </a:lnTo>
                    <a:lnTo>
                      <a:pt x="0" y="201"/>
                    </a:lnTo>
                    <a:lnTo>
                      <a:pt x="3" y="225"/>
                    </a:lnTo>
                    <a:lnTo>
                      <a:pt x="11" y="244"/>
                    </a:lnTo>
                    <a:lnTo>
                      <a:pt x="24" y="257"/>
                    </a:lnTo>
                    <a:lnTo>
                      <a:pt x="39" y="261"/>
                    </a:lnTo>
                    <a:lnTo>
                      <a:pt x="50" y="261"/>
                    </a:lnTo>
                    <a:lnTo>
                      <a:pt x="58" y="261"/>
                    </a:lnTo>
                    <a:lnTo>
                      <a:pt x="65" y="261"/>
                    </a:lnTo>
                    <a:lnTo>
                      <a:pt x="71" y="261"/>
                    </a:lnTo>
                    <a:lnTo>
                      <a:pt x="77" y="261"/>
                    </a:lnTo>
                    <a:lnTo>
                      <a:pt x="84" y="261"/>
                    </a:lnTo>
                    <a:lnTo>
                      <a:pt x="92" y="261"/>
                    </a:lnTo>
                    <a:lnTo>
                      <a:pt x="103" y="261"/>
                    </a:lnTo>
                    <a:lnTo>
                      <a:pt x="120" y="266"/>
                    </a:lnTo>
                    <a:lnTo>
                      <a:pt x="133" y="272"/>
                    </a:lnTo>
                    <a:lnTo>
                      <a:pt x="144" y="274"/>
                    </a:lnTo>
                    <a:lnTo>
                      <a:pt x="157" y="261"/>
                    </a:lnTo>
                    <a:lnTo>
                      <a:pt x="163" y="240"/>
                    </a:lnTo>
                    <a:lnTo>
                      <a:pt x="163" y="221"/>
                    </a:lnTo>
                    <a:lnTo>
                      <a:pt x="157" y="199"/>
                    </a:lnTo>
                    <a:lnTo>
                      <a:pt x="155" y="171"/>
                    </a:lnTo>
                    <a:lnTo>
                      <a:pt x="155" y="146"/>
                    </a:lnTo>
                    <a:lnTo>
                      <a:pt x="157" y="126"/>
                    </a:lnTo>
                    <a:lnTo>
                      <a:pt x="157" y="107"/>
                    </a:lnTo>
                    <a:lnTo>
                      <a:pt x="157" y="81"/>
                    </a:lnTo>
                    <a:lnTo>
                      <a:pt x="159" y="58"/>
                    </a:lnTo>
                    <a:lnTo>
                      <a:pt x="163" y="41"/>
                    </a:lnTo>
                    <a:lnTo>
                      <a:pt x="163" y="26"/>
                    </a:lnTo>
                    <a:lnTo>
                      <a:pt x="157" y="11"/>
                    </a:lnTo>
                    <a:lnTo>
                      <a:pt x="148" y="2"/>
                    </a:lnTo>
                    <a:lnTo>
                      <a:pt x="140" y="0"/>
                    </a:lnTo>
                    <a:lnTo>
                      <a:pt x="131" y="0"/>
                    </a:lnTo>
                    <a:lnTo>
                      <a:pt x="125" y="2"/>
                    </a:lnTo>
                    <a:lnTo>
                      <a:pt x="118" y="4"/>
                    </a:lnTo>
                    <a:lnTo>
                      <a:pt x="110" y="9"/>
                    </a:lnTo>
                    <a:lnTo>
                      <a:pt x="101" y="11"/>
                    </a:lnTo>
                    <a:lnTo>
                      <a:pt x="90" y="13"/>
                    </a:lnTo>
                    <a:lnTo>
                      <a:pt x="75" y="15"/>
                    </a:lnTo>
                    <a:lnTo>
                      <a:pt x="65" y="15"/>
                    </a:lnTo>
                    <a:lnTo>
                      <a:pt x="54" y="15"/>
                    </a:lnTo>
                    <a:lnTo>
                      <a:pt x="39" y="15"/>
                    </a:lnTo>
                    <a:lnTo>
                      <a:pt x="24" y="19"/>
                    </a:lnTo>
                    <a:lnTo>
                      <a:pt x="11" y="32"/>
                    </a:lnTo>
                    <a:lnTo>
                      <a:pt x="3" y="53"/>
                    </a:lnTo>
                    <a:lnTo>
                      <a:pt x="0" y="77"/>
                    </a:lnTo>
                    <a:close/>
                  </a:path>
                </a:pathLst>
              </a:custGeom>
              <a:solidFill>
                <a:srgbClr val="8EA3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459" name="Freeform 275"/>
              <p:cNvSpPr>
                <a:spLocks/>
              </p:cNvSpPr>
              <p:nvPr/>
            </p:nvSpPr>
            <p:spPr bwMode="auto">
              <a:xfrm>
                <a:off x="3936" y="2364"/>
                <a:ext cx="163" cy="270"/>
              </a:xfrm>
              <a:custGeom>
                <a:avLst/>
                <a:gdLst>
                  <a:gd name="T0" fmla="*/ 163 w 163"/>
                  <a:gd name="T1" fmla="*/ 195 h 270"/>
                  <a:gd name="T2" fmla="*/ 163 w 163"/>
                  <a:gd name="T3" fmla="*/ 159 h 270"/>
                  <a:gd name="T4" fmla="*/ 163 w 163"/>
                  <a:gd name="T5" fmla="*/ 133 h 270"/>
                  <a:gd name="T6" fmla="*/ 163 w 163"/>
                  <a:gd name="T7" fmla="*/ 107 h 270"/>
                  <a:gd name="T8" fmla="*/ 163 w 163"/>
                  <a:gd name="T9" fmla="*/ 71 h 270"/>
                  <a:gd name="T10" fmla="*/ 161 w 163"/>
                  <a:gd name="T11" fmla="*/ 47 h 270"/>
                  <a:gd name="T12" fmla="*/ 153 w 163"/>
                  <a:gd name="T13" fmla="*/ 28 h 270"/>
                  <a:gd name="T14" fmla="*/ 140 w 163"/>
                  <a:gd name="T15" fmla="*/ 18 h 270"/>
                  <a:gd name="T16" fmla="*/ 125 w 163"/>
                  <a:gd name="T17" fmla="*/ 13 h 270"/>
                  <a:gd name="T18" fmla="*/ 114 w 163"/>
                  <a:gd name="T19" fmla="*/ 13 h 270"/>
                  <a:gd name="T20" fmla="*/ 105 w 163"/>
                  <a:gd name="T21" fmla="*/ 13 h 270"/>
                  <a:gd name="T22" fmla="*/ 99 w 163"/>
                  <a:gd name="T23" fmla="*/ 13 h 270"/>
                  <a:gd name="T24" fmla="*/ 93 w 163"/>
                  <a:gd name="T25" fmla="*/ 13 h 270"/>
                  <a:gd name="T26" fmla="*/ 86 w 163"/>
                  <a:gd name="T27" fmla="*/ 13 h 270"/>
                  <a:gd name="T28" fmla="*/ 80 w 163"/>
                  <a:gd name="T29" fmla="*/ 13 h 270"/>
                  <a:gd name="T30" fmla="*/ 71 w 163"/>
                  <a:gd name="T31" fmla="*/ 13 h 270"/>
                  <a:gd name="T32" fmla="*/ 60 w 163"/>
                  <a:gd name="T33" fmla="*/ 13 h 270"/>
                  <a:gd name="T34" fmla="*/ 43 w 163"/>
                  <a:gd name="T35" fmla="*/ 9 h 270"/>
                  <a:gd name="T36" fmla="*/ 30 w 163"/>
                  <a:gd name="T37" fmla="*/ 3 h 270"/>
                  <a:gd name="T38" fmla="*/ 20 w 163"/>
                  <a:gd name="T39" fmla="*/ 0 h 270"/>
                  <a:gd name="T40" fmla="*/ 7 w 163"/>
                  <a:gd name="T41" fmla="*/ 13 h 270"/>
                  <a:gd name="T42" fmla="*/ 0 w 163"/>
                  <a:gd name="T43" fmla="*/ 35 h 270"/>
                  <a:gd name="T44" fmla="*/ 3 w 163"/>
                  <a:gd name="T45" fmla="*/ 54 h 270"/>
                  <a:gd name="T46" fmla="*/ 7 w 163"/>
                  <a:gd name="T47" fmla="*/ 73 h 270"/>
                  <a:gd name="T48" fmla="*/ 9 w 163"/>
                  <a:gd name="T49" fmla="*/ 101 h 270"/>
                  <a:gd name="T50" fmla="*/ 9 w 163"/>
                  <a:gd name="T51" fmla="*/ 127 h 270"/>
                  <a:gd name="T52" fmla="*/ 9 w 163"/>
                  <a:gd name="T53" fmla="*/ 146 h 270"/>
                  <a:gd name="T54" fmla="*/ 7 w 163"/>
                  <a:gd name="T55" fmla="*/ 163 h 270"/>
                  <a:gd name="T56" fmla="*/ 7 w 163"/>
                  <a:gd name="T57" fmla="*/ 189 h 270"/>
                  <a:gd name="T58" fmla="*/ 5 w 163"/>
                  <a:gd name="T59" fmla="*/ 212 h 270"/>
                  <a:gd name="T60" fmla="*/ 0 w 163"/>
                  <a:gd name="T61" fmla="*/ 230 h 270"/>
                  <a:gd name="T62" fmla="*/ 0 w 163"/>
                  <a:gd name="T63" fmla="*/ 245 h 270"/>
                  <a:gd name="T64" fmla="*/ 9 w 163"/>
                  <a:gd name="T65" fmla="*/ 260 h 270"/>
                  <a:gd name="T66" fmla="*/ 18 w 163"/>
                  <a:gd name="T67" fmla="*/ 268 h 270"/>
                  <a:gd name="T68" fmla="*/ 26 w 163"/>
                  <a:gd name="T69" fmla="*/ 270 h 270"/>
                  <a:gd name="T70" fmla="*/ 33 w 163"/>
                  <a:gd name="T71" fmla="*/ 270 h 270"/>
                  <a:gd name="T72" fmla="*/ 39 w 163"/>
                  <a:gd name="T73" fmla="*/ 268 h 270"/>
                  <a:gd name="T74" fmla="*/ 45 w 163"/>
                  <a:gd name="T75" fmla="*/ 266 h 270"/>
                  <a:gd name="T76" fmla="*/ 54 w 163"/>
                  <a:gd name="T77" fmla="*/ 262 h 270"/>
                  <a:gd name="T78" fmla="*/ 63 w 163"/>
                  <a:gd name="T79" fmla="*/ 260 h 270"/>
                  <a:gd name="T80" fmla="*/ 73 w 163"/>
                  <a:gd name="T81" fmla="*/ 257 h 270"/>
                  <a:gd name="T82" fmla="*/ 88 w 163"/>
                  <a:gd name="T83" fmla="*/ 257 h 270"/>
                  <a:gd name="T84" fmla="*/ 99 w 163"/>
                  <a:gd name="T85" fmla="*/ 257 h 270"/>
                  <a:gd name="T86" fmla="*/ 110 w 163"/>
                  <a:gd name="T87" fmla="*/ 257 h 270"/>
                  <a:gd name="T88" fmla="*/ 125 w 163"/>
                  <a:gd name="T89" fmla="*/ 255 h 270"/>
                  <a:gd name="T90" fmla="*/ 140 w 163"/>
                  <a:gd name="T91" fmla="*/ 251 h 270"/>
                  <a:gd name="T92" fmla="*/ 153 w 163"/>
                  <a:gd name="T93" fmla="*/ 238 h 270"/>
                  <a:gd name="T94" fmla="*/ 161 w 163"/>
                  <a:gd name="T95" fmla="*/ 219 h 270"/>
                  <a:gd name="T96" fmla="*/ 163 w 163"/>
                  <a:gd name="T97" fmla="*/ 195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63" h="270">
                    <a:moveTo>
                      <a:pt x="163" y="195"/>
                    </a:moveTo>
                    <a:lnTo>
                      <a:pt x="163" y="159"/>
                    </a:lnTo>
                    <a:lnTo>
                      <a:pt x="163" y="133"/>
                    </a:lnTo>
                    <a:lnTo>
                      <a:pt x="163" y="107"/>
                    </a:lnTo>
                    <a:lnTo>
                      <a:pt x="163" y="71"/>
                    </a:lnTo>
                    <a:lnTo>
                      <a:pt x="161" y="47"/>
                    </a:lnTo>
                    <a:lnTo>
                      <a:pt x="153" y="28"/>
                    </a:lnTo>
                    <a:lnTo>
                      <a:pt x="140" y="18"/>
                    </a:lnTo>
                    <a:lnTo>
                      <a:pt x="125" y="13"/>
                    </a:lnTo>
                    <a:lnTo>
                      <a:pt x="114" y="13"/>
                    </a:lnTo>
                    <a:lnTo>
                      <a:pt x="105" y="13"/>
                    </a:lnTo>
                    <a:lnTo>
                      <a:pt x="99" y="13"/>
                    </a:lnTo>
                    <a:lnTo>
                      <a:pt x="93" y="13"/>
                    </a:lnTo>
                    <a:lnTo>
                      <a:pt x="86" y="13"/>
                    </a:lnTo>
                    <a:lnTo>
                      <a:pt x="80" y="13"/>
                    </a:lnTo>
                    <a:lnTo>
                      <a:pt x="71" y="13"/>
                    </a:lnTo>
                    <a:lnTo>
                      <a:pt x="60" y="13"/>
                    </a:lnTo>
                    <a:lnTo>
                      <a:pt x="43" y="9"/>
                    </a:lnTo>
                    <a:lnTo>
                      <a:pt x="30" y="3"/>
                    </a:lnTo>
                    <a:lnTo>
                      <a:pt x="20" y="0"/>
                    </a:lnTo>
                    <a:lnTo>
                      <a:pt x="7" y="13"/>
                    </a:lnTo>
                    <a:lnTo>
                      <a:pt x="0" y="35"/>
                    </a:lnTo>
                    <a:lnTo>
                      <a:pt x="3" y="54"/>
                    </a:lnTo>
                    <a:lnTo>
                      <a:pt x="7" y="73"/>
                    </a:lnTo>
                    <a:lnTo>
                      <a:pt x="9" y="101"/>
                    </a:lnTo>
                    <a:lnTo>
                      <a:pt x="9" y="127"/>
                    </a:lnTo>
                    <a:lnTo>
                      <a:pt x="9" y="146"/>
                    </a:lnTo>
                    <a:lnTo>
                      <a:pt x="7" y="163"/>
                    </a:lnTo>
                    <a:lnTo>
                      <a:pt x="7" y="189"/>
                    </a:lnTo>
                    <a:lnTo>
                      <a:pt x="5" y="212"/>
                    </a:lnTo>
                    <a:lnTo>
                      <a:pt x="0" y="230"/>
                    </a:lnTo>
                    <a:lnTo>
                      <a:pt x="0" y="245"/>
                    </a:lnTo>
                    <a:lnTo>
                      <a:pt x="9" y="260"/>
                    </a:lnTo>
                    <a:lnTo>
                      <a:pt x="18" y="268"/>
                    </a:lnTo>
                    <a:lnTo>
                      <a:pt x="26" y="270"/>
                    </a:lnTo>
                    <a:lnTo>
                      <a:pt x="33" y="270"/>
                    </a:lnTo>
                    <a:lnTo>
                      <a:pt x="39" y="268"/>
                    </a:lnTo>
                    <a:lnTo>
                      <a:pt x="45" y="266"/>
                    </a:lnTo>
                    <a:lnTo>
                      <a:pt x="54" y="262"/>
                    </a:lnTo>
                    <a:lnTo>
                      <a:pt x="63" y="260"/>
                    </a:lnTo>
                    <a:lnTo>
                      <a:pt x="73" y="257"/>
                    </a:lnTo>
                    <a:lnTo>
                      <a:pt x="88" y="257"/>
                    </a:lnTo>
                    <a:lnTo>
                      <a:pt x="99" y="257"/>
                    </a:lnTo>
                    <a:lnTo>
                      <a:pt x="110" y="257"/>
                    </a:lnTo>
                    <a:lnTo>
                      <a:pt x="125" y="255"/>
                    </a:lnTo>
                    <a:lnTo>
                      <a:pt x="140" y="251"/>
                    </a:lnTo>
                    <a:lnTo>
                      <a:pt x="153" y="238"/>
                    </a:lnTo>
                    <a:lnTo>
                      <a:pt x="161" y="219"/>
                    </a:lnTo>
                    <a:lnTo>
                      <a:pt x="163" y="195"/>
                    </a:lnTo>
                    <a:close/>
                  </a:path>
                </a:pathLst>
              </a:custGeom>
              <a:solidFill>
                <a:srgbClr val="8EA3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460" name="Freeform 276"/>
              <p:cNvSpPr>
                <a:spLocks/>
              </p:cNvSpPr>
              <p:nvPr/>
            </p:nvSpPr>
            <p:spPr bwMode="auto">
              <a:xfrm>
                <a:off x="3956" y="2692"/>
                <a:ext cx="334" cy="251"/>
              </a:xfrm>
              <a:custGeom>
                <a:avLst/>
                <a:gdLst>
                  <a:gd name="T0" fmla="*/ 310 w 334"/>
                  <a:gd name="T1" fmla="*/ 242 h 251"/>
                  <a:gd name="T2" fmla="*/ 332 w 334"/>
                  <a:gd name="T3" fmla="*/ 208 h 251"/>
                  <a:gd name="T4" fmla="*/ 334 w 334"/>
                  <a:gd name="T5" fmla="*/ 148 h 251"/>
                  <a:gd name="T6" fmla="*/ 334 w 334"/>
                  <a:gd name="T7" fmla="*/ 99 h 251"/>
                  <a:gd name="T8" fmla="*/ 332 w 334"/>
                  <a:gd name="T9" fmla="*/ 39 h 251"/>
                  <a:gd name="T10" fmla="*/ 310 w 334"/>
                  <a:gd name="T11" fmla="*/ 4 h 251"/>
                  <a:gd name="T12" fmla="*/ 278 w 334"/>
                  <a:gd name="T13" fmla="*/ 0 h 251"/>
                  <a:gd name="T14" fmla="*/ 257 w 334"/>
                  <a:gd name="T15" fmla="*/ 2 h 251"/>
                  <a:gd name="T16" fmla="*/ 225 w 334"/>
                  <a:gd name="T17" fmla="*/ 2 h 251"/>
                  <a:gd name="T18" fmla="*/ 203 w 334"/>
                  <a:gd name="T19" fmla="*/ 2 h 251"/>
                  <a:gd name="T20" fmla="*/ 171 w 334"/>
                  <a:gd name="T21" fmla="*/ 2 h 251"/>
                  <a:gd name="T22" fmla="*/ 150 w 334"/>
                  <a:gd name="T23" fmla="*/ 4 h 251"/>
                  <a:gd name="T24" fmla="*/ 118 w 334"/>
                  <a:gd name="T25" fmla="*/ 4 h 251"/>
                  <a:gd name="T26" fmla="*/ 98 w 334"/>
                  <a:gd name="T27" fmla="*/ 4 h 251"/>
                  <a:gd name="T28" fmla="*/ 68 w 334"/>
                  <a:gd name="T29" fmla="*/ 7 h 251"/>
                  <a:gd name="T30" fmla="*/ 51 w 334"/>
                  <a:gd name="T31" fmla="*/ 7 h 251"/>
                  <a:gd name="T32" fmla="*/ 23 w 334"/>
                  <a:gd name="T33" fmla="*/ 11 h 251"/>
                  <a:gd name="T34" fmla="*/ 2 w 334"/>
                  <a:gd name="T35" fmla="*/ 43 h 251"/>
                  <a:gd name="T36" fmla="*/ 0 w 334"/>
                  <a:gd name="T37" fmla="*/ 103 h 251"/>
                  <a:gd name="T38" fmla="*/ 0 w 334"/>
                  <a:gd name="T39" fmla="*/ 152 h 251"/>
                  <a:gd name="T40" fmla="*/ 2 w 334"/>
                  <a:gd name="T41" fmla="*/ 212 h 251"/>
                  <a:gd name="T42" fmla="*/ 23 w 334"/>
                  <a:gd name="T43" fmla="*/ 246 h 251"/>
                  <a:gd name="T44" fmla="*/ 55 w 334"/>
                  <a:gd name="T45" fmla="*/ 251 h 251"/>
                  <a:gd name="T46" fmla="*/ 77 w 334"/>
                  <a:gd name="T47" fmla="*/ 251 h 251"/>
                  <a:gd name="T48" fmla="*/ 109 w 334"/>
                  <a:gd name="T49" fmla="*/ 251 h 251"/>
                  <a:gd name="T50" fmla="*/ 130 w 334"/>
                  <a:gd name="T51" fmla="*/ 246 h 251"/>
                  <a:gd name="T52" fmla="*/ 163 w 334"/>
                  <a:gd name="T53" fmla="*/ 246 h 251"/>
                  <a:gd name="T54" fmla="*/ 184 w 334"/>
                  <a:gd name="T55" fmla="*/ 249 h 251"/>
                  <a:gd name="T56" fmla="*/ 216 w 334"/>
                  <a:gd name="T57" fmla="*/ 249 h 251"/>
                  <a:gd name="T58" fmla="*/ 238 w 334"/>
                  <a:gd name="T59" fmla="*/ 246 h 251"/>
                  <a:gd name="T60" fmla="*/ 265 w 334"/>
                  <a:gd name="T61" fmla="*/ 246 h 251"/>
                  <a:gd name="T62" fmla="*/ 283 w 334"/>
                  <a:gd name="T63" fmla="*/ 246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34" h="251">
                    <a:moveTo>
                      <a:pt x="295" y="246"/>
                    </a:moveTo>
                    <a:lnTo>
                      <a:pt x="310" y="242"/>
                    </a:lnTo>
                    <a:lnTo>
                      <a:pt x="323" y="227"/>
                    </a:lnTo>
                    <a:lnTo>
                      <a:pt x="332" y="208"/>
                    </a:lnTo>
                    <a:lnTo>
                      <a:pt x="334" y="184"/>
                    </a:lnTo>
                    <a:lnTo>
                      <a:pt x="334" y="148"/>
                    </a:lnTo>
                    <a:lnTo>
                      <a:pt x="334" y="122"/>
                    </a:lnTo>
                    <a:lnTo>
                      <a:pt x="334" y="99"/>
                    </a:lnTo>
                    <a:lnTo>
                      <a:pt x="334" y="62"/>
                    </a:lnTo>
                    <a:lnTo>
                      <a:pt x="332" y="39"/>
                    </a:lnTo>
                    <a:lnTo>
                      <a:pt x="323" y="17"/>
                    </a:lnTo>
                    <a:lnTo>
                      <a:pt x="310" y="4"/>
                    </a:lnTo>
                    <a:lnTo>
                      <a:pt x="295" y="0"/>
                    </a:lnTo>
                    <a:lnTo>
                      <a:pt x="278" y="0"/>
                    </a:lnTo>
                    <a:lnTo>
                      <a:pt x="268" y="0"/>
                    </a:lnTo>
                    <a:lnTo>
                      <a:pt x="257" y="2"/>
                    </a:lnTo>
                    <a:lnTo>
                      <a:pt x="242" y="2"/>
                    </a:lnTo>
                    <a:lnTo>
                      <a:pt x="225" y="2"/>
                    </a:lnTo>
                    <a:lnTo>
                      <a:pt x="214" y="2"/>
                    </a:lnTo>
                    <a:lnTo>
                      <a:pt x="203" y="2"/>
                    </a:lnTo>
                    <a:lnTo>
                      <a:pt x="188" y="2"/>
                    </a:lnTo>
                    <a:lnTo>
                      <a:pt x="171" y="2"/>
                    </a:lnTo>
                    <a:lnTo>
                      <a:pt x="160" y="2"/>
                    </a:lnTo>
                    <a:lnTo>
                      <a:pt x="150" y="4"/>
                    </a:lnTo>
                    <a:lnTo>
                      <a:pt x="133" y="4"/>
                    </a:lnTo>
                    <a:lnTo>
                      <a:pt x="118" y="4"/>
                    </a:lnTo>
                    <a:lnTo>
                      <a:pt x="107" y="4"/>
                    </a:lnTo>
                    <a:lnTo>
                      <a:pt x="98" y="4"/>
                    </a:lnTo>
                    <a:lnTo>
                      <a:pt x="83" y="4"/>
                    </a:lnTo>
                    <a:lnTo>
                      <a:pt x="68" y="7"/>
                    </a:lnTo>
                    <a:lnTo>
                      <a:pt x="60" y="7"/>
                    </a:lnTo>
                    <a:lnTo>
                      <a:pt x="51" y="7"/>
                    </a:lnTo>
                    <a:lnTo>
                      <a:pt x="38" y="7"/>
                    </a:lnTo>
                    <a:lnTo>
                      <a:pt x="23" y="11"/>
                    </a:lnTo>
                    <a:lnTo>
                      <a:pt x="10" y="24"/>
                    </a:lnTo>
                    <a:lnTo>
                      <a:pt x="2" y="43"/>
                    </a:lnTo>
                    <a:lnTo>
                      <a:pt x="0" y="66"/>
                    </a:lnTo>
                    <a:lnTo>
                      <a:pt x="0" y="103"/>
                    </a:lnTo>
                    <a:lnTo>
                      <a:pt x="0" y="129"/>
                    </a:lnTo>
                    <a:lnTo>
                      <a:pt x="0" y="152"/>
                    </a:lnTo>
                    <a:lnTo>
                      <a:pt x="0" y="189"/>
                    </a:lnTo>
                    <a:lnTo>
                      <a:pt x="2" y="212"/>
                    </a:lnTo>
                    <a:lnTo>
                      <a:pt x="10" y="231"/>
                    </a:lnTo>
                    <a:lnTo>
                      <a:pt x="23" y="246"/>
                    </a:lnTo>
                    <a:lnTo>
                      <a:pt x="38" y="251"/>
                    </a:lnTo>
                    <a:lnTo>
                      <a:pt x="55" y="251"/>
                    </a:lnTo>
                    <a:lnTo>
                      <a:pt x="66" y="251"/>
                    </a:lnTo>
                    <a:lnTo>
                      <a:pt x="77" y="251"/>
                    </a:lnTo>
                    <a:lnTo>
                      <a:pt x="92" y="251"/>
                    </a:lnTo>
                    <a:lnTo>
                      <a:pt x="109" y="251"/>
                    </a:lnTo>
                    <a:lnTo>
                      <a:pt x="120" y="249"/>
                    </a:lnTo>
                    <a:lnTo>
                      <a:pt x="130" y="246"/>
                    </a:lnTo>
                    <a:lnTo>
                      <a:pt x="145" y="246"/>
                    </a:lnTo>
                    <a:lnTo>
                      <a:pt x="163" y="246"/>
                    </a:lnTo>
                    <a:lnTo>
                      <a:pt x="173" y="246"/>
                    </a:lnTo>
                    <a:lnTo>
                      <a:pt x="184" y="249"/>
                    </a:lnTo>
                    <a:lnTo>
                      <a:pt x="201" y="249"/>
                    </a:lnTo>
                    <a:lnTo>
                      <a:pt x="216" y="249"/>
                    </a:lnTo>
                    <a:lnTo>
                      <a:pt x="227" y="246"/>
                    </a:lnTo>
                    <a:lnTo>
                      <a:pt x="238" y="246"/>
                    </a:lnTo>
                    <a:lnTo>
                      <a:pt x="253" y="246"/>
                    </a:lnTo>
                    <a:lnTo>
                      <a:pt x="265" y="246"/>
                    </a:lnTo>
                    <a:lnTo>
                      <a:pt x="274" y="246"/>
                    </a:lnTo>
                    <a:lnTo>
                      <a:pt x="283" y="246"/>
                    </a:lnTo>
                    <a:lnTo>
                      <a:pt x="295" y="246"/>
                    </a:lnTo>
                    <a:close/>
                  </a:path>
                </a:pathLst>
              </a:custGeom>
              <a:solidFill>
                <a:srgbClr val="8EA3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461" name="Freeform 277"/>
              <p:cNvSpPr>
                <a:spLocks/>
              </p:cNvSpPr>
              <p:nvPr/>
            </p:nvSpPr>
            <p:spPr bwMode="auto">
              <a:xfrm>
                <a:off x="4331" y="2686"/>
                <a:ext cx="334" cy="250"/>
              </a:xfrm>
              <a:custGeom>
                <a:avLst/>
                <a:gdLst>
                  <a:gd name="T0" fmla="*/ 310 w 334"/>
                  <a:gd name="T1" fmla="*/ 244 h 250"/>
                  <a:gd name="T2" fmla="*/ 332 w 334"/>
                  <a:gd name="T3" fmla="*/ 210 h 250"/>
                  <a:gd name="T4" fmla="*/ 334 w 334"/>
                  <a:gd name="T5" fmla="*/ 150 h 250"/>
                  <a:gd name="T6" fmla="*/ 334 w 334"/>
                  <a:gd name="T7" fmla="*/ 98 h 250"/>
                  <a:gd name="T8" fmla="*/ 332 w 334"/>
                  <a:gd name="T9" fmla="*/ 38 h 250"/>
                  <a:gd name="T10" fmla="*/ 310 w 334"/>
                  <a:gd name="T11" fmla="*/ 4 h 250"/>
                  <a:gd name="T12" fmla="*/ 280 w 334"/>
                  <a:gd name="T13" fmla="*/ 0 h 250"/>
                  <a:gd name="T14" fmla="*/ 259 w 334"/>
                  <a:gd name="T15" fmla="*/ 2 h 250"/>
                  <a:gd name="T16" fmla="*/ 227 w 334"/>
                  <a:gd name="T17" fmla="*/ 2 h 250"/>
                  <a:gd name="T18" fmla="*/ 205 w 334"/>
                  <a:gd name="T19" fmla="*/ 2 h 250"/>
                  <a:gd name="T20" fmla="*/ 173 w 334"/>
                  <a:gd name="T21" fmla="*/ 4 h 250"/>
                  <a:gd name="T22" fmla="*/ 150 w 334"/>
                  <a:gd name="T23" fmla="*/ 4 h 250"/>
                  <a:gd name="T24" fmla="*/ 117 w 334"/>
                  <a:gd name="T25" fmla="*/ 4 h 250"/>
                  <a:gd name="T26" fmla="*/ 98 w 334"/>
                  <a:gd name="T27" fmla="*/ 4 h 250"/>
                  <a:gd name="T28" fmla="*/ 70 w 334"/>
                  <a:gd name="T29" fmla="*/ 4 h 250"/>
                  <a:gd name="T30" fmla="*/ 53 w 334"/>
                  <a:gd name="T31" fmla="*/ 6 h 250"/>
                  <a:gd name="T32" fmla="*/ 23 w 334"/>
                  <a:gd name="T33" fmla="*/ 10 h 250"/>
                  <a:gd name="T34" fmla="*/ 4 w 334"/>
                  <a:gd name="T35" fmla="*/ 43 h 250"/>
                  <a:gd name="T36" fmla="*/ 2 w 334"/>
                  <a:gd name="T37" fmla="*/ 102 h 250"/>
                  <a:gd name="T38" fmla="*/ 0 w 334"/>
                  <a:gd name="T39" fmla="*/ 154 h 250"/>
                  <a:gd name="T40" fmla="*/ 2 w 334"/>
                  <a:gd name="T41" fmla="*/ 214 h 250"/>
                  <a:gd name="T42" fmla="*/ 23 w 334"/>
                  <a:gd name="T43" fmla="*/ 246 h 250"/>
                  <a:gd name="T44" fmla="*/ 55 w 334"/>
                  <a:gd name="T45" fmla="*/ 250 h 250"/>
                  <a:gd name="T46" fmla="*/ 77 w 334"/>
                  <a:gd name="T47" fmla="*/ 250 h 250"/>
                  <a:gd name="T48" fmla="*/ 109 w 334"/>
                  <a:gd name="T49" fmla="*/ 250 h 250"/>
                  <a:gd name="T50" fmla="*/ 130 w 334"/>
                  <a:gd name="T51" fmla="*/ 250 h 250"/>
                  <a:gd name="T52" fmla="*/ 162 w 334"/>
                  <a:gd name="T53" fmla="*/ 250 h 250"/>
                  <a:gd name="T54" fmla="*/ 184 w 334"/>
                  <a:gd name="T55" fmla="*/ 248 h 250"/>
                  <a:gd name="T56" fmla="*/ 216 w 334"/>
                  <a:gd name="T57" fmla="*/ 248 h 250"/>
                  <a:gd name="T58" fmla="*/ 237 w 334"/>
                  <a:gd name="T59" fmla="*/ 248 h 250"/>
                  <a:gd name="T60" fmla="*/ 265 w 334"/>
                  <a:gd name="T61" fmla="*/ 248 h 250"/>
                  <a:gd name="T62" fmla="*/ 282 w 334"/>
                  <a:gd name="T63" fmla="*/ 248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34" h="250">
                    <a:moveTo>
                      <a:pt x="295" y="248"/>
                    </a:moveTo>
                    <a:lnTo>
                      <a:pt x="310" y="244"/>
                    </a:lnTo>
                    <a:lnTo>
                      <a:pt x="323" y="229"/>
                    </a:lnTo>
                    <a:lnTo>
                      <a:pt x="332" y="210"/>
                    </a:lnTo>
                    <a:lnTo>
                      <a:pt x="334" y="186"/>
                    </a:lnTo>
                    <a:lnTo>
                      <a:pt x="334" y="150"/>
                    </a:lnTo>
                    <a:lnTo>
                      <a:pt x="334" y="124"/>
                    </a:lnTo>
                    <a:lnTo>
                      <a:pt x="334" y="98"/>
                    </a:lnTo>
                    <a:lnTo>
                      <a:pt x="334" y="62"/>
                    </a:lnTo>
                    <a:lnTo>
                      <a:pt x="332" y="38"/>
                    </a:lnTo>
                    <a:lnTo>
                      <a:pt x="323" y="17"/>
                    </a:lnTo>
                    <a:lnTo>
                      <a:pt x="310" y="4"/>
                    </a:lnTo>
                    <a:lnTo>
                      <a:pt x="295" y="0"/>
                    </a:lnTo>
                    <a:lnTo>
                      <a:pt x="280" y="0"/>
                    </a:lnTo>
                    <a:lnTo>
                      <a:pt x="270" y="0"/>
                    </a:lnTo>
                    <a:lnTo>
                      <a:pt x="259" y="2"/>
                    </a:lnTo>
                    <a:lnTo>
                      <a:pt x="242" y="2"/>
                    </a:lnTo>
                    <a:lnTo>
                      <a:pt x="227" y="2"/>
                    </a:lnTo>
                    <a:lnTo>
                      <a:pt x="216" y="2"/>
                    </a:lnTo>
                    <a:lnTo>
                      <a:pt x="205" y="2"/>
                    </a:lnTo>
                    <a:lnTo>
                      <a:pt x="190" y="2"/>
                    </a:lnTo>
                    <a:lnTo>
                      <a:pt x="173" y="4"/>
                    </a:lnTo>
                    <a:lnTo>
                      <a:pt x="160" y="4"/>
                    </a:lnTo>
                    <a:lnTo>
                      <a:pt x="150" y="4"/>
                    </a:lnTo>
                    <a:lnTo>
                      <a:pt x="132" y="4"/>
                    </a:lnTo>
                    <a:lnTo>
                      <a:pt x="117" y="4"/>
                    </a:lnTo>
                    <a:lnTo>
                      <a:pt x="109" y="4"/>
                    </a:lnTo>
                    <a:lnTo>
                      <a:pt x="98" y="4"/>
                    </a:lnTo>
                    <a:lnTo>
                      <a:pt x="83" y="4"/>
                    </a:lnTo>
                    <a:lnTo>
                      <a:pt x="70" y="4"/>
                    </a:lnTo>
                    <a:lnTo>
                      <a:pt x="62" y="4"/>
                    </a:lnTo>
                    <a:lnTo>
                      <a:pt x="53" y="6"/>
                    </a:lnTo>
                    <a:lnTo>
                      <a:pt x="38" y="6"/>
                    </a:lnTo>
                    <a:lnTo>
                      <a:pt x="23" y="10"/>
                    </a:lnTo>
                    <a:lnTo>
                      <a:pt x="12" y="23"/>
                    </a:lnTo>
                    <a:lnTo>
                      <a:pt x="4" y="43"/>
                    </a:lnTo>
                    <a:lnTo>
                      <a:pt x="2" y="66"/>
                    </a:lnTo>
                    <a:lnTo>
                      <a:pt x="2" y="102"/>
                    </a:lnTo>
                    <a:lnTo>
                      <a:pt x="2" y="128"/>
                    </a:lnTo>
                    <a:lnTo>
                      <a:pt x="0" y="154"/>
                    </a:lnTo>
                    <a:lnTo>
                      <a:pt x="0" y="190"/>
                    </a:lnTo>
                    <a:lnTo>
                      <a:pt x="2" y="214"/>
                    </a:lnTo>
                    <a:lnTo>
                      <a:pt x="10" y="233"/>
                    </a:lnTo>
                    <a:lnTo>
                      <a:pt x="23" y="246"/>
                    </a:lnTo>
                    <a:lnTo>
                      <a:pt x="38" y="250"/>
                    </a:lnTo>
                    <a:lnTo>
                      <a:pt x="55" y="250"/>
                    </a:lnTo>
                    <a:lnTo>
                      <a:pt x="66" y="250"/>
                    </a:lnTo>
                    <a:lnTo>
                      <a:pt x="77" y="250"/>
                    </a:lnTo>
                    <a:lnTo>
                      <a:pt x="94" y="250"/>
                    </a:lnTo>
                    <a:lnTo>
                      <a:pt x="109" y="250"/>
                    </a:lnTo>
                    <a:lnTo>
                      <a:pt x="120" y="250"/>
                    </a:lnTo>
                    <a:lnTo>
                      <a:pt x="130" y="250"/>
                    </a:lnTo>
                    <a:lnTo>
                      <a:pt x="145" y="250"/>
                    </a:lnTo>
                    <a:lnTo>
                      <a:pt x="162" y="250"/>
                    </a:lnTo>
                    <a:lnTo>
                      <a:pt x="173" y="248"/>
                    </a:lnTo>
                    <a:lnTo>
                      <a:pt x="184" y="248"/>
                    </a:lnTo>
                    <a:lnTo>
                      <a:pt x="201" y="248"/>
                    </a:lnTo>
                    <a:lnTo>
                      <a:pt x="216" y="248"/>
                    </a:lnTo>
                    <a:lnTo>
                      <a:pt x="227" y="248"/>
                    </a:lnTo>
                    <a:lnTo>
                      <a:pt x="237" y="248"/>
                    </a:lnTo>
                    <a:lnTo>
                      <a:pt x="252" y="248"/>
                    </a:lnTo>
                    <a:lnTo>
                      <a:pt x="265" y="248"/>
                    </a:lnTo>
                    <a:lnTo>
                      <a:pt x="274" y="248"/>
                    </a:lnTo>
                    <a:lnTo>
                      <a:pt x="282" y="248"/>
                    </a:lnTo>
                    <a:lnTo>
                      <a:pt x="295" y="248"/>
                    </a:lnTo>
                    <a:close/>
                  </a:path>
                </a:pathLst>
              </a:custGeom>
              <a:solidFill>
                <a:srgbClr val="8EA3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462" name="Freeform 278"/>
              <p:cNvSpPr>
                <a:spLocks/>
              </p:cNvSpPr>
              <p:nvPr/>
            </p:nvSpPr>
            <p:spPr bwMode="auto">
              <a:xfrm>
                <a:off x="4705" y="2681"/>
                <a:ext cx="337" cy="251"/>
              </a:xfrm>
              <a:custGeom>
                <a:avLst/>
                <a:gdLst>
                  <a:gd name="T0" fmla="*/ 313 w 337"/>
                  <a:gd name="T1" fmla="*/ 245 h 251"/>
                  <a:gd name="T2" fmla="*/ 332 w 337"/>
                  <a:gd name="T3" fmla="*/ 208 h 251"/>
                  <a:gd name="T4" fmla="*/ 337 w 337"/>
                  <a:gd name="T5" fmla="*/ 148 h 251"/>
                  <a:gd name="T6" fmla="*/ 337 w 337"/>
                  <a:gd name="T7" fmla="*/ 97 h 251"/>
                  <a:gd name="T8" fmla="*/ 332 w 337"/>
                  <a:gd name="T9" fmla="*/ 37 h 251"/>
                  <a:gd name="T10" fmla="*/ 313 w 337"/>
                  <a:gd name="T11" fmla="*/ 5 h 251"/>
                  <a:gd name="T12" fmla="*/ 281 w 337"/>
                  <a:gd name="T13" fmla="*/ 0 h 251"/>
                  <a:gd name="T14" fmla="*/ 260 w 337"/>
                  <a:gd name="T15" fmla="*/ 0 h 251"/>
                  <a:gd name="T16" fmla="*/ 228 w 337"/>
                  <a:gd name="T17" fmla="*/ 0 h 251"/>
                  <a:gd name="T18" fmla="*/ 206 w 337"/>
                  <a:gd name="T19" fmla="*/ 0 h 251"/>
                  <a:gd name="T20" fmla="*/ 174 w 337"/>
                  <a:gd name="T21" fmla="*/ 3 h 251"/>
                  <a:gd name="T22" fmla="*/ 153 w 337"/>
                  <a:gd name="T23" fmla="*/ 3 h 251"/>
                  <a:gd name="T24" fmla="*/ 120 w 337"/>
                  <a:gd name="T25" fmla="*/ 3 h 251"/>
                  <a:gd name="T26" fmla="*/ 99 w 337"/>
                  <a:gd name="T27" fmla="*/ 3 h 251"/>
                  <a:gd name="T28" fmla="*/ 71 w 337"/>
                  <a:gd name="T29" fmla="*/ 3 h 251"/>
                  <a:gd name="T30" fmla="*/ 54 w 337"/>
                  <a:gd name="T31" fmla="*/ 5 h 251"/>
                  <a:gd name="T32" fmla="*/ 26 w 337"/>
                  <a:gd name="T33" fmla="*/ 9 h 251"/>
                  <a:gd name="T34" fmla="*/ 5 w 337"/>
                  <a:gd name="T35" fmla="*/ 43 h 251"/>
                  <a:gd name="T36" fmla="*/ 0 w 337"/>
                  <a:gd name="T37" fmla="*/ 103 h 251"/>
                  <a:gd name="T38" fmla="*/ 0 w 337"/>
                  <a:gd name="T39" fmla="*/ 155 h 251"/>
                  <a:gd name="T40" fmla="*/ 5 w 337"/>
                  <a:gd name="T41" fmla="*/ 215 h 251"/>
                  <a:gd name="T42" fmla="*/ 26 w 337"/>
                  <a:gd name="T43" fmla="*/ 247 h 251"/>
                  <a:gd name="T44" fmla="*/ 56 w 337"/>
                  <a:gd name="T45" fmla="*/ 251 h 251"/>
                  <a:gd name="T46" fmla="*/ 78 w 337"/>
                  <a:gd name="T47" fmla="*/ 249 h 251"/>
                  <a:gd name="T48" fmla="*/ 110 w 337"/>
                  <a:gd name="T49" fmla="*/ 249 h 251"/>
                  <a:gd name="T50" fmla="*/ 131 w 337"/>
                  <a:gd name="T51" fmla="*/ 249 h 251"/>
                  <a:gd name="T52" fmla="*/ 163 w 337"/>
                  <a:gd name="T53" fmla="*/ 249 h 251"/>
                  <a:gd name="T54" fmla="*/ 187 w 337"/>
                  <a:gd name="T55" fmla="*/ 249 h 251"/>
                  <a:gd name="T56" fmla="*/ 219 w 337"/>
                  <a:gd name="T57" fmla="*/ 249 h 251"/>
                  <a:gd name="T58" fmla="*/ 238 w 337"/>
                  <a:gd name="T59" fmla="*/ 249 h 251"/>
                  <a:gd name="T60" fmla="*/ 266 w 337"/>
                  <a:gd name="T61" fmla="*/ 249 h 251"/>
                  <a:gd name="T62" fmla="*/ 283 w 337"/>
                  <a:gd name="T63" fmla="*/ 249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37" h="251">
                    <a:moveTo>
                      <a:pt x="298" y="249"/>
                    </a:moveTo>
                    <a:lnTo>
                      <a:pt x="313" y="245"/>
                    </a:lnTo>
                    <a:lnTo>
                      <a:pt x="324" y="230"/>
                    </a:lnTo>
                    <a:lnTo>
                      <a:pt x="332" y="208"/>
                    </a:lnTo>
                    <a:lnTo>
                      <a:pt x="337" y="185"/>
                    </a:lnTo>
                    <a:lnTo>
                      <a:pt x="337" y="148"/>
                    </a:lnTo>
                    <a:lnTo>
                      <a:pt x="337" y="122"/>
                    </a:lnTo>
                    <a:lnTo>
                      <a:pt x="337" y="97"/>
                    </a:lnTo>
                    <a:lnTo>
                      <a:pt x="337" y="60"/>
                    </a:lnTo>
                    <a:lnTo>
                      <a:pt x="332" y="37"/>
                    </a:lnTo>
                    <a:lnTo>
                      <a:pt x="324" y="18"/>
                    </a:lnTo>
                    <a:lnTo>
                      <a:pt x="313" y="5"/>
                    </a:lnTo>
                    <a:lnTo>
                      <a:pt x="298" y="0"/>
                    </a:lnTo>
                    <a:lnTo>
                      <a:pt x="281" y="0"/>
                    </a:lnTo>
                    <a:lnTo>
                      <a:pt x="270" y="0"/>
                    </a:lnTo>
                    <a:lnTo>
                      <a:pt x="260" y="0"/>
                    </a:lnTo>
                    <a:lnTo>
                      <a:pt x="243" y="0"/>
                    </a:lnTo>
                    <a:lnTo>
                      <a:pt x="228" y="0"/>
                    </a:lnTo>
                    <a:lnTo>
                      <a:pt x="217" y="0"/>
                    </a:lnTo>
                    <a:lnTo>
                      <a:pt x="206" y="0"/>
                    </a:lnTo>
                    <a:lnTo>
                      <a:pt x="191" y="0"/>
                    </a:lnTo>
                    <a:lnTo>
                      <a:pt x="174" y="3"/>
                    </a:lnTo>
                    <a:lnTo>
                      <a:pt x="163" y="3"/>
                    </a:lnTo>
                    <a:lnTo>
                      <a:pt x="153" y="3"/>
                    </a:lnTo>
                    <a:lnTo>
                      <a:pt x="135" y="3"/>
                    </a:lnTo>
                    <a:lnTo>
                      <a:pt x="120" y="3"/>
                    </a:lnTo>
                    <a:lnTo>
                      <a:pt x="110" y="3"/>
                    </a:lnTo>
                    <a:lnTo>
                      <a:pt x="99" y="3"/>
                    </a:lnTo>
                    <a:lnTo>
                      <a:pt x="84" y="3"/>
                    </a:lnTo>
                    <a:lnTo>
                      <a:pt x="71" y="3"/>
                    </a:lnTo>
                    <a:lnTo>
                      <a:pt x="63" y="3"/>
                    </a:lnTo>
                    <a:lnTo>
                      <a:pt x="54" y="5"/>
                    </a:lnTo>
                    <a:lnTo>
                      <a:pt x="41" y="5"/>
                    </a:lnTo>
                    <a:lnTo>
                      <a:pt x="26" y="9"/>
                    </a:lnTo>
                    <a:lnTo>
                      <a:pt x="13" y="22"/>
                    </a:lnTo>
                    <a:lnTo>
                      <a:pt x="5" y="43"/>
                    </a:lnTo>
                    <a:lnTo>
                      <a:pt x="0" y="67"/>
                    </a:lnTo>
                    <a:lnTo>
                      <a:pt x="0" y="103"/>
                    </a:lnTo>
                    <a:lnTo>
                      <a:pt x="0" y="129"/>
                    </a:lnTo>
                    <a:lnTo>
                      <a:pt x="0" y="155"/>
                    </a:lnTo>
                    <a:lnTo>
                      <a:pt x="0" y="191"/>
                    </a:lnTo>
                    <a:lnTo>
                      <a:pt x="5" y="215"/>
                    </a:lnTo>
                    <a:lnTo>
                      <a:pt x="13" y="234"/>
                    </a:lnTo>
                    <a:lnTo>
                      <a:pt x="26" y="247"/>
                    </a:lnTo>
                    <a:lnTo>
                      <a:pt x="41" y="251"/>
                    </a:lnTo>
                    <a:lnTo>
                      <a:pt x="56" y="251"/>
                    </a:lnTo>
                    <a:lnTo>
                      <a:pt x="67" y="249"/>
                    </a:lnTo>
                    <a:lnTo>
                      <a:pt x="78" y="249"/>
                    </a:lnTo>
                    <a:lnTo>
                      <a:pt x="95" y="249"/>
                    </a:lnTo>
                    <a:lnTo>
                      <a:pt x="110" y="249"/>
                    </a:lnTo>
                    <a:lnTo>
                      <a:pt x="120" y="249"/>
                    </a:lnTo>
                    <a:lnTo>
                      <a:pt x="131" y="249"/>
                    </a:lnTo>
                    <a:lnTo>
                      <a:pt x="146" y="249"/>
                    </a:lnTo>
                    <a:lnTo>
                      <a:pt x="163" y="249"/>
                    </a:lnTo>
                    <a:lnTo>
                      <a:pt x="174" y="249"/>
                    </a:lnTo>
                    <a:lnTo>
                      <a:pt x="187" y="249"/>
                    </a:lnTo>
                    <a:lnTo>
                      <a:pt x="204" y="249"/>
                    </a:lnTo>
                    <a:lnTo>
                      <a:pt x="219" y="249"/>
                    </a:lnTo>
                    <a:lnTo>
                      <a:pt x="228" y="249"/>
                    </a:lnTo>
                    <a:lnTo>
                      <a:pt x="238" y="249"/>
                    </a:lnTo>
                    <a:lnTo>
                      <a:pt x="253" y="249"/>
                    </a:lnTo>
                    <a:lnTo>
                      <a:pt x="266" y="249"/>
                    </a:lnTo>
                    <a:lnTo>
                      <a:pt x="275" y="249"/>
                    </a:lnTo>
                    <a:lnTo>
                      <a:pt x="283" y="249"/>
                    </a:lnTo>
                    <a:lnTo>
                      <a:pt x="298" y="249"/>
                    </a:lnTo>
                    <a:close/>
                  </a:path>
                </a:pathLst>
              </a:custGeom>
              <a:solidFill>
                <a:srgbClr val="8EA3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463" name="Freeform 279"/>
              <p:cNvSpPr>
                <a:spLocks/>
              </p:cNvSpPr>
              <p:nvPr/>
            </p:nvSpPr>
            <p:spPr bwMode="auto">
              <a:xfrm>
                <a:off x="4136" y="3013"/>
                <a:ext cx="332" cy="249"/>
              </a:xfrm>
              <a:custGeom>
                <a:avLst/>
                <a:gdLst>
                  <a:gd name="T0" fmla="*/ 278 w 332"/>
                  <a:gd name="T1" fmla="*/ 0 h 249"/>
                  <a:gd name="T2" fmla="*/ 257 w 332"/>
                  <a:gd name="T3" fmla="*/ 0 h 249"/>
                  <a:gd name="T4" fmla="*/ 225 w 332"/>
                  <a:gd name="T5" fmla="*/ 0 h 249"/>
                  <a:gd name="T6" fmla="*/ 203 w 332"/>
                  <a:gd name="T7" fmla="*/ 0 h 249"/>
                  <a:gd name="T8" fmla="*/ 171 w 332"/>
                  <a:gd name="T9" fmla="*/ 0 h 249"/>
                  <a:gd name="T10" fmla="*/ 147 w 332"/>
                  <a:gd name="T11" fmla="*/ 0 h 249"/>
                  <a:gd name="T12" fmla="*/ 115 w 332"/>
                  <a:gd name="T13" fmla="*/ 0 h 249"/>
                  <a:gd name="T14" fmla="*/ 96 w 332"/>
                  <a:gd name="T15" fmla="*/ 0 h 249"/>
                  <a:gd name="T16" fmla="*/ 68 w 332"/>
                  <a:gd name="T17" fmla="*/ 3 h 249"/>
                  <a:gd name="T18" fmla="*/ 51 w 332"/>
                  <a:gd name="T19" fmla="*/ 3 h 249"/>
                  <a:gd name="T20" fmla="*/ 23 w 332"/>
                  <a:gd name="T21" fmla="*/ 7 h 249"/>
                  <a:gd name="T22" fmla="*/ 2 w 332"/>
                  <a:gd name="T23" fmla="*/ 39 h 249"/>
                  <a:gd name="T24" fmla="*/ 0 w 332"/>
                  <a:gd name="T25" fmla="*/ 99 h 249"/>
                  <a:gd name="T26" fmla="*/ 0 w 332"/>
                  <a:gd name="T27" fmla="*/ 150 h 249"/>
                  <a:gd name="T28" fmla="*/ 2 w 332"/>
                  <a:gd name="T29" fmla="*/ 210 h 249"/>
                  <a:gd name="T30" fmla="*/ 23 w 332"/>
                  <a:gd name="T31" fmla="*/ 245 h 249"/>
                  <a:gd name="T32" fmla="*/ 53 w 332"/>
                  <a:gd name="T33" fmla="*/ 249 h 249"/>
                  <a:gd name="T34" fmla="*/ 75 w 332"/>
                  <a:gd name="T35" fmla="*/ 247 h 249"/>
                  <a:gd name="T36" fmla="*/ 107 w 332"/>
                  <a:gd name="T37" fmla="*/ 247 h 249"/>
                  <a:gd name="T38" fmla="*/ 128 w 332"/>
                  <a:gd name="T39" fmla="*/ 247 h 249"/>
                  <a:gd name="T40" fmla="*/ 160 w 332"/>
                  <a:gd name="T41" fmla="*/ 247 h 249"/>
                  <a:gd name="T42" fmla="*/ 184 w 332"/>
                  <a:gd name="T43" fmla="*/ 247 h 249"/>
                  <a:gd name="T44" fmla="*/ 216 w 332"/>
                  <a:gd name="T45" fmla="*/ 247 h 249"/>
                  <a:gd name="T46" fmla="*/ 235 w 332"/>
                  <a:gd name="T47" fmla="*/ 245 h 249"/>
                  <a:gd name="T48" fmla="*/ 263 w 332"/>
                  <a:gd name="T49" fmla="*/ 245 h 249"/>
                  <a:gd name="T50" fmla="*/ 280 w 332"/>
                  <a:gd name="T51" fmla="*/ 245 h 249"/>
                  <a:gd name="T52" fmla="*/ 308 w 332"/>
                  <a:gd name="T53" fmla="*/ 240 h 249"/>
                  <a:gd name="T54" fmla="*/ 330 w 332"/>
                  <a:gd name="T55" fmla="*/ 208 h 249"/>
                  <a:gd name="T56" fmla="*/ 332 w 332"/>
                  <a:gd name="T57" fmla="*/ 148 h 249"/>
                  <a:gd name="T58" fmla="*/ 332 w 332"/>
                  <a:gd name="T59" fmla="*/ 97 h 249"/>
                  <a:gd name="T60" fmla="*/ 330 w 332"/>
                  <a:gd name="T61" fmla="*/ 37 h 249"/>
                  <a:gd name="T62" fmla="*/ 308 w 332"/>
                  <a:gd name="T63" fmla="*/ 5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32" h="249">
                    <a:moveTo>
                      <a:pt x="293" y="0"/>
                    </a:moveTo>
                    <a:lnTo>
                      <a:pt x="278" y="0"/>
                    </a:lnTo>
                    <a:lnTo>
                      <a:pt x="267" y="0"/>
                    </a:lnTo>
                    <a:lnTo>
                      <a:pt x="257" y="0"/>
                    </a:lnTo>
                    <a:lnTo>
                      <a:pt x="240" y="0"/>
                    </a:lnTo>
                    <a:lnTo>
                      <a:pt x="225" y="0"/>
                    </a:lnTo>
                    <a:lnTo>
                      <a:pt x="214" y="0"/>
                    </a:lnTo>
                    <a:lnTo>
                      <a:pt x="203" y="0"/>
                    </a:lnTo>
                    <a:lnTo>
                      <a:pt x="188" y="0"/>
                    </a:lnTo>
                    <a:lnTo>
                      <a:pt x="171" y="0"/>
                    </a:lnTo>
                    <a:lnTo>
                      <a:pt x="160" y="0"/>
                    </a:lnTo>
                    <a:lnTo>
                      <a:pt x="147" y="0"/>
                    </a:lnTo>
                    <a:lnTo>
                      <a:pt x="130" y="0"/>
                    </a:lnTo>
                    <a:lnTo>
                      <a:pt x="115" y="0"/>
                    </a:lnTo>
                    <a:lnTo>
                      <a:pt x="107" y="0"/>
                    </a:lnTo>
                    <a:lnTo>
                      <a:pt x="96" y="0"/>
                    </a:lnTo>
                    <a:lnTo>
                      <a:pt x="81" y="0"/>
                    </a:lnTo>
                    <a:lnTo>
                      <a:pt x="68" y="3"/>
                    </a:lnTo>
                    <a:lnTo>
                      <a:pt x="60" y="3"/>
                    </a:lnTo>
                    <a:lnTo>
                      <a:pt x="51" y="3"/>
                    </a:lnTo>
                    <a:lnTo>
                      <a:pt x="38" y="3"/>
                    </a:lnTo>
                    <a:lnTo>
                      <a:pt x="23" y="7"/>
                    </a:lnTo>
                    <a:lnTo>
                      <a:pt x="10" y="20"/>
                    </a:lnTo>
                    <a:lnTo>
                      <a:pt x="2" y="39"/>
                    </a:lnTo>
                    <a:lnTo>
                      <a:pt x="0" y="63"/>
                    </a:lnTo>
                    <a:lnTo>
                      <a:pt x="0" y="99"/>
                    </a:lnTo>
                    <a:lnTo>
                      <a:pt x="0" y="125"/>
                    </a:lnTo>
                    <a:lnTo>
                      <a:pt x="0" y="150"/>
                    </a:lnTo>
                    <a:lnTo>
                      <a:pt x="0" y="187"/>
                    </a:lnTo>
                    <a:lnTo>
                      <a:pt x="2" y="210"/>
                    </a:lnTo>
                    <a:lnTo>
                      <a:pt x="10" y="230"/>
                    </a:lnTo>
                    <a:lnTo>
                      <a:pt x="23" y="245"/>
                    </a:lnTo>
                    <a:lnTo>
                      <a:pt x="38" y="249"/>
                    </a:lnTo>
                    <a:lnTo>
                      <a:pt x="53" y="249"/>
                    </a:lnTo>
                    <a:lnTo>
                      <a:pt x="64" y="247"/>
                    </a:lnTo>
                    <a:lnTo>
                      <a:pt x="75" y="247"/>
                    </a:lnTo>
                    <a:lnTo>
                      <a:pt x="92" y="247"/>
                    </a:lnTo>
                    <a:lnTo>
                      <a:pt x="107" y="247"/>
                    </a:lnTo>
                    <a:lnTo>
                      <a:pt x="118" y="247"/>
                    </a:lnTo>
                    <a:lnTo>
                      <a:pt x="128" y="247"/>
                    </a:lnTo>
                    <a:lnTo>
                      <a:pt x="143" y="247"/>
                    </a:lnTo>
                    <a:lnTo>
                      <a:pt x="160" y="247"/>
                    </a:lnTo>
                    <a:lnTo>
                      <a:pt x="171" y="247"/>
                    </a:lnTo>
                    <a:lnTo>
                      <a:pt x="184" y="247"/>
                    </a:lnTo>
                    <a:lnTo>
                      <a:pt x="201" y="247"/>
                    </a:lnTo>
                    <a:lnTo>
                      <a:pt x="216" y="247"/>
                    </a:lnTo>
                    <a:lnTo>
                      <a:pt x="225" y="245"/>
                    </a:lnTo>
                    <a:lnTo>
                      <a:pt x="235" y="245"/>
                    </a:lnTo>
                    <a:lnTo>
                      <a:pt x="250" y="245"/>
                    </a:lnTo>
                    <a:lnTo>
                      <a:pt x="263" y="245"/>
                    </a:lnTo>
                    <a:lnTo>
                      <a:pt x="272" y="245"/>
                    </a:lnTo>
                    <a:lnTo>
                      <a:pt x="280" y="245"/>
                    </a:lnTo>
                    <a:lnTo>
                      <a:pt x="293" y="245"/>
                    </a:lnTo>
                    <a:lnTo>
                      <a:pt x="308" y="240"/>
                    </a:lnTo>
                    <a:lnTo>
                      <a:pt x="321" y="227"/>
                    </a:lnTo>
                    <a:lnTo>
                      <a:pt x="330" y="208"/>
                    </a:lnTo>
                    <a:lnTo>
                      <a:pt x="332" y="185"/>
                    </a:lnTo>
                    <a:lnTo>
                      <a:pt x="332" y="148"/>
                    </a:lnTo>
                    <a:lnTo>
                      <a:pt x="332" y="122"/>
                    </a:lnTo>
                    <a:lnTo>
                      <a:pt x="332" y="97"/>
                    </a:lnTo>
                    <a:lnTo>
                      <a:pt x="332" y="60"/>
                    </a:lnTo>
                    <a:lnTo>
                      <a:pt x="330" y="37"/>
                    </a:lnTo>
                    <a:lnTo>
                      <a:pt x="321" y="18"/>
                    </a:lnTo>
                    <a:lnTo>
                      <a:pt x="308" y="5"/>
                    </a:lnTo>
                    <a:lnTo>
                      <a:pt x="293" y="0"/>
                    </a:lnTo>
                    <a:close/>
                  </a:path>
                </a:pathLst>
              </a:custGeom>
              <a:solidFill>
                <a:srgbClr val="8EA3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464" name="Freeform 280"/>
              <p:cNvSpPr>
                <a:spLocks/>
              </p:cNvSpPr>
              <p:nvPr/>
            </p:nvSpPr>
            <p:spPr bwMode="auto">
              <a:xfrm>
                <a:off x="4511" y="3007"/>
                <a:ext cx="334" cy="253"/>
              </a:xfrm>
              <a:custGeom>
                <a:avLst/>
                <a:gdLst>
                  <a:gd name="T0" fmla="*/ 278 w 334"/>
                  <a:gd name="T1" fmla="*/ 0 h 253"/>
                  <a:gd name="T2" fmla="*/ 257 w 334"/>
                  <a:gd name="T3" fmla="*/ 0 h 253"/>
                  <a:gd name="T4" fmla="*/ 224 w 334"/>
                  <a:gd name="T5" fmla="*/ 0 h 253"/>
                  <a:gd name="T6" fmla="*/ 203 w 334"/>
                  <a:gd name="T7" fmla="*/ 2 h 253"/>
                  <a:gd name="T8" fmla="*/ 171 w 334"/>
                  <a:gd name="T9" fmla="*/ 2 h 253"/>
                  <a:gd name="T10" fmla="*/ 149 w 334"/>
                  <a:gd name="T11" fmla="*/ 2 h 253"/>
                  <a:gd name="T12" fmla="*/ 117 w 334"/>
                  <a:gd name="T13" fmla="*/ 2 h 253"/>
                  <a:gd name="T14" fmla="*/ 96 w 334"/>
                  <a:gd name="T15" fmla="*/ 4 h 253"/>
                  <a:gd name="T16" fmla="*/ 68 w 334"/>
                  <a:gd name="T17" fmla="*/ 4 h 253"/>
                  <a:gd name="T18" fmla="*/ 51 w 334"/>
                  <a:gd name="T19" fmla="*/ 2 h 253"/>
                  <a:gd name="T20" fmla="*/ 23 w 334"/>
                  <a:gd name="T21" fmla="*/ 9 h 253"/>
                  <a:gd name="T22" fmla="*/ 2 w 334"/>
                  <a:gd name="T23" fmla="*/ 43 h 253"/>
                  <a:gd name="T24" fmla="*/ 0 w 334"/>
                  <a:gd name="T25" fmla="*/ 103 h 253"/>
                  <a:gd name="T26" fmla="*/ 0 w 334"/>
                  <a:gd name="T27" fmla="*/ 154 h 253"/>
                  <a:gd name="T28" fmla="*/ 2 w 334"/>
                  <a:gd name="T29" fmla="*/ 214 h 253"/>
                  <a:gd name="T30" fmla="*/ 23 w 334"/>
                  <a:gd name="T31" fmla="*/ 248 h 253"/>
                  <a:gd name="T32" fmla="*/ 55 w 334"/>
                  <a:gd name="T33" fmla="*/ 253 h 253"/>
                  <a:gd name="T34" fmla="*/ 77 w 334"/>
                  <a:gd name="T35" fmla="*/ 248 h 253"/>
                  <a:gd name="T36" fmla="*/ 107 w 334"/>
                  <a:gd name="T37" fmla="*/ 248 h 253"/>
                  <a:gd name="T38" fmla="*/ 128 w 334"/>
                  <a:gd name="T39" fmla="*/ 251 h 253"/>
                  <a:gd name="T40" fmla="*/ 160 w 334"/>
                  <a:gd name="T41" fmla="*/ 251 h 253"/>
                  <a:gd name="T42" fmla="*/ 184 w 334"/>
                  <a:gd name="T43" fmla="*/ 251 h 253"/>
                  <a:gd name="T44" fmla="*/ 216 w 334"/>
                  <a:gd name="T45" fmla="*/ 251 h 253"/>
                  <a:gd name="T46" fmla="*/ 235 w 334"/>
                  <a:gd name="T47" fmla="*/ 248 h 253"/>
                  <a:gd name="T48" fmla="*/ 265 w 334"/>
                  <a:gd name="T49" fmla="*/ 248 h 253"/>
                  <a:gd name="T50" fmla="*/ 282 w 334"/>
                  <a:gd name="T51" fmla="*/ 248 h 253"/>
                  <a:gd name="T52" fmla="*/ 310 w 334"/>
                  <a:gd name="T53" fmla="*/ 242 h 253"/>
                  <a:gd name="T54" fmla="*/ 332 w 334"/>
                  <a:gd name="T55" fmla="*/ 210 h 253"/>
                  <a:gd name="T56" fmla="*/ 334 w 334"/>
                  <a:gd name="T57" fmla="*/ 150 h 253"/>
                  <a:gd name="T58" fmla="*/ 332 w 334"/>
                  <a:gd name="T59" fmla="*/ 98 h 253"/>
                  <a:gd name="T60" fmla="*/ 329 w 334"/>
                  <a:gd name="T61" fmla="*/ 39 h 253"/>
                  <a:gd name="T62" fmla="*/ 310 w 334"/>
                  <a:gd name="T63" fmla="*/ 4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34" h="253">
                    <a:moveTo>
                      <a:pt x="295" y="0"/>
                    </a:moveTo>
                    <a:lnTo>
                      <a:pt x="278" y="0"/>
                    </a:lnTo>
                    <a:lnTo>
                      <a:pt x="267" y="0"/>
                    </a:lnTo>
                    <a:lnTo>
                      <a:pt x="257" y="0"/>
                    </a:lnTo>
                    <a:lnTo>
                      <a:pt x="239" y="0"/>
                    </a:lnTo>
                    <a:lnTo>
                      <a:pt x="224" y="0"/>
                    </a:lnTo>
                    <a:lnTo>
                      <a:pt x="214" y="0"/>
                    </a:lnTo>
                    <a:lnTo>
                      <a:pt x="203" y="2"/>
                    </a:lnTo>
                    <a:lnTo>
                      <a:pt x="188" y="2"/>
                    </a:lnTo>
                    <a:lnTo>
                      <a:pt x="171" y="2"/>
                    </a:lnTo>
                    <a:lnTo>
                      <a:pt x="160" y="2"/>
                    </a:lnTo>
                    <a:lnTo>
                      <a:pt x="149" y="2"/>
                    </a:lnTo>
                    <a:lnTo>
                      <a:pt x="132" y="2"/>
                    </a:lnTo>
                    <a:lnTo>
                      <a:pt x="117" y="2"/>
                    </a:lnTo>
                    <a:lnTo>
                      <a:pt x="107" y="2"/>
                    </a:lnTo>
                    <a:lnTo>
                      <a:pt x="96" y="4"/>
                    </a:lnTo>
                    <a:lnTo>
                      <a:pt x="81" y="4"/>
                    </a:lnTo>
                    <a:lnTo>
                      <a:pt x="68" y="4"/>
                    </a:lnTo>
                    <a:lnTo>
                      <a:pt x="60" y="2"/>
                    </a:lnTo>
                    <a:lnTo>
                      <a:pt x="51" y="2"/>
                    </a:lnTo>
                    <a:lnTo>
                      <a:pt x="38" y="2"/>
                    </a:lnTo>
                    <a:lnTo>
                      <a:pt x="23" y="9"/>
                    </a:lnTo>
                    <a:lnTo>
                      <a:pt x="10" y="21"/>
                    </a:lnTo>
                    <a:lnTo>
                      <a:pt x="2" y="43"/>
                    </a:lnTo>
                    <a:lnTo>
                      <a:pt x="0" y="66"/>
                    </a:lnTo>
                    <a:lnTo>
                      <a:pt x="0" y="103"/>
                    </a:lnTo>
                    <a:lnTo>
                      <a:pt x="0" y="128"/>
                    </a:lnTo>
                    <a:lnTo>
                      <a:pt x="0" y="154"/>
                    </a:lnTo>
                    <a:lnTo>
                      <a:pt x="0" y="191"/>
                    </a:lnTo>
                    <a:lnTo>
                      <a:pt x="2" y="214"/>
                    </a:lnTo>
                    <a:lnTo>
                      <a:pt x="10" y="233"/>
                    </a:lnTo>
                    <a:lnTo>
                      <a:pt x="23" y="248"/>
                    </a:lnTo>
                    <a:lnTo>
                      <a:pt x="38" y="253"/>
                    </a:lnTo>
                    <a:lnTo>
                      <a:pt x="55" y="253"/>
                    </a:lnTo>
                    <a:lnTo>
                      <a:pt x="66" y="251"/>
                    </a:lnTo>
                    <a:lnTo>
                      <a:pt x="77" y="248"/>
                    </a:lnTo>
                    <a:lnTo>
                      <a:pt x="92" y="248"/>
                    </a:lnTo>
                    <a:lnTo>
                      <a:pt x="107" y="248"/>
                    </a:lnTo>
                    <a:lnTo>
                      <a:pt x="117" y="248"/>
                    </a:lnTo>
                    <a:lnTo>
                      <a:pt x="128" y="251"/>
                    </a:lnTo>
                    <a:lnTo>
                      <a:pt x="143" y="251"/>
                    </a:lnTo>
                    <a:lnTo>
                      <a:pt x="160" y="251"/>
                    </a:lnTo>
                    <a:lnTo>
                      <a:pt x="173" y="251"/>
                    </a:lnTo>
                    <a:lnTo>
                      <a:pt x="184" y="251"/>
                    </a:lnTo>
                    <a:lnTo>
                      <a:pt x="201" y="251"/>
                    </a:lnTo>
                    <a:lnTo>
                      <a:pt x="216" y="251"/>
                    </a:lnTo>
                    <a:lnTo>
                      <a:pt x="227" y="248"/>
                    </a:lnTo>
                    <a:lnTo>
                      <a:pt x="235" y="248"/>
                    </a:lnTo>
                    <a:lnTo>
                      <a:pt x="250" y="248"/>
                    </a:lnTo>
                    <a:lnTo>
                      <a:pt x="265" y="248"/>
                    </a:lnTo>
                    <a:lnTo>
                      <a:pt x="274" y="248"/>
                    </a:lnTo>
                    <a:lnTo>
                      <a:pt x="282" y="248"/>
                    </a:lnTo>
                    <a:lnTo>
                      <a:pt x="295" y="248"/>
                    </a:lnTo>
                    <a:lnTo>
                      <a:pt x="310" y="242"/>
                    </a:lnTo>
                    <a:lnTo>
                      <a:pt x="323" y="229"/>
                    </a:lnTo>
                    <a:lnTo>
                      <a:pt x="332" y="210"/>
                    </a:lnTo>
                    <a:lnTo>
                      <a:pt x="334" y="186"/>
                    </a:lnTo>
                    <a:lnTo>
                      <a:pt x="334" y="150"/>
                    </a:lnTo>
                    <a:lnTo>
                      <a:pt x="334" y="124"/>
                    </a:lnTo>
                    <a:lnTo>
                      <a:pt x="332" y="98"/>
                    </a:lnTo>
                    <a:lnTo>
                      <a:pt x="332" y="62"/>
                    </a:lnTo>
                    <a:lnTo>
                      <a:pt x="329" y="39"/>
                    </a:lnTo>
                    <a:lnTo>
                      <a:pt x="321" y="17"/>
                    </a:lnTo>
                    <a:lnTo>
                      <a:pt x="310" y="4"/>
                    </a:lnTo>
                    <a:lnTo>
                      <a:pt x="295" y="0"/>
                    </a:lnTo>
                    <a:close/>
                  </a:path>
                </a:pathLst>
              </a:custGeom>
              <a:solidFill>
                <a:srgbClr val="8EA3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465" name="Freeform 281"/>
              <p:cNvSpPr>
                <a:spLocks/>
              </p:cNvSpPr>
              <p:nvPr/>
            </p:nvSpPr>
            <p:spPr bwMode="auto">
              <a:xfrm>
                <a:off x="4885" y="2992"/>
                <a:ext cx="163" cy="274"/>
              </a:xfrm>
              <a:custGeom>
                <a:avLst/>
                <a:gdLst>
                  <a:gd name="T0" fmla="*/ 0 w 163"/>
                  <a:gd name="T1" fmla="*/ 77 h 274"/>
                  <a:gd name="T2" fmla="*/ 0 w 163"/>
                  <a:gd name="T3" fmla="*/ 113 h 274"/>
                  <a:gd name="T4" fmla="*/ 0 w 163"/>
                  <a:gd name="T5" fmla="*/ 139 h 274"/>
                  <a:gd name="T6" fmla="*/ 0 w 163"/>
                  <a:gd name="T7" fmla="*/ 165 h 274"/>
                  <a:gd name="T8" fmla="*/ 0 w 163"/>
                  <a:gd name="T9" fmla="*/ 201 h 274"/>
                  <a:gd name="T10" fmla="*/ 3 w 163"/>
                  <a:gd name="T11" fmla="*/ 225 h 274"/>
                  <a:gd name="T12" fmla="*/ 11 w 163"/>
                  <a:gd name="T13" fmla="*/ 244 h 274"/>
                  <a:gd name="T14" fmla="*/ 24 w 163"/>
                  <a:gd name="T15" fmla="*/ 257 h 274"/>
                  <a:gd name="T16" fmla="*/ 39 w 163"/>
                  <a:gd name="T17" fmla="*/ 261 h 274"/>
                  <a:gd name="T18" fmla="*/ 50 w 163"/>
                  <a:gd name="T19" fmla="*/ 261 h 274"/>
                  <a:gd name="T20" fmla="*/ 58 w 163"/>
                  <a:gd name="T21" fmla="*/ 261 h 274"/>
                  <a:gd name="T22" fmla="*/ 65 w 163"/>
                  <a:gd name="T23" fmla="*/ 261 h 274"/>
                  <a:gd name="T24" fmla="*/ 71 w 163"/>
                  <a:gd name="T25" fmla="*/ 261 h 274"/>
                  <a:gd name="T26" fmla="*/ 77 w 163"/>
                  <a:gd name="T27" fmla="*/ 261 h 274"/>
                  <a:gd name="T28" fmla="*/ 84 w 163"/>
                  <a:gd name="T29" fmla="*/ 261 h 274"/>
                  <a:gd name="T30" fmla="*/ 92 w 163"/>
                  <a:gd name="T31" fmla="*/ 261 h 274"/>
                  <a:gd name="T32" fmla="*/ 103 w 163"/>
                  <a:gd name="T33" fmla="*/ 261 h 274"/>
                  <a:gd name="T34" fmla="*/ 120 w 163"/>
                  <a:gd name="T35" fmla="*/ 266 h 274"/>
                  <a:gd name="T36" fmla="*/ 133 w 163"/>
                  <a:gd name="T37" fmla="*/ 272 h 274"/>
                  <a:gd name="T38" fmla="*/ 144 w 163"/>
                  <a:gd name="T39" fmla="*/ 274 h 274"/>
                  <a:gd name="T40" fmla="*/ 155 w 163"/>
                  <a:gd name="T41" fmla="*/ 261 h 274"/>
                  <a:gd name="T42" fmla="*/ 163 w 163"/>
                  <a:gd name="T43" fmla="*/ 240 h 274"/>
                  <a:gd name="T44" fmla="*/ 163 w 163"/>
                  <a:gd name="T45" fmla="*/ 221 h 274"/>
                  <a:gd name="T46" fmla="*/ 159 w 163"/>
                  <a:gd name="T47" fmla="*/ 199 h 274"/>
                  <a:gd name="T48" fmla="*/ 157 w 163"/>
                  <a:gd name="T49" fmla="*/ 171 h 274"/>
                  <a:gd name="T50" fmla="*/ 157 w 163"/>
                  <a:gd name="T51" fmla="*/ 146 h 274"/>
                  <a:gd name="T52" fmla="*/ 157 w 163"/>
                  <a:gd name="T53" fmla="*/ 128 h 274"/>
                  <a:gd name="T54" fmla="*/ 157 w 163"/>
                  <a:gd name="T55" fmla="*/ 109 h 274"/>
                  <a:gd name="T56" fmla="*/ 157 w 163"/>
                  <a:gd name="T57" fmla="*/ 84 h 274"/>
                  <a:gd name="T58" fmla="*/ 159 w 163"/>
                  <a:gd name="T59" fmla="*/ 60 h 274"/>
                  <a:gd name="T60" fmla="*/ 163 w 163"/>
                  <a:gd name="T61" fmla="*/ 41 h 274"/>
                  <a:gd name="T62" fmla="*/ 163 w 163"/>
                  <a:gd name="T63" fmla="*/ 28 h 274"/>
                  <a:gd name="T64" fmla="*/ 157 w 163"/>
                  <a:gd name="T65" fmla="*/ 13 h 274"/>
                  <a:gd name="T66" fmla="*/ 148 w 163"/>
                  <a:gd name="T67" fmla="*/ 4 h 274"/>
                  <a:gd name="T68" fmla="*/ 140 w 163"/>
                  <a:gd name="T69" fmla="*/ 0 h 274"/>
                  <a:gd name="T70" fmla="*/ 131 w 163"/>
                  <a:gd name="T71" fmla="*/ 0 h 274"/>
                  <a:gd name="T72" fmla="*/ 125 w 163"/>
                  <a:gd name="T73" fmla="*/ 2 h 274"/>
                  <a:gd name="T74" fmla="*/ 118 w 163"/>
                  <a:gd name="T75" fmla="*/ 4 h 274"/>
                  <a:gd name="T76" fmla="*/ 110 w 163"/>
                  <a:gd name="T77" fmla="*/ 9 h 274"/>
                  <a:gd name="T78" fmla="*/ 101 w 163"/>
                  <a:gd name="T79" fmla="*/ 11 h 274"/>
                  <a:gd name="T80" fmla="*/ 90 w 163"/>
                  <a:gd name="T81" fmla="*/ 13 h 274"/>
                  <a:gd name="T82" fmla="*/ 75 w 163"/>
                  <a:gd name="T83" fmla="*/ 13 h 274"/>
                  <a:gd name="T84" fmla="*/ 65 w 163"/>
                  <a:gd name="T85" fmla="*/ 13 h 274"/>
                  <a:gd name="T86" fmla="*/ 54 w 163"/>
                  <a:gd name="T87" fmla="*/ 13 h 274"/>
                  <a:gd name="T88" fmla="*/ 39 w 163"/>
                  <a:gd name="T89" fmla="*/ 15 h 274"/>
                  <a:gd name="T90" fmla="*/ 24 w 163"/>
                  <a:gd name="T91" fmla="*/ 19 h 274"/>
                  <a:gd name="T92" fmla="*/ 11 w 163"/>
                  <a:gd name="T93" fmla="*/ 32 h 274"/>
                  <a:gd name="T94" fmla="*/ 3 w 163"/>
                  <a:gd name="T95" fmla="*/ 54 h 274"/>
                  <a:gd name="T96" fmla="*/ 0 w 163"/>
                  <a:gd name="T97" fmla="*/ 77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63" h="274">
                    <a:moveTo>
                      <a:pt x="0" y="77"/>
                    </a:moveTo>
                    <a:lnTo>
                      <a:pt x="0" y="113"/>
                    </a:lnTo>
                    <a:lnTo>
                      <a:pt x="0" y="139"/>
                    </a:lnTo>
                    <a:lnTo>
                      <a:pt x="0" y="165"/>
                    </a:lnTo>
                    <a:lnTo>
                      <a:pt x="0" y="201"/>
                    </a:lnTo>
                    <a:lnTo>
                      <a:pt x="3" y="225"/>
                    </a:lnTo>
                    <a:lnTo>
                      <a:pt x="11" y="244"/>
                    </a:lnTo>
                    <a:lnTo>
                      <a:pt x="24" y="257"/>
                    </a:lnTo>
                    <a:lnTo>
                      <a:pt x="39" y="261"/>
                    </a:lnTo>
                    <a:lnTo>
                      <a:pt x="50" y="261"/>
                    </a:lnTo>
                    <a:lnTo>
                      <a:pt x="58" y="261"/>
                    </a:lnTo>
                    <a:lnTo>
                      <a:pt x="65" y="261"/>
                    </a:lnTo>
                    <a:lnTo>
                      <a:pt x="71" y="261"/>
                    </a:lnTo>
                    <a:lnTo>
                      <a:pt x="77" y="261"/>
                    </a:lnTo>
                    <a:lnTo>
                      <a:pt x="84" y="261"/>
                    </a:lnTo>
                    <a:lnTo>
                      <a:pt x="92" y="261"/>
                    </a:lnTo>
                    <a:lnTo>
                      <a:pt x="103" y="261"/>
                    </a:lnTo>
                    <a:lnTo>
                      <a:pt x="120" y="266"/>
                    </a:lnTo>
                    <a:lnTo>
                      <a:pt x="133" y="272"/>
                    </a:lnTo>
                    <a:lnTo>
                      <a:pt x="144" y="274"/>
                    </a:lnTo>
                    <a:lnTo>
                      <a:pt x="155" y="261"/>
                    </a:lnTo>
                    <a:lnTo>
                      <a:pt x="163" y="240"/>
                    </a:lnTo>
                    <a:lnTo>
                      <a:pt x="163" y="221"/>
                    </a:lnTo>
                    <a:lnTo>
                      <a:pt x="159" y="199"/>
                    </a:lnTo>
                    <a:lnTo>
                      <a:pt x="157" y="171"/>
                    </a:lnTo>
                    <a:lnTo>
                      <a:pt x="157" y="146"/>
                    </a:lnTo>
                    <a:lnTo>
                      <a:pt x="157" y="128"/>
                    </a:lnTo>
                    <a:lnTo>
                      <a:pt x="157" y="109"/>
                    </a:lnTo>
                    <a:lnTo>
                      <a:pt x="157" y="84"/>
                    </a:lnTo>
                    <a:lnTo>
                      <a:pt x="159" y="60"/>
                    </a:lnTo>
                    <a:lnTo>
                      <a:pt x="163" y="41"/>
                    </a:lnTo>
                    <a:lnTo>
                      <a:pt x="163" y="28"/>
                    </a:lnTo>
                    <a:lnTo>
                      <a:pt x="157" y="13"/>
                    </a:lnTo>
                    <a:lnTo>
                      <a:pt x="148" y="4"/>
                    </a:lnTo>
                    <a:lnTo>
                      <a:pt x="140" y="0"/>
                    </a:lnTo>
                    <a:lnTo>
                      <a:pt x="131" y="0"/>
                    </a:lnTo>
                    <a:lnTo>
                      <a:pt x="125" y="2"/>
                    </a:lnTo>
                    <a:lnTo>
                      <a:pt x="118" y="4"/>
                    </a:lnTo>
                    <a:lnTo>
                      <a:pt x="110" y="9"/>
                    </a:lnTo>
                    <a:lnTo>
                      <a:pt x="101" y="11"/>
                    </a:lnTo>
                    <a:lnTo>
                      <a:pt x="90" y="13"/>
                    </a:lnTo>
                    <a:lnTo>
                      <a:pt x="75" y="13"/>
                    </a:lnTo>
                    <a:lnTo>
                      <a:pt x="65" y="13"/>
                    </a:lnTo>
                    <a:lnTo>
                      <a:pt x="54" y="13"/>
                    </a:lnTo>
                    <a:lnTo>
                      <a:pt x="39" y="15"/>
                    </a:lnTo>
                    <a:lnTo>
                      <a:pt x="24" y="19"/>
                    </a:lnTo>
                    <a:lnTo>
                      <a:pt x="11" y="32"/>
                    </a:lnTo>
                    <a:lnTo>
                      <a:pt x="3" y="54"/>
                    </a:lnTo>
                    <a:lnTo>
                      <a:pt x="0" y="77"/>
                    </a:lnTo>
                    <a:close/>
                  </a:path>
                </a:pathLst>
              </a:custGeom>
              <a:solidFill>
                <a:srgbClr val="8EA3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466" name="Freeform 282"/>
              <p:cNvSpPr>
                <a:spLocks/>
              </p:cNvSpPr>
              <p:nvPr/>
            </p:nvSpPr>
            <p:spPr bwMode="auto">
              <a:xfrm>
                <a:off x="3936" y="3005"/>
                <a:ext cx="163" cy="270"/>
              </a:xfrm>
              <a:custGeom>
                <a:avLst/>
                <a:gdLst>
                  <a:gd name="T0" fmla="*/ 163 w 163"/>
                  <a:gd name="T1" fmla="*/ 195 h 270"/>
                  <a:gd name="T2" fmla="*/ 163 w 163"/>
                  <a:gd name="T3" fmla="*/ 158 h 270"/>
                  <a:gd name="T4" fmla="*/ 163 w 163"/>
                  <a:gd name="T5" fmla="*/ 133 h 270"/>
                  <a:gd name="T6" fmla="*/ 163 w 163"/>
                  <a:gd name="T7" fmla="*/ 109 h 270"/>
                  <a:gd name="T8" fmla="*/ 163 w 163"/>
                  <a:gd name="T9" fmla="*/ 73 h 270"/>
                  <a:gd name="T10" fmla="*/ 161 w 163"/>
                  <a:gd name="T11" fmla="*/ 49 h 270"/>
                  <a:gd name="T12" fmla="*/ 153 w 163"/>
                  <a:gd name="T13" fmla="*/ 28 h 270"/>
                  <a:gd name="T14" fmla="*/ 140 w 163"/>
                  <a:gd name="T15" fmla="*/ 15 h 270"/>
                  <a:gd name="T16" fmla="*/ 125 w 163"/>
                  <a:gd name="T17" fmla="*/ 11 h 270"/>
                  <a:gd name="T18" fmla="*/ 114 w 163"/>
                  <a:gd name="T19" fmla="*/ 11 h 270"/>
                  <a:gd name="T20" fmla="*/ 105 w 163"/>
                  <a:gd name="T21" fmla="*/ 11 h 270"/>
                  <a:gd name="T22" fmla="*/ 99 w 163"/>
                  <a:gd name="T23" fmla="*/ 11 h 270"/>
                  <a:gd name="T24" fmla="*/ 93 w 163"/>
                  <a:gd name="T25" fmla="*/ 11 h 270"/>
                  <a:gd name="T26" fmla="*/ 86 w 163"/>
                  <a:gd name="T27" fmla="*/ 11 h 270"/>
                  <a:gd name="T28" fmla="*/ 80 w 163"/>
                  <a:gd name="T29" fmla="*/ 11 h 270"/>
                  <a:gd name="T30" fmla="*/ 71 w 163"/>
                  <a:gd name="T31" fmla="*/ 11 h 270"/>
                  <a:gd name="T32" fmla="*/ 60 w 163"/>
                  <a:gd name="T33" fmla="*/ 11 h 270"/>
                  <a:gd name="T34" fmla="*/ 43 w 163"/>
                  <a:gd name="T35" fmla="*/ 6 h 270"/>
                  <a:gd name="T36" fmla="*/ 30 w 163"/>
                  <a:gd name="T37" fmla="*/ 0 h 270"/>
                  <a:gd name="T38" fmla="*/ 20 w 163"/>
                  <a:gd name="T39" fmla="*/ 0 h 270"/>
                  <a:gd name="T40" fmla="*/ 7 w 163"/>
                  <a:gd name="T41" fmla="*/ 13 h 270"/>
                  <a:gd name="T42" fmla="*/ 0 w 163"/>
                  <a:gd name="T43" fmla="*/ 34 h 270"/>
                  <a:gd name="T44" fmla="*/ 0 w 163"/>
                  <a:gd name="T45" fmla="*/ 51 h 270"/>
                  <a:gd name="T46" fmla="*/ 5 w 163"/>
                  <a:gd name="T47" fmla="*/ 73 h 270"/>
                  <a:gd name="T48" fmla="*/ 7 w 163"/>
                  <a:gd name="T49" fmla="*/ 100 h 270"/>
                  <a:gd name="T50" fmla="*/ 7 w 163"/>
                  <a:gd name="T51" fmla="*/ 126 h 270"/>
                  <a:gd name="T52" fmla="*/ 9 w 163"/>
                  <a:gd name="T53" fmla="*/ 143 h 270"/>
                  <a:gd name="T54" fmla="*/ 9 w 163"/>
                  <a:gd name="T55" fmla="*/ 160 h 270"/>
                  <a:gd name="T56" fmla="*/ 9 w 163"/>
                  <a:gd name="T57" fmla="*/ 186 h 270"/>
                  <a:gd name="T58" fmla="*/ 7 w 163"/>
                  <a:gd name="T59" fmla="*/ 210 h 270"/>
                  <a:gd name="T60" fmla="*/ 3 w 163"/>
                  <a:gd name="T61" fmla="*/ 227 h 270"/>
                  <a:gd name="T62" fmla="*/ 0 w 163"/>
                  <a:gd name="T63" fmla="*/ 242 h 270"/>
                  <a:gd name="T64" fmla="*/ 7 w 163"/>
                  <a:gd name="T65" fmla="*/ 257 h 270"/>
                  <a:gd name="T66" fmla="*/ 15 w 163"/>
                  <a:gd name="T67" fmla="*/ 265 h 270"/>
                  <a:gd name="T68" fmla="*/ 24 w 163"/>
                  <a:gd name="T69" fmla="*/ 268 h 270"/>
                  <a:gd name="T70" fmla="*/ 33 w 163"/>
                  <a:gd name="T71" fmla="*/ 270 h 270"/>
                  <a:gd name="T72" fmla="*/ 39 w 163"/>
                  <a:gd name="T73" fmla="*/ 268 h 270"/>
                  <a:gd name="T74" fmla="*/ 45 w 163"/>
                  <a:gd name="T75" fmla="*/ 263 h 270"/>
                  <a:gd name="T76" fmla="*/ 54 w 163"/>
                  <a:gd name="T77" fmla="*/ 261 h 270"/>
                  <a:gd name="T78" fmla="*/ 63 w 163"/>
                  <a:gd name="T79" fmla="*/ 259 h 270"/>
                  <a:gd name="T80" fmla="*/ 73 w 163"/>
                  <a:gd name="T81" fmla="*/ 257 h 270"/>
                  <a:gd name="T82" fmla="*/ 88 w 163"/>
                  <a:gd name="T83" fmla="*/ 257 h 270"/>
                  <a:gd name="T84" fmla="*/ 99 w 163"/>
                  <a:gd name="T85" fmla="*/ 257 h 270"/>
                  <a:gd name="T86" fmla="*/ 110 w 163"/>
                  <a:gd name="T87" fmla="*/ 257 h 270"/>
                  <a:gd name="T88" fmla="*/ 125 w 163"/>
                  <a:gd name="T89" fmla="*/ 257 h 270"/>
                  <a:gd name="T90" fmla="*/ 140 w 163"/>
                  <a:gd name="T91" fmla="*/ 253 h 270"/>
                  <a:gd name="T92" fmla="*/ 153 w 163"/>
                  <a:gd name="T93" fmla="*/ 238 h 270"/>
                  <a:gd name="T94" fmla="*/ 161 w 163"/>
                  <a:gd name="T95" fmla="*/ 218 h 270"/>
                  <a:gd name="T96" fmla="*/ 163 w 163"/>
                  <a:gd name="T97" fmla="*/ 195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63" h="270">
                    <a:moveTo>
                      <a:pt x="163" y="195"/>
                    </a:moveTo>
                    <a:lnTo>
                      <a:pt x="163" y="158"/>
                    </a:lnTo>
                    <a:lnTo>
                      <a:pt x="163" y="133"/>
                    </a:lnTo>
                    <a:lnTo>
                      <a:pt x="163" y="109"/>
                    </a:lnTo>
                    <a:lnTo>
                      <a:pt x="163" y="73"/>
                    </a:lnTo>
                    <a:lnTo>
                      <a:pt x="161" y="49"/>
                    </a:lnTo>
                    <a:lnTo>
                      <a:pt x="153" y="28"/>
                    </a:lnTo>
                    <a:lnTo>
                      <a:pt x="140" y="15"/>
                    </a:lnTo>
                    <a:lnTo>
                      <a:pt x="125" y="11"/>
                    </a:lnTo>
                    <a:lnTo>
                      <a:pt x="114" y="11"/>
                    </a:lnTo>
                    <a:lnTo>
                      <a:pt x="105" y="11"/>
                    </a:lnTo>
                    <a:lnTo>
                      <a:pt x="99" y="11"/>
                    </a:lnTo>
                    <a:lnTo>
                      <a:pt x="93" y="11"/>
                    </a:lnTo>
                    <a:lnTo>
                      <a:pt x="86" y="11"/>
                    </a:lnTo>
                    <a:lnTo>
                      <a:pt x="80" y="11"/>
                    </a:lnTo>
                    <a:lnTo>
                      <a:pt x="71" y="11"/>
                    </a:lnTo>
                    <a:lnTo>
                      <a:pt x="60" y="11"/>
                    </a:lnTo>
                    <a:lnTo>
                      <a:pt x="43" y="6"/>
                    </a:lnTo>
                    <a:lnTo>
                      <a:pt x="30" y="0"/>
                    </a:lnTo>
                    <a:lnTo>
                      <a:pt x="20" y="0"/>
                    </a:lnTo>
                    <a:lnTo>
                      <a:pt x="7" y="13"/>
                    </a:lnTo>
                    <a:lnTo>
                      <a:pt x="0" y="34"/>
                    </a:lnTo>
                    <a:lnTo>
                      <a:pt x="0" y="51"/>
                    </a:lnTo>
                    <a:lnTo>
                      <a:pt x="5" y="73"/>
                    </a:lnTo>
                    <a:lnTo>
                      <a:pt x="7" y="100"/>
                    </a:lnTo>
                    <a:lnTo>
                      <a:pt x="7" y="126"/>
                    </a:lnTo>
                    <a:lnTo>
                      <a:pt x="9" y="143"/>
                    </a:lnTo>
                    <a:lnTo>
                      <a:pt x="9" y="160"/>
                    </a:lnTo>
                    <a:lnTo>
                      <a:pt x="9" y="186"/>
                    </a:lnTo>
                    <a:lnTo>
                      <a:pt x="7" y="210"/>
                    </a:lnTo>
                    <a:lnTo>
                      <a:pt x="3" y="227"/>
                    </a:lnTo>
                    <a:lnTo>
                      <a:pt x="0" y="242"/>
                    </a:lnTo>
                    <a:lnTo>
                      <a:pt x="7" y="257"/>
                    </a:lnTo>
                    <a:lnTo>
                      <a:pt x="15" y="265"/>
                    </a:lnTo>
                    <a:lnTo>
                      <a:pt x="24" y="268"/>
                    </a:lnTo>
                    <a:lnTo>
                      <a:pt x="33" y="270"/>
                    </a:lnTo>
                    <a:lnTo>
                      <a:pt x="39" y="268"/>
                    </a:lnTo>
                    <a:lnTo>
                      <a:pt x="45" y="263"/>
                    </a:lnTo>
                    <a:lnTo>
                      <a:pt x="54" y="261"/>
                    </a:lnTo>
                    <a:lnTo>
                      <a:pt x="63" y="259"/>
                    </a:lnTo>
                    <a:lnTo>
                      <a:pt x="73" y="257"/>
                    </a:lnTo>
                    <a:lnTo>
                      <a:pt x="88" y="257"/>
                    </a:lnTo>
                    <a:lnTo>
                      <a:pt x="99" y="257"/>
                    </a:lnTo>
                    <a:lnTo>
                      <a:pt x="110" y="257"/>
                    </a:lnTo>
                    <a:lnTo>
                      <a:pt x="125" y="257"/>
                    </a:lnTo>
                    <a:lnTo>
                      <a:pt x="140" y="253"/>
                    </a:lnTo>
                    <a:lnTo>
                      <a:pt x="153" y="238"/>
                    </a:lnTo>
                    <a:lnTo>
                      <a:pt x="161" y="218"/>
                    </a:lnTo>
                    <a:lnTo>
                      <a:pt x="163" y="195"/>
                    </a:lnTo>
                    <a:close/>
                  </a:path>
                </a:pathLst>
              </a:custGeom>
              <a:solidFill>
                <a:srgbClr val="8EA3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467" name="Freeform 283"/>
              <p:cNvSpPr>
                <a:spLocks/>
              </p:cNvSpPr>
              <p:nvPr/>
            </p:nvSpPr>
            <p:spPr bwMode="auto">
              <a:xfrm>
                <a:off x="3956" y="3335"/>
                <a:ext cx="334" cy="248"/>
              </a:xfrm>
              <a:custGeom>
                <a:avLst/>
                <a:gdLst>
                  <a:gd name="T0" fmla="*/ 310 w 334"/>
                  <a:gd name="T1" fmla="*/ 242 h 248"/>
                  <a:gd name="T2" fmla="*/ 332 w 334"/>
                  <a:gd name="T3" fmla="*/ 210 h 248"/>
                  <a:gd name="T4" fmla="*/ 334 w 334"/>
                  <a:gd name="T5" fmla="*/ 150 h 248"/>
                  <a:gd name="T6" fmla="*/ 334 w 334"/>
                  <a:gd name="T7" fmla="*/ 98 h 248"/>
                  <a:gd name="T8" fmla="*/ 332 w 334"/>
                  <a:gd name="T9" fmla="*/ 38 h 248"/>
                  <a:gd name="T10" fmla="*/ 310 w 334"/>
                  <a:gd name="T11" fmla="*/ 6 h 248"/>
                  <a:gd name="T12" fmla="*/ 278 w 334"/>
                  <a:gd name="T13" fmla="*/ 2 h 248"/>
                  <a:gd name="T14" fmla="*/ 257 w 334"/>
                  <a:gd name="T15" fmla="*/ 0 h 248"/>
                  <a:gd name="T16" fmla="*/ 225 w 334"/>
                  <a:gd name="T17" fmla="*/ 0 h 248"/>
                  <a:gd name="T18" fmla="*/ 203 w 334"/>
                  <a:gd name="T19" fmla="*/ 0 h 248"/>
                  <a:gd name="T20" fmla="*/ 171 w 334"/>
                  <a:gd name="T21" fmla="*/ 0 h 248"/>
                  <a:gd name="T22" fmla="*/ 150 w 334"/>
                  <a:gd name="T23" fmla="*/ 2 h 248"/>
                  <a:gd name="T24" fmla="*/ 118 w 334"/>
                  <a:gd name="T25" fmla="*/ 2 h 248"/>
                  <a:gd name="T26" fmla="*/ 98 w 334"/>
                  <a:gd name="T27" fmla="*/ 0 h 248"/>
                  <a:gd name="T28" fmla="*/ 68 w 334"/>
                  <a:gd name="T29" fmla="*/ 0 h 248"/>
                  <a:gd name="T30" fmla="*/ 51 w 334"/>
                  <a:gd name="T31" fmla="*/ 2 h 248"/>
                  <a:gd name="T32" fmla="*/ 23 w 334"/>
                  <a:gd name="T33" fmla="*/ 6 h 248"/>
                  <a:gd name="T34" fmla="*/ 2 w 334"/>
                  <a:gd name="T35" fmla="*/ 38 h 248"/>
                  <a:gd name="T36" fmla="*/ 0 w 334"/>
                  <a:gd name="T37" fmla="*/ 98 h 248"/>
                  <a:gd name="T38" fmla="*/ 0 w 334"/>
                  <a:gd name="T39" fmla="*/ 150 h 248"/>
                  <a:gd name="T40" fmla="*/ 2 w 334"/>
                  <a:gd name="T41" fmla="*/ 210 h 248"/>
                  <a:gd name="T42" fmla="*/ 23 w 334"/>
                  <a:gd name="T43" fmla="*/ 242 h 248"/>
                  <a:gd name="T44" fmla="*/ 55 w 334"/>
                  <a:gd name="T45" fmla="*/ 246 h 248"/>
                  <a:gd name="T46" fmla="*/ 77 w 334"/>
                  <a:gd name="T47" fmla="*/ 246 h 248"/>
                  <a:gd name="T48" fmla="*/ 109 w 334"/>
                  <a:gd name="T49" fmla="*/ 246 h 248"/>
                  <a:gd name="T50" fmla="*/ 130 w 334"/>
                  <a:gd name="T51" fmla="*/ 246 h 248"/>
                  <a:gd name="T52" fmla="*/ 163 w 334"/>
                  <a:gd name="T53" fmla="*/ 246 h 248"/>
                  <a:gd name="T54" fmla="*/ 184 w 334"/>
                  <a:gd name="T55" fmla="*/ 248 h 248"/>
                  <a:gd name="T56" fmla="*/ 216 w 334"/>
                  <a:gd name="T57" fmla="*/ 248 h 248"/>
                  <a:gd name="T58" fmla="*/ 238 w 334"/>
                  <a:gd name="T59" fmla="*/ 246 h 248"/>
                  <a:gd name="T60" fmla="*/ 265 w 334"/>
                  <a:gd name="T61" fmla="*/ 246 h 248"/>
                  <a:gd name="T62" fmla="*/ 283 w 334"/>
                  <a:gd name="T63" fmla="*/ 246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34" h="248">
                    <a:moveTo>
                      <a:pt x="295" y="246"/>
                    </a:moveTo>
                    <a:lnTo>
                      <a:pt x="310" y="242"/>
                    </a:lnTo>
                    <a:lnTo>
                      <a:pt x="323" y="229"/>
                    </a:lnTo>
                    <a:lnTo>
                      <a:pt x="332" y="210"/>
                    </a:lnTo>
                    <a:lnTo>
                      <a:pt x="334" y="186"/>
                    </a:lnTo>
                    <a:lnTo>
                      <a:pt x="334" y="150"/>
                    </a:lnTo>
                    <a:lnTo>
                      <a:pt x="334" y="124"/>
                    </a:lnTo>
                    <a:lnTo>
                      <a:pt x="334" y="98"/>
                    </a:lnTo>
                    <a:lnTo>
                      <a:pt x="334" y="62"/>
                    </a:lnTo>
                    <a:lnTo>
                      <a:pt x="332" y="38"/>
                    </a:lnTo>
                    <a:lnTo>
                      <a:pt x="323" y="19"/>
                    </a:lnTo>
                    <a:lnTo>
                      <a:pt x="310" y="6"/>
                    </a:lnTo>
                    <a:lnTo>
                      <a:pt x="295" y="2"/>
                    </a:lnTo>
                    <a:lnTo>
                      <a:pt x="278" y="2"/>
                    </a:lnTo>
                    <a:lnTo>
                      <a:pt x="268" y="0"/>
                    </a:lnTo>
                    <a:lnTo>
                      <a:pt x="257" y="0"/>
                    </a:lnTo>
                    <a:lnTo>
                      <a:pt x="242" y="0"/>
                    </a:lnTo>
                    <a:lnTo>
                      <a:pt x="225" y="0"/>
                    </a:lnTo>
                    <a:lnTo>
                      <a:pt x="214" y="0"/>
                    </a:lnTo>
                    <a:lnTo>
                      <a:pt x="203" y="0"/>
                    </a:lnTo>
                    <a:lnTo>
                      <a:pt x="188" y="0"/>
                    </a:lnTo>
                    <a:lnTo>
                      <a:pt x="171" y="0"/>
                    </a:lnTo>
                    <a:lnTo>
                      <a:pt x="160" y="0"/>
                    </a:lnTo>
                    <a:lnTo>
                      <a:pt x="150" y="2"/>
                    </a:lnTo>
                    <a:lnTo>
                      <a:pt x="133" y="2"/>
                    </a:lnTo>
                    <a:lnTo>
                      <a:pt x="118" y="2"/>
                    </a:lnTo>
                    <a:lnTo>
                      <a:pt x="107" y="0"/>
                    </a:lnTo>
                    <a:lnTo>
                      <a:pt x="98" y="0"/>
                    </a:lnTo>
                    <a:lnTo>
                      <a:pt x="83" y="0"/>
                    </a:lnTo>
                    <a:lnTo>
                      <a:pt x="68" y="0"/>
                    </a:lnTo>
                    <a:lnTo>
                      <a:pt x="60" y="0"/>
                    </a:lnTo>
                    <a:lnTo>
                      <a:pt x="51" y="2"/>
                    </a:lnTo>
                    <a:lnTo>
                      <a:pt x="38" y="2"/>
                    </a:lnTo>
                    <a:lnTo>
                      <a:pt x="23" y="6"/>
                    </a:lnTo>
                    <a:lnTo>
                      <a:pt x="10" y="19"/>
                    </a:lnTo>
                    <a:lnTo>
                      <a:pt x="2" y="38"/>
                    </a:lnTo>
                    <a:lnTo>
                      <a:pt x="0" y="62"/>
                    </a:lnTo>
                    <a:lnTo>
                      <a:pt x="0" y="98"/>
                    </a:lnTo>
                    <a:lnTo>
                      <a:pt x="0" y="124"/>
                    </a:lnTo>
                    <a:lnTo>
                      <a:pt x="0" y="150"/>
                    </a:lnTo>
                    <a:lnTo>
                      <a:pt x="0" y="186"/>
                    </a:lnTo>
                    <a:lnTo>
                      <a:pt x="2" y="210"/>
                    </a:lnTo>
                    <a:lnTo>
                      <a:pt x="10" y="229"/>
                    </a:lnTo>
                    <a:lnTo>
                      <a:pt x="23" y="242"/>
                    </a:lnTo>
                    <a:lnTo>
                      <a:pt x="38" y="246"/>
                    </a:lnTo>
                    <a:lnTo>
                      <a:pt x="55" y="246"/>
                    </a:lnTo>
                    <a:lnTo>
                      <a:pt x="66" y="246"/>
                    </a:lnTo>
                    <a:lnTo>
                      <a:pt x="77" y="246"/>
                    </a:lnTo>
                    <a:lnTo>
                      <a:pt x="92" y="246"/>
                    </a:lnTo>
                    <a:lnTo>
                      <a:pt x="109" y="246"/>
                    </a:lnTo>
                    <a:lnTo>
                      <a:pt x="120" y="246"/>
                    </a:lnTo>
                    <a:lnTo>
                      <a:pt x="130" y="246"/>
                    </a:lnTo>
                    <a:lnTo>
                      <a:pt x="145" y="246"/>
                    </a:lnTo>
                    <a:lnTo>
                      <a:pt x="163" y="246"/>
                    </a:lnTo>
                    <a:lnTo>
                      <a:pt x="173" y="246"/>
                    </a:lnTo>
                    <a:lnTo>
                      <a:pt x="184" y="248"/>
                    </a:lnTo>
                    <a:lnTo>
                      <a:pt x="201" y="248"/>
                    </a:lnTo>
                    <a:lnTo>
                      <a:pt x="216" y="248"/>
                    </a:lnTo>
                    <a:lnTo>
                      <a:pt x="227" y="246"/>
                    </a:lnTo>
                    <a:lnTo>
                      <a:pt x="238" y="246"/>
                    </a:lnTo>
                    <a:lnTo>
                      <a:pt x="253" y="246"/>
                    </a:lnTo>
                    <a:lnTo>
                      <a:pt x="265" y="246"/>
                    </a:lnTo>
                    <a:lnTo>
                      <a:pt x="274" y="246"/>
                    </a:lnTo>
                    <a:lnTo>
                      <a:pt x="283" y="246"/>
                    </a:lnTo>
                    <a:lnTo>
                      <a:pt x="295" y="246"/>
                    </a:lnTo>
                    <a:close/>
                  </a:path>
                </a:pathLst>
              </a:custGeom>
              <a:solidFill>
                <a:srgbClr val="8EA3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468" name="Freeform 284"/>
              <p:cNvSpPr>
                <a:spLocks/>
              </p:cNvSpPr>
              <p:nvPr/>
            </p:nvSpPr>
            <p:spPr bwMode="auto">
              <a:xfrm>
                <a:off x="4331" y="3333"/>
                <a:ext cx="334" cy="250"/>
              </a:xfrm>
              <a:custGeom>
                <a:avLst/>
                <a:gdLst>
                  <a:gd name="T0" fmla="*/ 310 w 334"/>
                  <a:gd name="T1" fmla="*/ 242 h 250"/>
                  <a:gd name="T2" fmla="*/ 332 w 334"/>
                  <a:gd name="T3" fmla="*/ 209 h 250"/>
                  <a:gd name="T4" fmla="*/ 334 w 334"/>
                  <a:gd name="T5" fmla="*/ 149 h 250"/>
                  <a:gd name="T6" fmla="*/ 334 w 334"/>
                  <a:gd name="T7" fmla="*/ 98 h 250"/>
                  <a:gd name="T8" fmla="*/ 332 w 334"/>
                  <a:gd name="T9" fmla="*/ 38 h 250"/>
                  <a:gd name="T10" fmla="*/ 310 w 334"/>
                  <a:gd name="T11" fmla="*/ 4 h 250"/>
                  <a:gd name="T12" fmla="*/ 280 w 334"/>
                  <a:gd name="T13" fmla="*/ 0 h 250"/>
                  <a:gd name="T14" fmla="*/ 259 w 334"/>
                  <a:gd name="T15" fmla="*/ 0 h 250"/>
                  <a:gd name="T16" fmla="*/ 227 w 334"/>
                  <a:gd name="T17" fmla="*/ 0 h 250"/>
                  <a:gd name="T18" fmla="*/ 205 w 334"/>
                  <a:gd name="T19" fmla="*/ 0 h 250"/>
                  <a:gd name="T20" fmla="*/ 173 w 334"/>
                  <a:gd name="T21" fmla="*/ 0 h 250"/>
                  <a:gd name="T22" fmla="*/ 150 w 334"/>
                  <a:gd name="T23" fmla="*/ 0 h 250"/>
                  <a:gd name="T24" fmla="*/ 117 w 334"/>
                  <a:gd name="T25" fmla="*/ 0 h 250"/>
                  <a:gd name="T26" fmla="*/ 98 w 334"/>
                  <a:gd name="T27" fmla="*/ 4 h 250"/>
                  <a:gd name="T28" fmla="*/ 70 w 334"/>
                  <a:gd name="T29" fmla="*/ 4 h 250"/>
                  <a:gd name="T30" fmla="*/ 53 w 334"/>
                  <a:gd name="T31" fmla="*/ 2 h 250"/>
                  <a:gd name="T32" fmla="*/ 23 w 334"/>
                  <a:gd name="T33" fmla="*/ 6 h 250"/>
                  <a:gd name="T34" fmla="*/ 2 w 334"/>
                  <a:gd name="T35" fmla="*/ 40 h 250"/>
                  <a:gd name="T36" fmla="*/ 0 w 334"/>
                  <a:gd name="T37" fmla="*/ 100 h 250"/>
                  <a:gd name="T38" fmla="*/ 0 w 334"/>
                  <a:gd name="T39" fmla="*/ 149 h 250"/>
                  <a:gd name="T40" fmla="*/ 2 w 334"/>
                  <a:gd name="T41" fmla="*/ 209 h 250"/>
                  <a:gd name="T42" fmla="*/ 23 w 334"/>
                  <a:gd name="T43" fmla="*/ 244 h 250"/>
                  <a:gd name="T44" fmla="*/ 55 w 334"/>
                  <a:gd name="T45" fmla="*/ 248 h 250"/>
                  <a:gd name="T46" fmla="*/ 77 w 334"/>
                  <a:gd name="T47" fmla="*/ 248 h 250"/>
                  <a:gd name="T48" fmla="*/ 109 w 334"/>
                  <a:gd name="T49" fmla="*/ 248 h 250"/>
                  <a:gd name="T50" fmla="*/ 130 w 334"/>
                  <a:gd name="T51" fmla="*/ 250 h 250"/>
                  <a:gd name="T52" fmla="*/ 162 w 334"/>
                  <a:gd name="T53" fmla="*/ 250 h 250"/>
                  <a:gd name="T54" fmla="*/ 184 w 334"/>
                  <a:gd name="T55" fmla="*/ 250 h 250"/>
                  <a:gd name="T56" fmla="*/ 216 w 334"/>
                  <a:gd name="T57" fmla="*/ 250 h 250"/>
                  <a:gd name="T58" fmla="*/ 237 w 334"/>
                  <a:gd name="T59" fmla="*/ 250 h 250"/>
                  <a:gd name="T60" fmla="*/ 265 w 334"/>
                  <a:gd name="T61" fmla="*/ 248 h 250"/>
                  <a:gd name="T62" fmla="*/ 282 w 334"/>
                  <a:gd name="T63" fmla="*/ 246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34" h="250">
                    <a:moveTo>
                      <a:pt x="295" y="246"/>
                    </a:moveTo>
                    <a:lnTo>
                      <a:pt x="310" y="242"/>
                    </a:lnTo>
                    <a:lnTo>
                      <a:pt x="323" y="229"/>
                    </a:lnTo>
                    <a:lnTo>
                      <a:pt x="332" y="209"/>
                    </a:lnTo>
                    <a:lnTo>
                      <a:pt x="334" y="186"/>
                    </a:lnTo>
                    <a:lnTo>
                      <a:pt x="334" y="149"/>
                    </a:lnTo>
                    <a:lnTo>
                      <a:pt x="334" y="124"/>
                    </a:lnTo>
                    <a:lnTo>
                      <a:pt x="334" y="98"/>
                    </a:lnTo>
                    <a:lnTo>
                      <a:pt x="334" y="62"/>
                    </a:lnTo>
                    <a:lnTo>
                      <a:pt x="332" y="38"/>
                    </a:lnTo>
                    <a:lnTo>
                      <a:pt x="323" y="17"/>
                    </a:lnTo>
                    <a:lnTo>
                      <a:pt x="310" y="4"/>
                    </a:lnTo>
                    <a:lnTo>
                      <a:pt x="295" y="0"/>
                    </a:lnTo>
                    <a:lnTo>
                      <a:pt x="280" y="0"/>
                    </a:lnTo>
                    <a:lnTo>
                      <a:pt x="270" y="0"/>
                    </a:lnTo>
                    <a:lnTo>
                      <a:pt x="259" y="0"/>
                    </a:lnTo>
                    <a:lnTo>
                      <a:pt x="242" y="0"/>
                    </a:lnTo>
                    <a:lnTo>
                      <a:pt x="227" y="0"/>
                    </a:lnTo>
                    <a:lnTo>
                      <a:pt x="216" y="0"/>
                    </a:lnTo>
                    <a:lnTo>
                      <a:pt x="205" y="0"/>
                    </a:lnTo>
                    <a:lnTo>
                      <a:pt x="190" y="0"/>
                    </a:lnTo>
                    <a:lnTo>
                      <a:pt x="173" y="0"/>
                    </a:lnTo>
                    <a:lnTo>
                      <a:pt x="160" y="0"/>
                    </a:lnTo>
                    <a:lnTo>
                      <a:pt x="150" y="0"/>
                    </a:lnTo>
                    <a:lnTo>
                      <a:pt x="132" y="0"/>
                    </a:lnTo>
                    <a:lnTo>
                      <a:pt x="117" y="0"/>
                    </a:lnTo>
                    <a:lnTo>
                      <a:pt x="109" y="2"/>
                    </a:lnTo>
                    <a:lnTo>
                      <a:pt x="98" y="4"/>
                    </a:lnTo>
                    <a:lnTo>
                      <a:pt x="83" y="4"/>
                    </a:lnTo>
                    <a:lnTo>
                      <a:pt x="70" y="4"/>
                    </a:lnTo>
                    <a:lnTo>
                      <a:pt x="62" y="2"/>
                    </a:lnTo>
                    <a:lnTo>
                      <a:pt x="53" y="2"/>
                    </a:lnTo>
                    <a:lnTo>
                      <a:pt x="38" y="2"/>
                    </a:lnTo>
                    <a:lnTo>
                      <a:pt x="23" y="6"/>
                    </a:lnTo>
                    <a:lnTo>
                      <a:pt x="10" y="19"/>
                    </a:lnTo>
                    <a:lnTo>
                      <a:pt x="2" y="40"/>
                    </a:lnTo>
                    <a:lnTo>
                      <a:pt x="0" y="64"/>
                    </a:lnTo>
                    <a:lnTo>
                      <a:pt x="0" y="100"/>
                    </a:lnTo>
                    <a:lnTo>
                      <a:pt x="0" y="126"/>
                    </a:lnTo>
                    <a:lnTo>
                      <a:pt x="0" y="149"/>
                    </a:lnTo>
                    <a:lnTo>
                      <a:pt x="0" y="186"/>
                    </a:lnTo>
                    <a:lnTo>
                      <a:pt x="2" y="209"/>
                    </a:lnTo>
                    <a:lnTo>
                      <a:pt x="10" y="229"/>
                    </a:lnTo>
                    <a:lnTo>
                      <a:pt x="23" y="244"/>
                    </a:lnTo>
                    <a:lnTo>
                      <a:pt x="38" y="248"/>
                    </a:lnTo>
                    <a:lnTo>
                      <a:pt x="55" y="248"/>
                    </a:lnTo>
                    <a:lnTo>
                      <a:pt x="66" y="248"/>
                    </a:lnTo>
                    <a:lnTo>
                      <a:pt x="77" y="248"/>
                    </a:lnTo>
                    <a:lnTo>
                      <a:pt x="94" y="248"/>
                    </a:lnTo>
                    <a:lnTo>
                      <a:pt x="109" y="248"/>
                    </a:lnTo>
                    <a:lnTo>
                      <a:pt x="120" y="248"/>
                    </a:lnTo>
                    <a:lnTo>
                      <a:pt x="130" y="250"/>
                    </a:lnTo>
                    <a:lnTo>
                      <a:pt x="145" y="250"/>
                    </a:lnTo>
                    <a:lnTo>
                      <a:pt x="162" y="250"/>
                    </a:lnTo>
                    <a:lnTo>
                      <a:pt x="173" y="250"/>
                    </a:lnTo>
                    <a:lnTo>
                      <a:pt x="184" y="250"/>
                    </a:lnTo>
                    <a:lnTo>
                      <a:pt x="201" y="250"/>
                    </a:lnTo>
                    <a:lnTo>
                      <a:pt x="216" y="250"/>
                    </a:lnTo>
                    <a:lnTo>
                      <a:pt x="227" y="250"/>
                    </a:lnTo>
                    <a:lnTo>
                      <a:pt x="237" y="250"/>
                    </a:lnTo>
                    <a:lnTo>
                      <a:pt x="252" y="250"/>
                    </a:lnTo>
                    <a:lnTo>
                      <a:pt x="265" y="248"/>
                    </a:lnTo>
                    <a:lnTo>
                      <a:pt x="274" y="248"/>
                    </a:lnTo>
                    <a:lnTo>
                      <a:pt x="282" y="246"/>
                    </a:lnTo>
                    <a:lnTo>
                      <a:pt x="295" y="246"/>
                    </a:lnTo>
                    <a:close/>
                  </a:path>
                </a:pathLst>
              </a:custGeom>
              <a:solidFill>
                <a:srgbClr val="8EA3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469" name="Freeform 285"/>
              <p:cNvSpPr>
                <a:spLocks/>
              </p:cNvSpPr>
              <p:nvPr/>
            </p:nvSpPr>
            <p:spPr bwMode="auto">
              <a:xfrm>
                <a:off x="4705" y="3330"/>
                <a:ext cx="337" cy="251"/>
              </a:xfrm>
              <a:custGeom>
                <a:avLst/>
                <a:gdLst>
                  <a:gd name="T0" fmla="*/ 313 w 337"/>
                  <a:gd name="T1" fmla="*/ 245 h 251"/>
                  <a:gd name="T2" fmla="*/ 332 w 337"/>
                  <a:gd name="T3" fmla="*/ 210 h 251"/>
                  <a:gd name="T4" fmla="*/ 337 w 337"/>
                  <a:gd name="T5" fmla="*/ 150 h 251"/>
                  <a:gd name="T6" fmla="*/ 337 w 337"/>
                  <a:gd name="T7" fmla="*/ 99 h 251"/>
                  <a:gd name="T8" fmla="*/ 332 w 337"/>
                  <a:gd name="T9" fmla="*/ 39 h 251"/>
                  <a:gd name="T10" fmla="*/ 313 w 337"/>
                  <a:gd name="T11" fmla="*/ 5 h 251"/>
                  <a:gd name="T12" fmla="*/ 281 w 337"/>
                  <a:gd name="T13" fmla="*/ 0 h 251"/>
                  <a:gd name="T14" fmla="*/ 260 w 337"/>
                  <a:gd name="T15" fmla="*/ 0 h 251"/>
                  <a:gd name="T16" fmla="*/ 228 w 337"/>
                  <a:gd name="T17" fmla="*/ 0 h 251"/>
                  <a:gd name="T18" fmla="*/ 206 w 337"/>
                  <a:gd name="T19" fmla="*/ 3 h 251"/>
                  <a:gd name="T20" fmla="*/ 174 w 337"/>
                  <a:gd name="T21" fmla="*/ 3 h 251"/>
                  <a:gd name="T22" fmla="*/ 153 w 337"/>
                  <a:gd name="T23" fmla="*/ 0 h 251"/>
                  <a:gd name="T24" fmla="*/ 120 w 337"/>
                  <a:gd name="T25" fmla="*/ 0 h 251"/>
                  <a:gd name="T26" fmla="*/ 99 w 337"/>
                  <a:gd name="T27" fmla="*/ 0 h 251"/>
                  <a:gd name="T28" fmla="*/ 71 w 337"/>
                  <a:gd name="T29" fmla="*/ 3 h 251"/>
                  <a:gd name="T30" fmla="*/ 54 w 337"/>
                  <a:gd name="T31" fmla="*/ 3 h 251"/>
                  <a:gd name="T32" fmla="*/ 26 w 337"/>
                  <a:gd name="T33" fmla="*/ 7 h 251"/>
                  <a:gd name="T34" fmla="*/ 5 w 337"/>
                  <a:gd name="T35" fmla="*/ 41 h 251"/>
                  <a:gd name="T36" fmla="*/ 0 w 337"/>
                  <a:gd name="T37" fmla="*/ 101 h 251"/>
                  <a:gd name="T38" fmla="*/ 3 w 337"/>
                  <a:gd name="T39" fmla="*/ 152 h 251"/>
                  <a:gd name="T40" fmla="*/ 5 w 337"/>
                  <a:gd name="T41" fmla="*/ 212 h 251"/>
                  <a:gd name="T42" fmla="*/ 26 w 337"/>
                  <a:gd name="T43" fmla="*/ 245 h 251"/>
                  <a:gd name="T44" fmla="*/ 56 w 337"/>
                  <a:gd name="T45" fmla="*/ 249 h 251"/>
                  <a:gd name="T46" fmla="*/ 78 w 337"/>
                  <a:gd name="T47" fmla="*/ 251 h 251"/>
                  <a:gd name="T48" fmla="*/ 110 w 337"/>
                  <a:gd name="T49" fmla="*/ 251 h 251"/>
                  <a:gd name="T50" fmla="*/ 131 w 337"/>
                  <a:gd name="T51" fmla="*/ 249 h 251"/>
                  <a:gd name="T52" fmla="*/ 163 w 337"/>
                  <a:gd name="T53" fmla="*/ 249 h 251"/>
                  <a:gd name="T54" fmla="*/ 187 w 337"/>
                  <a:gd name="T55" fmla="*/ 249 h 251"/>
                  <a:gd name="T56" fmla="*/ 219 w 337"/>
                  <a:gd name="T57" fmla="*/ 249 h 251"/>
                  <a:gd name="T58" fmla="*/ 238 w 337"/>
                  <a:gd name="T59" fmla="*/ 249 h 251"/>
                  <a:gd name="T60" fmla="*/ 266 w 337"/>
                  <a:gd name="T61" fmla="*/ 249 h 251"/>
                  <a:gd name="T62" fmla="*/ 283 w 337"/>
                  <a:gd name="T63" fmla="*/ 249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37" h="251">
                    <a:moveTo>
                      <a:pt x="298" y="249"/>
                    </a:moveTo>
                    <a:lnTo>
                      <a:pt x="313" y="245"/>
                    </a:lnTo>
                    <a:lnTo>
                      <a:pt x="324" y="230"/>
                    </a:lnTo>
                    <a:lnTo>
                      <a:pt x="332" y="210"/>
                    </a:lnTo>
                    <a:lnTo>
                      <a:pt x="337" y="187"/>
                    </a:lnTo>
                    <a:lnTo>
                      <a:pt x="337" y="150"/>
                    </a:lnTo>
                    <a:lnTo>
                      <a:pt x="337" y="125"/>
                    </a:lnTo>
                    <a:lnTo>
                      <a:pt x="337" y="99"/>
                    </a:lnTo>
                    <a:lnTo>
                      <a:pt x="337" y="63"/>
                    </a:lnTo>
                    <a:lnTo>
                      <a:pt x="332" y="39"/>
                    </a:lnTo>
                    <a:lnTo>
                      <a:pt x="324" y="18"/>
                    </a:lnTo>
                    <a:lnTo>
                      <a:pt x="313" y="5"/>
                    </a:lnTo>
                    <a:lnTo>
                      <a:pt x="298" y="0"/>
                    </a:lnTo>
                    <a:lnTo>
                      <a:pt x="281" y="0"/>
                    </a:lnTo>
                    <a:lnTo>
                      <a:pt x="270" y="0"/>
                    </a:lnTo>
                    <a:lnTo>
                      <a:pt x="260" y="0"/>
                    </a:lnTo>
                    <a:lnTo>
                      <a:pt x="243" y="0"/>
                    </a:lnTo>
                    <a:lnTo>
                      <a:pt x="228" y="0"/>
                    </a:lnTo>
                    <a:lnTo>
                      <a:pt x="217" y="0"/>
                    </a:lnTo>
                    <a:lnTo>
                      <a:pt x="206" y="3"/>
                    </a:lnTo>
                    <a:lnTo>
                      <a:pt x="191" y="3"/>
                    </a:lnTo>
                    <a:lnTo>
                      <a:pt x="174" y="3"/>
                    </a:lnTo>
                    <a:lnTo>
                      <a:pt x="163" y="0"/>
                    </a:lnTo>
                    <a:lnTo>
                      <a:pt x="153" y="0"/>
                    </a:lnTo>
                    <a:lnTo>
                      <a:pt x="135" y="0"/>
                    </a:lnTo>
                    <a:lnTo>
                      <a:pt x="120" y="0"/>
                    </a:lnTo>
                    <a:lnTo>
                      <a:pt x="110" y="0"/>
                    </a:lnTo>
                    <a:lnTo>
                      <a:pt x="99" y="0"/>
                    </a:lnTo>
                    <a:lnTo>
                      <a:pt x="84" y="3"/>
                    </a:lnTo>
                    <a:lnTo>
                      <a:pt x="71" y="3"/>
                    </a:lnTo>
                    <a:lnTo>
                      <a:pt x="63" y="3"/>
                    </a:lnTo>
                    <a:lnTo>
                      <a:pt x="54" y="3"/>
                    </a:lnTo>
                    <a:lnTo>
                      <a:pt x="41" y="3"/>
                    </a:lnTo>
                    <a:lnTo>
                      <a:pt x="26" y="7"/>
                    </a:lnTo>
                    <a:lnTo>
                      <a:pt x="13" y="20"/>
                    </a:lnTo>
                    <a:lnTo>
                      <a:pt x="5" y="41"/>
                    </a:lnTo>
                    <a:lnTo>
                      <a:pt x="0" y="65"/>
                    </a:lnTo>
                    <a:lnTo>
                      <a:pt x="0" y="101"/>
                    </a:lnTo>
                    <a:lnTo>
                      <a:pt x="3" y="127"/>
                    </a:lnTo>
                    <a:lnTo>
                      <a:pt x="3" y="152"/>
                    </a:lnTo>
                    <a:lnTo>
                      <a:pt x="3" y="189"/>
                    </a:lnTo>
                    <a:lnTo>
                      <a:pt x="5" y="212"/>
                    </a:lnTo>
                    <a:lnTo>
                      <a:pt x="13" y="232"/>
                    </a:lnTo>
                    <a:lnTo>
                      <a:pt x="26" y="245"/>
                    </a:lnTo>
                    <a:lnTo>
                      <a:pt x="41" y="249"/>
                    </a:lnTo>
                    <a:lnTo>
                      <a:pt x="56" y="249"/>
                    </a:lnTo>
                    <a:lnTo>
                      <a:pt x="67" y="249"/>
                    </a:lnTo>
                    <a:lnTo>
                      <a:pt x="78" y="251"/>
                    </a:lnTo>
                    <a:lnTo>
                      <a:pt x="95" y="251"/>
                    </a:lnTo>
                    <a:lnTo>
                      <a:pt x="110" y="251"/>
                    </a:lnTo>
                    <a:lnTo>
                      <a:pt x="120" y="249"/>
                    </a:lnTo>
                    <a:lnTo>
                      <a:pt x="131" y="249"/>
                    </a:lnTo>
                    <a:lnTo>
                      <a:pt x="146" y="249"/>
                    </a:lnTo>
                    <a:lnTo>
                      <a:pt x="163" y="249"/>
                    </a:lnTo>
                    <a:lnTo>
                      <a:pt x="174" y="249"/>
                    </a:lnTo>
                    <a:lnTo>
                      <a:pt x="187" y="249"/>
                    </a:lnTo>
                    <a:lnTo>
                      <a:pt x="204" y="249"/>
                    </a:lnTo>
                    <a:lnTo>
                      <a:pt x="219" y="249"/>
                    </a:lnTo>
                    <a:lnTo>
                      <a:pt x="228" y="249"/>
                    </a:lnTo>
                    <a:lnTo>
                      <a:pt x="238" y="249"/>
                    </a:lnTo>
                    <a:lnTo>
                      <a:pt x="253" y="249"/>
                    </a:lnTo>
                    <a:lnTo>
                      <a:pt x="266" y="249"/>
                    </a:lnTo>
                    <a:lnTo>
                      <a:pt x="275" y="249"/>
                    </a:lnTo>
                    <a:lnTo>
                      <a:pt x="283" y="249"/>
                    </a:lnTo>
                    <a:lnTo>
                      <a:pt x="298" y="249"/>
                    </a:lnTo>
                    <a:close/>
                  </a:path>
                </a:pathLst>
              </a:custGeom>
              <a:solidFill>
                <a:srgbClr val="8EA3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470" name="Freeform 286"/>
              <p:cNvSpPr>
                <a:spLocks/>
              </p:cNvSpPr>
              <p:nvPr/>
            </p:nvSpPr>
            <p:spPr bwMode="auto">
              <a:xfrm>
                <a:off x="4134" y="3656"/>
                <a:ext cx="336" cy="248"/>
              </a:xfrm>
              <a:custGeom>
                <a:avLst/>
                <a:gdLst>
                  <a:gd name="T0" fmla="*/ 280 w 336"/>
                  <a:gd name="T1" fmla="*/ 2 h 248"/>
                  <a:gd name="T2" fmla="*/ 259 w 336"/>
                  <a:gd name="T3" fmla="*/ 2 h 248"/>
                  <a:gd name="T4" fmla="*/ 227 w 336"/>
                  <a:gd name="T5" fmla="*/ 2 h 248"/>
                  <a:gd name="T6" fmla="*/ 205 w 336"/>
                  <a:gd name="T7" fmla="*/ 2 h 248"/>
                  <a:gd name="T8" fmla="*/ 173 w 336"/>
                  <a:gd name="T9" fmla="*/ 2 h 248"/>
                  <a:gd name="T10" fmla="*/ 149 w 336"/>
                  <a:gd name="T11" fmla="*/ 0 h 248"/>
                  <a:gd name="T12" fmla="*/ 117 w 336"/>
                  <a:gd name="T13" fmla="*/ 0 h 248"/>
                  <a:gd name="T14" fmla="*/ 98 w 336"/>
                  <a:gd name="T15" fmla="*/ 2 h 248"/>
                  <a:gd name="T16" fmla="*/ 70 w 336"/>
                  <a:gd name="T17" fmla="*/ 2 h 248"/>
                  <a:gd name="T18" fmla="*/ 53 w 336"/>
                  <a:gd name="T19" fmla="*/ 0 h 248"/>
                  <a:gd name="T20" fmla="*/ 25 w 336"/>
                  <a:gd name="T21" fmla="*/ 4 h 248"/>
                  <a:gd name="T22" fmla="*/ 4 w 336"/>
                  <a:gd name="T23" fmla="*/ 39 h 248"/>
                  <a:gd name="T24" fmla="*/ 2 w 336"/>
                  <a:gd name="T25" fmla="*/ 99 h 248"/>
                  <a:gd name="T26" fmla="*/ 0 w 336"/>
                  <a:gd name="T27" fmla="*/ 148 h 248"/>
                  <a:gd name="T28" fmla="*/ 4 w 336"/>
                  <a:gd name="T29" fmla="*/ 208 h 248"/>
                  <a:gd name="T30" fmla="*/ 25 w 336"/>
                  <a:gd name="T31" fmla="*/ 242 h 248"/>
                  <a:gd name="T32" fmla="*/ 55 w 336"/>
                  <a:gd name="T33" fmla="*/ 246 h 248"/>
                  <a:gd name="T34" fmla="*/ 77 w 336"/>
                  <a:gd name="T35" fmla="*/ 248 h 248"/>
                  <a:gd name="T36" fmla="*/ 109 w 336"/>
                  <a:gd name="T37" fmla="*/ 248 h 248"/>
                  <a:gd name="T38" fmla="*/ 130 w 336"/>
                  <a:gd name="T39" fmla="*/ 246 h 248"/>
                  <a:gd name="T40" fmla="*/ 162 w 336"/>
                  <a:gd name="T41" fmla="*/ 246 h 248"/>
                  <a:gd name="T42" fmla="*/ 186 w 336"/>
                  <a:gd name="T43" fmla="*/ 246 h 248"/>
                  <a:gd name="T44" fmla="*/ 218 w 336"/>
                  <a:gd name="T45" fmla="*/ 246 h 248"/>
                  <a:gd name="T46" fmla="*/ 237 w 336"/>
                  <a:gd name="T47" fmla="*/ 248 h 248"/>
                  <a:gd name="T48" fmla="*/ 265 w 336"/>
                  <a:gd name="T49" fmla="*/ 248 h 248"/>
                  <a:gd name="T50" fmla="*/ 282 w 336"/>
                  <a:gd name="T51" fmla="*/ 246 h 248"/>
                  <a:gd name="T52" fmla="*/ 310 w 336"/>
                  <a:gd name="T53" fmla="*/ 242 h 248"/>
                  <a:gd name="T54" fmla="*/ 332 w 336"/>
                  <a:gd name="T55" fmla="*/ 210 h 248"/>
                  <a:gd name="T56" fmla="*/ 336 w 336"/>
                  <a:gd name="T57" fmla="*/ 150 h 248"/>
                  <a:gd name="T58" fmla="*/ 334 w 336"/>
                  <a:gd name="T59" fmla="*/ 99 h 248"/>
                  <a:gd name="T60" fmla="*/ 332 w 336"/>
                  <a:gd name="T61" fmla="*/ 39 h 248"/>
                  <a:gd name="T62" fmla="*/ 310 w 336"/>
                  <a:gd name="T63" fmla="*/ 6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36" h="248">
                    <a:moveTo>
                      <a:pt x="295" y="2"/>
                    </a:moveTo>
                    <a:lnTo>
                      <a:pt x="280" y="2"/>
                    </a:lnTo>
                    <a:lnTo>
                      <a:pt x="269" y="2"/>
                    </a:lnTo>
                    <a:lnTo>
                      <a:pt x="259" y="2"/>
                    </a:lnTo>
                    <a:lnTo>
                      <a:pt x="242" y="2"/>
                    </a:lnTo>
                    <a:lnTo>
                      <a:pt x="227" y="2"/>
                    </a:lnTo>
                    <a:lnTo>
                      <a:pt x="216" y="2"/>
                    </a:lnTo>
                    <a:lnTo>
                      <a:pt x="205" y="2"/>
                    </a:lnTo>
                    <a:lnTo>
                      <a:pt x="190" y="2"/>
                    </a:lnTo>
                    <a:lnTo>
                      <a:pt x="173" y="2"/>
                    </a:lnTo>
                    <a:lnTo>
                      <a:pt x="162" y="0"/>
                    </a:lnTo>
                    <a:lnTo>
                      <a:pt x="149" y="0"/>
                    </a:lnTo>
                    <a:lnTo>
                      <a:pt x="132" y="0"/>
                    </a:lnTo>
                    <a:lnTo>
                      <a:pt x="117" y="0"/>
                    </a:lnTo>
                    <a:lnTo>
                      <a:pt x="109" y="0"/>
                    </a:lnTo>
                    <a:lnTo>
                      <a:pt x="98" y="2"/>
                    </a:lnTo>
                    <a:lnTo>
                      <a:pt x="83" y="2"/>
                    </a:lnTo>
                    <a:lnTo>
                      <a:pt x="70" y="2"/>
                    </a:lnTo>
                    <a:lnTo>
                      <a:pt x="62" y="0"/>
                    </a:lnTo>
                    <a:lnTo>
                      <a:pt x="53" y="0"/>
                    </a:lnTo>
                    <a:lnTo>
                      <a:pt x="40" y="0"/>
                    </a:lnTo>
                    <a:lnTo>
                      <a:pt x="25" y="4"/>
                    </a:lnTo>
                    <a:lnTo>
                      <a:pt x="12" y="17"/>
                    </a:lnTo>
                    <a:lnTo>
                      <a:pt x="4" y="39"/>
                    </a:lnTo>
                    <a:lnTo>
                      <a:pt x="2" y="62"/>
                    </a:lnTo>
                    <a:lnTo>
                      <a:pt x="2" y="99"/>
                    </a:lnTo>
                    <a:lnTo>
                      <a:pt x="2" y="124"/>
                    </a:lnTo>
                    <a:lnTo>
                      <a:pt x="0" y="148"/>
                    </a:lnTo>
                    <a:lnTo>
                      <a:pt x="0" y="184"/>
                    </a:lnTo>
                    <a:lnTo>
                      <a:pt x="4" y="208"/>
                    </a:lnTo>
                    <a:lnTo>
                      <a:pt x="12" y="227"/>
                    </a:lnTo>
                    <a:lnTo>
                      <a:pt x="25" y="242"/>
                    </a:lnTo>
                    <a:lnTo>
                      <a:pt x="40" y="246"/>
                    </a:lnTo>
                    <a:lnTo>
                      <a:pt x="55" y="246"/>
                    </a:lnTo>
                    <a:lnTo>
                      <a:pt x="66" y="246"/>
                    </a:lnTo>
                    <a:lnTo>
                      <a:pt x="77" y="248"/>
                    </a:lnTo>
                    <a:lnTo>
                      <a:pt x="94" y="248"/>
                    </a:lnTo>
                    <a:lnTo>
                      <a:pt x="109" y="248"/>
                    </a:lnTo>
                    <a:lnTo>
                      <a:pt x="120" y="246"/>
                    </a:lnTo>
                    <a:lnTo>
                      <a:pt x="130" y="246"/>
                    </a:lnTo>
                    <a:lnTo>
                      <a:pt x="145" y="246"/>
                    </a:lnTo>
                    <a:lnTo>
                      <a:pt x="162" y="246"/>
                    </a:lnTo>
                    <a:lnTo>
                      <a:pt x="173" y="246"/>
                    </a:lnTo>
                    <a:lnTo>
                      <a:pt x="186" y="246"/>
                    </a:lnTo>
                    <a:lnTo>
                      <a:pt x="203" y="246"/>
                    </a:lnTo>
                    <a:lnTo>
                      <a:pt x="218" y="246"/>
                    </a:lnTo>
                    <a:lnTo>
                      <a:pt x="227" y="246"/>
                    </a:lnTo>
                    <a:lnTo>
                      <a:pt x="237" y="248"/>
                    </a:lnTo>
                    <a:lnTo>
                      <a:pt x="252" y="248"/>
                    </a:lnTo>
                    <a:lnTo>
                      <a:pt x="265" y="248"/>
                    </a:lnTo>
                    <a:lnTo>
                      <a:pt x="274" y="246"/>
                    </a:lnTo>
                    <a:lnTo>
                      <a:pt x="282" y="246"/>
                    </a:lnTo>
                    <a:lnTo>
                      <a:pt x="295" y="246"/>
                    </a:lnTo>
                    <a:lnTo>
                      <a:pt x="310" y="242"/>
                    </a:lnTo>
                    <a:lnTo>
                      <a:pt x="323" y="229"/>
                    </a:lnTo>
                    <a:lnTo>
                      <a:pt x="332" y="210"/>
                    </a:lnTo>
                    <a:lnTo>
                      <a:pt x="336" y="186"/>
                    </a:lnTo>
                    <a:lnTo>
                      <a:pt x="336" y="150"/>
                    </a:lnTo>
                    <a:lnTo>
                      <a:pt x="336" y="124"/>
                    </a:lnTo>
                    <a:lnTo>
                      <a:pt x="334" y="99"/>
                    </a:lnTo>
                    <a:lnTo>
                      <a:pt x="334" y="62"/>
                    </a:lnTo>
                    <a:lnTo>
                      <a:pt x="332" y="39"/>
                    </a:lnTo>
                    <a:lnTo>
                      <a:pt x="323" y="19"/>
                    </a:lnTo>
                    <a:lnTo>
                      <a:pt x="310" y="6"/>
                    </a:lnTo>
                    <a:lnTo>
                      <a:pt x="295" y="2"/>
                    </a:lnTo>
                    <a:close/>
                  </a:path>
                </a:pathLst>
              </a:custGeom>
              <a:solidFill>
                <a:srgbClr val="8EA3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471" name="Freeform 287"/>
              <p:cNvSpPr>
                <a:spLocks/>
              </p:cNvSpPr>
              <p:nvPr/>
            </p:nvSpPr>
            <p:spPr bwMode="auto">
              <a:xfrm>
                <a:off x="4511" y="3656"/>
                <a:ext cx="334" cy="248"/>
              </a:xfrm>
              <a:custGeom>
                <a:avLst/>
                <a:gdLst>
                  <a:gd name="T0" fmla="*/ 278 w 334"/>
                  <a:gd name="T1" fmla="*/ 0 h 248"/>
                  <a:gd name="T2" fmla="*/ 257 w 334"/>
                  <a:gd name="T3" fmla="*/ 0 h 248"/>
                  <a:gd name="T4" fmla="*/ 224 w 334"/>
                  <a:gd name="T5" fmla="*/ 0 h 248"/>
                  <a:gd name="T6" fmla="*/ 203 w 334"/>
                  <a:gd name="T7" fmla="*/ 0 h 248"/>
                  <a:gd name="T8" fmla="*/ 171 w 334"/>
                  <a:gd name="T9" fmla="*/ 0 h 248"/>
                  <a:gd name="T10" fmla="*/ 149 w 334"/>
                  <a:gd name="T11" fmla="*/ 0 h 248"/>
                  <a:gd name="T12" fmla="*/ 117 w 334"/>
                  <a:gd name="T13" fmla="*/ 0 h 248"/>
                  <a:gd name="T14" fmla="*/ 96 w 334"/>
                  <a:gd name="T15" fmla="*/ 2 h 248"/>
                  <a:gd name="T16" fmla="*/ 68 w 334"/>
                  <a:gd name="T17" fmla="*/ 2 h 248"/>
                  <a:gd name="T18" fmla="*/ 51 w 334"/>
                  <a:gd name="T19" fmla="*/ 0 h 248"/>
                  <a:gd name="T20" fmla="*/ 23 w 334"/>
                  <a:gd name="T21" fmla="*/ 4 h 248"/>
                  <a:gd name="T22" fmla="*/ 2 w 334"/>
                  <a:gd name="T23" fmla="*/ 39 h 248"/>
                  <a:gd name="T24" fmla="*/ 0 w 334"/>
                  <a:gd name="T25" fmla="*/ 99 h 248"/>
                  <a:gd name="T26" fmla="*/ 0 w 334"/>
                  <a:gd name="T27" fmla="*/ 150 h 248"/>
                  <a:gd name="T28" fmla="*/ 2 w 334"/>
                  <a:gd name="T29" fmla="*/ 210 h 248"/>
                  <a:gd name="T30" fmla="*/ 23 w 334"/>
                  <a:gd name="T31" fmla="*/ 244 h 248"/>
                  <a:gd name="T32" fmla="*/ 55 w 334"/>
                  <a:gd name="T33" fmla="*/ 248 h 248"/>
                  <a:gd name="T34" fmla="*/ 77 w 334"/>
                  <a:gd name="T35" fmla="*/ 246 h 248"/>
                  <a:gd name="T36" fmla="*/ 107 w 334"/>
                  <a:gd name="T37" fmla="*/ 246 h 248"/>
                  <a:gd name="T38" fmla="*/ 128 w 334"/>
                  <a:gd name="T39" fmla="*/ 248 h 248"/>
                  <a:gd name="T40" fmla="*/ 160 w 334"/>
                  <a:gd name="T41" fmla="*/ 248 h 248"/>
                  <a:gd name="T42" fmla="*/ 184 w 334"/>
                  <a:gd name="T43" fmla="*/ 248 h 248"/>
                  <a:gd name="T44" fmla="*/ 216 w 334"/>
                  <a:gd name="T45" fmla="*/ 248 h 248"/>
                  <a:gd name="T46" fmla="*/ 235 w 334"/>
                  <a:gd name="T47" fmla="*/ 248 h 248"/>
                  <a:gd name="T48" fmla="*/ 265 w 334"/>
                  <a:gd name="T49" fmla="*/ 248 h 248"/>
                  <a:gd name="T50" fmla="*/ 282 w 334"/>
                  <a:gd name="T51" fmla="*/ 248 h 248"/>
                  <a:gd name="T52" fmla="*/ 310 w 334"/>
                  <a:gd name="T53" fmla="*/ 244 h 248"/>
                  <a:gd name="T54" fmla="*/ 332 w 334"/>
                  <a:gd name="T55" fmla="*/ 210 h 248"/>
                  <a:gd name="T56" fmla="*/ 334 w 334"/>
                  <a:gd name="T57" fmla="*/ 150 h 248"/>
                  <a:gd name="T58" fmla="*/ 332 w 334"/>
                  <a:gd name="T59" fmla="*/ 99 h 248"/>
                  <a:gd name="T60" fmla="*/ 329 w 334"/>
                  <a:gd name="T61" fmla="*/ 39 h 248"/>
                  <a:gd name="T62" fmla="*/ 310 w 334"/>
                  <a:gd name="T63" fmla="*/ 4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34" h="248">
                    <a:moveTo>
                      <a:pt x="295" y="0"/>
                    </a:moveTo>
                    <a:lnTo>
                      <a:pt x="278" y="0"/>
                    </a:lnTo>
                    <a:lnTo>
                      <a:pt x="267" y="0"/>
                    </a:lnTo>
                    <a:lnTo>
                      <a:pt x="257" y="0"/>
                    </a:lnTo>
                    <a:lnTo>
                      <a:pt x="239" y="0"/>
                    </a:lnTo>
                    <a:lnTo>
                      <a:pt x="224" y="0"/>
                    </a:lnTo>
                    <a:lnTo>
                      <a:pt x="214" y="0"/>
                    </a:lnTo>
                    <a:lnTo>
                      <a:pt x="203" y="0"/>
                    </a:lnTo>
                    <a:lnTo>
                      <a:pt x="188" y="0"/>
                    </a:lnTo>
                    <a:lnTo>
                      <a:pt x="171" y="0"/>
                    </a:lnTo>
                    <a:lnTo>
                      <a:pt x="160" y="0"/>
                    </a:lnTo>
                    <a:lnTo>
                      <a:pt x="149" y="0"/>
                    </a:lnTo>
                    <a:lnTo>
                      <a:pt x="132" y="0"/>
                    </a:lnTo>
                    <a:lnTo>
                      <a:pt x="117" y="0"/>
                    </a:lnTo>
                    <a:lnTo>
                      <a:pt x="107" y="0"/>
                    </a:lnTo>
                    <a:lnTo>
                      <a:pt x="96" y="2"/>
                    </a:lnTo>
                    <a:lnTo>
                      <a:pt x="81" y="2"/>
                    </a:lnTo>
                    <a:lnTo>
                      <a:pt x="68" y="2"/>
                    </a:lnTo>
                    <a:lnTo>
                      <a:pt x="60" y="0"/>
                    </a:lnTo>
                    <a:lnTo>
                      <a:pt x="51" y="0"/>
                    </a:lnTo>
                    <a:lnTo>
                      <a:pt x="38" y="0"/>
                    </a:lnTo>
                    <a:lnTo>
                      <a:pt x="23" y="4"/>
                    </a:lnTo>
                    <a:lnTo>
                      <a:pt x="10" y="17"/>
                    </a:lnTo>
                    <a:lnTo>
                      <a:pt x="2" y="39"/>
                    </a:lnTo>
                    <a:lnTo>
                      <a:pt x="0" y="62"/>
                    </a:lnTo>
                    <a:lnTo>
                      <a:pt x="0" y="99"/>
                    </a:lnTo>
                    <a:lnTo>
                      <a:pt x="0" y="124"/>
                    </a:lnTo>
                    <a:lnTo>
                      <a:pt x="0" y="150"/>
                    </a:lnTo>
                    <a:lnTo>
                      <a:pt x="0" y="186"/>
                    </a:lnTo>
                    <a:lnTo>
                      <a:pt x="2" y="210"/>
                    </a:lnTo>
                    <a:lnTo>
                      <a:pt x="10" y="229"/>
                    </a:lnTo>
                    <a:lnTo>
                      <a:pt x="23" y="244"/>
                    </a:lnTo>
                    <a:lnTo>
                      <a:pt x="38" y="248"/>
                    </a:lnTo>
                    <a:lnTo>
                      <a:pt x="55" y="248"/>
                    </a:lnTo>
                    <a:lnTo>
                      <a:pt x="66" y="246"/>
                    </a:lnTo>
                    <a:lnTo>
                      <a:pt x="77" y="246"/>
                    </a:lnTo>
                    <a:lnTo>
                      <a:pt x="92" y="246"/>
                    </a:lnTo>
                    <a:lnTo>
                      <a:pt x="107" y="246"/>
                    </a:lnTo>
                    <a:lnTo>
                      <a:pt x="117" y="246"/>
                    </a:lnTo>
                    <a:lnTo>
                      <a:pt x="128" y="248"/>
                    </a:lnTo>
                    <a:lnTo>
                      <a:pt x="143" y="248"/>
                    </a:lnTo>
                    <a:lnTo>
                      <a:pt x="160" y="248"/>
                    </a:lnTo>
                    <a:lnTo>
                      <a:pt x="173" y="248"/>
                    </a:lnTo>
                    <a:lnTo>
                      <a:pt x="184" y="248"/>
                    </a:lnTo>
                    <a:lnTo>
                      <a:pt x="201" y="248"/>
                    </a:lnTo>
                    <a:lnTo>
                      <a:pt x="216" y="248"/>
                    </a:lnTo>
                    <a:lnTo>
                      <a:pt x="227" y="248"/>
                    </a:lnTo>
                    <a:lnTo>
                      <a:pt x="235" y="248"/>
                    </a:lnTo>
                    <a:lnTo>
                      <a:pt x="250" y="248"/>
                    </a:lnTo>
                    <a:lnTo>
                      <a:pt x="265" y="248"/>
                    </a:lnTo>
                    <a:lnTo>
                      <a:pt x="274" y="248"/>
                    </a:lnTo>
                    <a:lnTo>
                      <a:pt x="282" y="248"/>
                    </a:lnTo>
                    <a:lnTo>
                      <a:pt x="295" y="248"/>
                    </a:lnTo>
                    <a:lnTo>
                      <a:pt x="310" y="244"/>
                    </a:lnTo>
                    <a:lnTo>
                      <a:pt x="323" y="229"/>
                    </a:lnTo>
                    <a:lnTo>
                      <a:pt x="332" y="210"/>
                    </a:lnTo>
                    <a:lnTo>
                      <a:pt x="334" y="186"/>
                    </a:lnTo>
                    <a:lnTo>
                      <a:pt x="334" y="150"/>
                    </a:lnTo>
                    <a:lnTo>
                      <a:pt x="334" y="124"/>
                    </a:lnTo>
                    <a:lnTo>
                      <a:pt x="332" y="99"/>
                    </a:lnTo>
                    <a:lnTo>
                      <a:pt x="332" y="62"/>
                    </a:lnTo>
                    <a:lnTo>
                      <a:pt x="329" y="39"/>
                    </a:lnTo>
                    <a:lnTo>
                      <a:pt x="321" y="17"/>
                    </a:lnTo>
                    <a:lnTo>
                      <a:pt x="310" y="4"/>
                    </a:lnTo>
                    <a:lnTo>
                      <a:pt x="295" y="0"/>
                    </a:lnTo>
                    <a:close/>
                  </a:path>
                </a:pathLst>
              </a:custGeom>
              <a:solidFill>
                <a:srgbClr val="8EA3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472" name="Freeform 288"/>
              <p:cNvSpPr>
                <a:spLocks/>
              </p:cNvSpPr>
              <p:nvPr/>
            </p:nvSpPr>
            <p:spPr bwMode="auto">
              <a:xfrm>
                <a:off x="4885" y="3643"/>
                <a:ext cx="163" cy="272"/>
              </a:xfrm>
              <a:custGeom>
                <a:avLst/>
                <a:gdLst>
                  <a:gd name="T0" fmla="*/ 0 w 163"/>
                  <a:gd name="T1" fmla="*/ 75 h 272"/>
                  <a:gd name="T2" fmla="*/ 0 w 163"/>
                  <a:gd name="T3" fmla="*/ 112 h 272"/>
                  <a:gd name="T4" fmla="*/ 0 w 163"/>
                  <a:gd name="T5" fmla="*/ 137 h 272"/>
                  <a:gd name="T6" fmla="*/ 0 w 163"/>
                  <a:gd name="T7" fmla="*/ 163 h 272"/>
                  <a:gd name="T8" fmla="*/ 0 w 163"/>
                  <a:gd name="T9" fmla="*/ 199 h 272"/>
                  <a:gd name="T10" fmla="*/ 3 w 163"/>
                  <a:gd name="T11" fmla="*/ 223 h 272"/>
                  <a:gd name="T12" fmla="*/ 11 w 163"/>
                  <a:gd name="T13" fmla="*/ 242 h 272"/>
                  <a:gd name="T14" fmla="*/ 24 w 163"/>
                  <a:gd name="T15" fmla="*/ 255 h 272"/>
                  <a:gd name="T16" fmla="*/ 39 w 163"/>
                  <a:gd name="T17" fmla="*/ 259 h 272"/>
                  <a:gd name="T18" fmla="*/ 50 w 163"/>
                  <a:gd name="T19" fmla="*/ 259 h 272"/>
                  <a:gd name="T20" fmla="*/ 58 w 163"/>
                  <a:gd name="T21" fmla="*/ 259 h 272"/>
                  <a:gd name="T22" fmla="*/ 65 w 163"/>
                  <a:gd name="T23" fmla="*/ 259 h 272"/>
                  <a:gd name="T24" fmla="*/ 71 w 163"/>
                  <a:gd name="T25" fmla="*/ 259 h 272"/>
                  <a:gd name="T26" fmla="*/ 77 w 163"/>
                  <a:gd name="T27" fmla="*/ 261 h 272"/>
                  <a:gd name="T28" fmla="*/ 84 w 163"/>
                  <a:gd name="T29" fmla="*/ 261 h 272"/>
                  <a:gd name="T30" fmla="*/ 92 w 163"/>
                  <a:gd name="T31" fmla="*/ 261 h 272"/>
                  <a:gd name="T32" fmla="*/ 103 w 163"/>
                  <a:gd name="T33" fmla="*/ 261 h 272"/>
                  <a:gd name="T34" fmla="*/ 120 w 163"/>
                  <a:gd name="T35" fmla="*/ 266 h 272"/>
                  <a:gd name="T36" fmla="*/ 133 w 163"/>
                  <a:gd name="T37" fmla="*/ 272 h 272"/>
                  <a:gd name="T38" fmla="*/ 144 w 163"/>
                  <a:gd name="T39" fmla="*/ 272 h 272"/>
                  <a:gd name="T40" fmla="*/ 157 w 163"/>
                  <a:gd name="T41" fmla="*/ 259 h 272"/>
                  <a:gd name="T42" fmla="*/ 163 w 163"/>
                  <a:gd name="T43" fmla="*/ 238 h 272"/>
                  <a:gd name="T44" fmla="*/ 163 w 163"/>
                  <a:gd name="T45" fmla="*/ 221 h 272"/>
                  <a:gd name="T46" fmla="*/ 157 w 163"/>
                  <a:gd name="T47" fmla="*/ 199 h 272"/>
                  <a:gd name="T48" fmla="*/ 155 w 163"/>
                  <a:gd name="T49" fmla="*/ 171 h 272"/>
                  <a:gd name="T50" fmla="*/ 155 w 163"/>
                  <a:gd name="T51" fmla="*/ 146 h 272"/>
                  <a:gd name="T52" fmla="*/ 155 w 163"/>
                  <a:gd name="T53" fmla="*/ 127 h 272"/>
                  <a:gd name="T54" fmla="*/ 155 w 163"/>
                  <a:gd name="T55" fmla="*/ 107 h 272"/>
                  <a:gd name="T56" fmla="*/ 155 w 163"/>
                  <a:gd name="T57" fmla="*/ 82 h 272"/>
                  <a:gd name="T58" fmla="*/ 157 w 163"/>
                  <a:gd name="T59" fmla="*/ 58 h 272"/>
                  <a:gd name="T60" fmla="*/ 163 w 163"/>
                  <a:gd name="T61" fmla="*/ 41 h 272"/>
                  <a:gd name="T62" fmla="*/ 163 w 163"/>
                  <a:gd name="T63" fmla="*/ 26 h 272"/>
                  <a:gd name="T64" fmla="*/ 157 w 163"/>
                  <a:gd name="T65" fmla="*/ 11 h 272"/>
                  <a:gd name="T66" fmla="*/ 148 w 163"/>
                  <a:gd name="T67" fmla="*/ 2 h 272"/>
                  <a:gd name="T68" fmla="*/ 140 w 163"/>
                  <a:gd name="T69" fmla="*/ 0 h 272"/>
                  <a:gd name="T70" fmla="*/ 131 w 163"/>
                  <a:gd name="T71" fmla="*/ 0 h 272"/>
                  <a:gd name="T72" fmla="*/ 125 w 163"/>
                  <a:gd name="T73" fmla="*/ 2 h 272"/>
                  <a:gd name="T74" fmla="*/ 118 w 163"/>
                  <a:gd name="T75" fmla="*/ 4 h 272"/>
                  <a:gd name="T76" fmla="*/ 110 w 163"/>
                  <a:gd name="T77" fmla="*/ 9 h 272"/>
                  <a:gd name="T78" fmla="*/ 101 w 163"/>
                  <a:gd name="T79" fmla="*/ 11 h 272"/>
                  <a:gd name="T80" fmla="*/ 90 w 163"/>
                  <a:gd name="T81" fmla="*/ 13 h 272"/>
                  <a:gd name="T82" fmla="*/ 75 w 163"/>
                  <a:gd name="T83" fmla="*/ 13 h 272"/>
                  <a:gd name="T84" fmla="*/ 65 w 163"/>
                  <a:gd name="T85" fmla="*/ 13 h 272"/>
                  <a:gd name="T86" fmla="*/ 54 w 163"/>
                  <a:gd name="T87" fmla="*/ 13 h 272"/>
                  <a:gd name="T88" fmla="*/ 39 w 163"/>
                  <a:gd name="T89" fmla="*/ 13 h 272"/>
                  <a:gd name="T90" fmla="*/ 24 w 163"/>
                  <a:gd name="T91" fmla="*/ 17 h 272"/>
                  <a:gd name="T92" fmla="*/ 11 w 163"/>
                  <a:gd name="T93" fmla="*/ 30 h 272"/>
                  <a:gd name="T94" fmla="*/ 3 w 163"/>
                  <a:gd name="T95" fmla="*/ 52 h 272"/>
                  <a:gd name="T96" fmla="*/ 0 w 163"/>
                  <a:gd name="T97" fmla="*/ 75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63" h="272">
                    <a:moveTo>
                      <a:pt x="0" y="75"/>
                    </a:moveTo>
                    <a:lnTo>
                      <a:pt x="0" y="112"/>
                    </a:lnTo>
                    <a:lnTo>
                      <a:pt x="0" y="137"/>
                    </a:lnTo>
                    <a:lnTo>
                      <a:pt x="0" y="163"/>
                    </a:lnTo>
                    <a:lnTo>
                      <a:pt x="0" y="199"/>
                    </a:lnTo>
                    <a:lnTo>
                      <a:pt x="3" y="223"/>
                    </a:lnTo>
                    <a:lnTo>
                      <a:pt x="11" y="242"/>
                    </a:lnTo>
                    <a:lnTo>
                      <a:pt x="24" y="255"/>
                    </a:lnTo>
                    <a:lnTo>
                      <a:pt x="39" y="259"/>
                    </a:lnTo>
                    <a:lnTo>
                      <a:pt x="50" y="259"/>
                    </a:lnTo>
                    <a:lnTo>
                      <a:pt x="58" y="259"/>
                    </a:lnTo>
                    <a:lnTo>
                      <a:pt x="65" y="259"/>
                    </a:lnTo>
                    <a:lnTo>
                      <a:pt x="71" y="259"/>
                    </a:lnTo>
                    <a:lnTo>
                      <a:pt x="77" y="261"/>
                    </a:lnTo>
                    <a:lnTo>
                      <a:pt x="84" y="261"/>
                    </a:lnTo>
                    <a:lnTo>
                      <a:pt x="92" y="261"/>
                    </a:lnTo>
                    <a:lnTo>
                      <a:pt x="103" y="261"/>
                    </a:lnTo>
                    <a:lnTo>
                      <a:pt x="120" y="266"/>
                    </a:lnTo>
                    <a:lnTo>
                      <a:pt x="133" y="272"/>
                    </a:lnTo>
                    <a:lnTo>
                      <a:pt x="144" y="272"/>
                    </a:lnTo>
                    <a:lnTo>
                      <a:pt x="157" y="259"/>
                    </a:lnTo>
                    <a:lnTo>
                      <a:pt x="163" y="238"/>
                    </a:lnTo>
                    <a:lnTo>
                      <a:pt x="163" y="221"/>
                    </a:lnTo>
                    <a:lnTo>
                      <a:pt x="157" y="199"/>
                    </a:lnTo>
                    <a:lnTo>
                      <a:pt x="155" y="171"/>
                    </a:lnTo>
                    <a:lnTo>
                      <a:pt x="155" y="146"/>
                    </a:lnTo>
                    <a:lnTo>
                      <a:pt x="155" y="127"/>
                    </a:lnTo>
                    <a:lnTo>
                      <a:pt x="155" y="107"/>
                    </a:lnTo>
                    <a:lnTo>
                      <a:pt x="155" y="82"/>
                    </a:lnTo>
                    <a:lnTo>
                      <a:pt x="157" y="58"/>
                    </a:lnTo>
                    <a:lnTo>
                      <a:pt x="163" y="41"/>
                    </a:lnTo>
                    <a:lnTo>
                      <a:pt x="163" y="26"/>
                    </a:lnTo>
                    <a:lnTo>
                      <a:pt x="157" y="11"/>
                    </a:lnTo>
                    <a:lnTo>
                      <a:pt x="148" y="2"/>
                    </a:lnTo>
                    <a:lnTo>
                      <a:pt x="140" y="0"/>
                    </a:lnTo>
                    <a:lnTo>
                      <a:pt x="131" y="0"/>
                    </a:lnTo>
                    <a:lnTo>
                      <a:pt x="125" y="2"/>
                    </a:lnTo>
                    <a:lnTo>
                      <a:pt x="118" y="4"/>
                    </a:lnTo>
                    <a:lnTo>
                      <a:pt x="110" y="9"/>
                    </a:lnTo>
                    <a:lnTo>
                      <a:pt x="101" y="11"/>
                    </a:lnTo>
                    <a:lnTo>
                      <a:pt x="90" y="13"/>
                    </a:lnTo>
                    <a:lnTo>
                      <a:pt x="75" y="13"/>
                    </a:lnTo>
                    <a:lnTo>
                      <a:pt x="65" y="13"/>
                    </a:lnTo>
                    <a:lnTo>
                      <a:pt x="54" y="13"/>
                    </a:lnTo>
                    <a:lnTo>
                      <a:pt x="39" y="13"/>
                    </a:lnTo>
                    <a:lnTo>
                      <a:pt x="24" y="17"/>
                    </a:lnTo>
                    <a:lnTo>
                      <a:pt x="11" y="30"/>
                    </a:lnTo>
                    <a:lnTo>
                      <a:pt x="3" y="52"/>
                    </a:lnTo>
                    <a:lnTo>
                      <a:pt x="0" y="75"/>
                    </a:lnTo>
                    <a:close/>
                  </a:path>
                </a:pathLst>
              </a:custGeom>
              <a:solidFill>
                <a:srgbClr val="8EA3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473" name="Freeform 289"/>
              <p:cNvSpPr>
                <a:spLocks/>
              </p:cNvSpPr>
              <p:nvPr/>
            </p:nvSpPr>
            <p:spPr bwMode="auto">
              <a:xfrm>
                <a:off x="3033" y="914"/>
                <a:ext cx="246" cy="259"/>
              </a:xfrm>
              <a:custGeom>
                <a:avLst/>
                <a:gdLst>
                  <a:gd name="T0" fmla="*/ 229 w 246"/>
                  <a:gd name="T1" fmla="*/ 225 h 259"/>
                  <a:gd name="T2" fmla="*/ 244 w 246"/>
                  <a:gd name="T3" fmla="*/ 193 h 259"/>
                  <a:gd name="T4" fmla="*/ 246 w 246"/>
                  <a:gd name="T5" fmla="*/ 135 h 259"/>
                  <a:gd name="T6" fmla="*/ 246 w 246"/>
                  <a:gd name="T7" fmla="*/ 88 h 259"/>
                  <a:gd name="T8" fmla="*/ 244 w 246"/>
                  <a:gd name="T9" fmla="*/ 32 h 259"/>
                  <a:gd name="T10" fmla="*/ 229 w 246"/>
                  <a:gd name="T11" fmla="*/ 5 h 259"/>
                  <a:gd name="T12" fmla="*/ 205 w 246"/>
                  <a:gd name="T13" fmla="*/ 2 h 259"/>
                  <a:gd name="T14" fmla="*/ 188 w 246"/>
                  <a:gd name="T15" fmla="*/ 7 h 259"/>
                  <a:gd name="T16" fmla="*/ 167 w 246"/>
                  <a:gd name="T17" fmla="*/ 11 h 259"/>
                  <a:gd name="T18" fmla="*/ 150 w 246"/>
                  <a:gd name="T19" fmla="*/ 13 h 259"/>
                  <a:gd name="T20" fmla="*/ 126 w 246"/>
                  <a:gd name="T21" fmla="*/ 17 h 259"/>
                  <a:gd name="T22" fmla="*/ 109 w 246"/>
                  <a:gd name="T23" fmla="*/ 20 h 259"/>
                  <a:gd name="T24" fmla="*/ 85 w 246"/>
                  <a:gd name="T25" fmla="*/ 24 h 259"/>
                  <a:gd name="T26" fmla="*/ 70 w 246"/>
                  <a:gd name="T27" fmla="*/ 26 h 259"/>
                  <a:gd name="T28" fmla="*/ 49 w 246"/>
                  <a:gd name="T29" fmla="*/ 28 h 259"/>
                  <a:gd name="T30" fmla="*/ 36 w 246"/>
                  <a:gd name="T31" fmla="*/ 30 h 259"/>
                  <a:gd name="T32" fmla="*/ 17 w 246"/>
                  <a:gd name="T33" fmla="*/ 39 h 259"/>
                  <a:gd name="T34" fmla="*/ 2 w 246"/>
                  <a:gd name="T35" fmla="*/ 71 h 259"/>
                  <a:gd name="T36" fmla="*/ 0 w 246"/>
                  <a:gd name="T37" fmla="*/ 127 h 259"/>
                  <a:gd name="T38" fmla="*/ 0 w 246"/>
                  <a:gd name="T39" fmla="*/ 174 h 259"/>
                  <a:gd name="T40" fmla="*/ 2 w 246"/>
                  <a:gd name="T41" fmla="*/ 227 h 259"/>
                  <a:gd name="T42" fmla="*/ 17 w 246"/>
                  <a:gd name="T43" fmla="*/ 257 h 259"/>
                  <a:gd name="T44" fmla="*/ 38 w 246"/>
                  <a:gd name="T45" fmla="*/ 257 h 259"/>
                  <a:gd name="T46" fmla="*/ 55 w 246"/>
                  <a:gd name="T47" fmla="*/ 255 h 259"/>
                  <a:gd name="T48" fmla="*/ 77 w 246"/>
                  <a:gd name="T49" fmla="*/ 251 h 259"/>
                  <a:gd name="T50" fmla="*/ 94 w 246"/>
                  <a:gd name="T51" fmla="*/ 249 h 259"/>
                  <a:gd name="T52" fmla="*/ 117 w 246"/>
                  <a:gd name="T53" fmla="*/ 244 h 259"/>
                  <a:gd name="T54" fmla="*/ 135 w 246"/>
                  <a:gd name="T55" fmla="*/ 242 h 259"/>
                  <a:gd name="T56" fmla="*/ 158 w 246"/>
                  <a:gd name="T57" fmla="*/ 238 h 259"/>
                  <a:gd name="T58" fmla="*/ 175 w 246"/>
                  <a:gd name="T59" fmla="*/ 238 h 259"/>
                  <a:gd name="T60" fmla="*/ 194 w 246"/>
                  <a:gd name="T61" fmla="*/ 234 h 259"/>
                  <a:gd name="T62" fmla="*/ 207 w 246"/>
                  <a:gd name="T63" fmla="*/ 234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6" h="259">
                    <a:moveTo>
                      <a:pt x="218" y="232"/>
                    </a:moveTo>
                    <a:lnTo>
                      <a:pt x="229" y="225"/>
                    </a:lnTo>
                    <a:lnTo>
                      <a:pt x="237" y="212"/>
                    </a:lnTo>
                    <a:lnTo>
                      <a:pt x="244" y="193"/>
                    </a:lnTo>
                    <a:lnTo>
                      <a:pt x="246" y="169"/>
                    </a:lnTo>
                    <a:lnTo>
                      <a:pt x="246" y="135"/>
                    </a:lnTo>
                    <a:lnTo>
                      <a:pt x="246" y="112"/>
                    </a:lnTo>
                    <a:lnTo>
                      <a:pt x="246" y="88"/>
                    </a:lnTo>
                    <a:lnTo>
                      <a:pt x="246" y="54"/>
                    </a:lnTo>
                    <a:lnTo>
                      <a:pt x="244" y="32"/>
                    </a:lnTo>
                    <a:lnTo>
                      <a:pt x="237" y="15"/>
                    </a:lnTo>
                    <a:lnTo>
                      <a:pt x="229" y="5"/>
                    </a:lnTo>
                    <a:lnTo>
                      <a:pt x="218" y="0"/>
                    </a:lnTo>
                    <a:lnTo>
                      <a:pt x="205" y="2"/>
                    </a:lnTo>
                    <a:lnTo>
                      <a:pt x="197" y="5"/>
                    </a:lnTo>
                    <a:lnTo>
                      <a:pt x="188" y="7"/>
                    </a:lnTo>
                    <a:lnTo>
                      <a:pt x="177" y="9"/>
                    </a:lnTo>
                    <a:lnTo>
                      <a:pt x="167" y="11"/>
                    </a:lnTo>
                    <a:lnTo>
                      <a:pt x="158" y="11"/>
                    </a:lnTo>
                    <a:lnTo>
                      <a:pt x="150" y="13"/>
                    </a:lnTo>
                    <a:lnTo>
                      <a:pt x="139" y="15"/>
                    </a:lnTo>
                    <a:lnTo>
                      <a:pt x="126" y="17"/>
                    </a:lnTo>
                    <a:lnTo>
                      <a:pt x="117" y="20"/>
                    </a:lnTo>
                    <a:lnTo>
                      <a:pt x="109" y="20"/>
                    </a:lnTo>
                    <a:lnTo>
                      <a:pt x="96" y="22"/>
                    </a:lnTo>
                    <a:lnTo>
                      <a:pt x="85" y="24"/>
                    </a:lnTo>
                    <a:lnTo>
                      <a:pt x="79" y="24"/>
                    </a:lnTo>
                    <a:lnTo>
                      <a:pt x="70" y="26"/>
                    </a:lnTo>
                    <a:lnTo>
                      <a:pt x="60" y="26"/>
                    </a:lnTo>
                    <a:lnTo>
                      <a:pt x="49" y="28"/>
                    </a:lnTo>
                    <a:lnTo>
                      <a:pt x="42" y="30"/>
                    </a:lnTo>
                    <a:lnTo>
                      <a:pt x="36" y="30"/>
                    </a:lnTo>
                    <a:lnTo>
                      <a:pt x="27" y="32"/>
                    </a:lnTo>
                    <a:lnTo>
                      <a:pt x="17" y="39"/>
                    </a:lnTo>
                    <a:lnTo>
                      <a:pt x="8" y="54"/>
                    </a:lnTo>
                    <a:lnTo>
                      <a:pt x="2" y="71"/>
                    </a:lnTo>
                    <a:lnTo>
                      <a:pt x="0" y="94"/>
                    </a:lnTo>
                    <a:lnTo>
                      <a:pt x="0" y="127"/>
                    </a:lnTo>
                    <a:lnTo>
                      <a:pt x="0" y="150"/>
                    </a:lnTo>
                    <a:lnTo>
                      <a:pt x="0" y="174"/>
                    </a:lnTo>
                    <a:lnTo>
                      <a:pt x="0" y="206"/>
                    </a:lnTo>
                    <a:lnTo>
                      <a:pt x="2" y="227"/>
                    </a:lnTo>
                    <a:lnTo>
                      <a:pt x="8" y="244"/>
                    </a:lnTo>
                    <a:lnTo>
                      <a:pt x="17" y="257"/>
                    </a:lnTo>
                    <a:lnTo>
                      <a:pt x="27" y="259"/>
                    </a:lnTo>
                    <a:lnTo>
                      <a:pt x="38" y="257"/>
                    </a:lnTo>
                    <a:lnTo>
                      <a:pt x="47" y="255"/>
                    </a:lnTo>
                    <a:lnTo>
                      <a:pt x="55" y="255"/>
                    </a:lnTo>
                    <a:lnTo>
                      <a:pt x="66" y="253"/>
                    </a:lnTo>
                    <a:lnTo>
                      <a:pt x="77" y="251"/>
                    </a:lnTo>
                    <a:lnTo>
                      <a:pt x="85" y="249"/>
                    </a:lnTo>
                    <a:lnTo>
                      <a:pt x="94" y="249"/>
                    </a:lnTo>
                    <a:lnTo>
                      <a:pt x="105" y="247"/>
                    </a:lnTo>
                    <a:lnTo>
                      <a:pt x="117" y="244"/>
                    </a:lnTo>
                    <a:lnTo>
                      <a:pt x="126" y="242"/>
                    </a:lnTo>
                    <a:lnTo>
                      <a:pt x="135" y="242"/>
                    </a:lnTo>
                    <a:lnTo>
                      <a:pt x="147" y="240"/>
                    </a:lnTo>
                    <a:lnTo>
                      <a:pt x="158" y="238"/>
                    </a:lnTo>
                    <a:lnTo>
                      <a:pt x="167" y="238"/>
                    </a:lnTo>
                    <a:lnTo>
                      <a:pt x="175" y="238"/>
                    </a:lnTo>
                    <a:lnTo>
                      <a:pt x="186" y="236"/>
                    </a:lnTo>
                    <a:lnTo>
                      <a:pt x="194" y="234"/>
                    </a:lnTo>
                    <a:lnTo>
                      <a:pt x="201" y="234"/>
                    </a:lnTo>
                    <a:lnTo>
                      <a:pt x="207" y="234"/>
                    </a:lnTo>
                    <a:lnTo>
                      <a:pt x="218" y="232"/>
                    </a:lnTo>
                    <a:close/>
                  </a:path>
                </a:pathLst>
              </a:custGeom>
              <a:solidFill>
                <a:srgbClr val="BFCE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474" name="Freeform 290"/>
              <p:cNvSpPr>
                <a:spLocks/>
              </p:cNvSpPr>
              <p:nvPr/>
            </p:nvSpPr>
            <p:spPr bwMode="auto">
              <a:xfrm>
                <a:off x="3309" y="871"/>
                <a:ext cx="250" cy="262"/>
              </a:xfrm>
              <a:custGeom>
                <a:avLst/>
                <a:gdLst>
                  <a:gd name="T0" fmla="*/ 233 w 250"/>
                  <a:gd name="T1" fmla="*/ 230 h 262"/>
                  <a:gd name="T2" fmla="*/ 248 w 250"/>
                  <a:gd name="T3" fmla="*/ 195 h 262"/>
                  <a:gd name="T4" fmla="*/ 250 w 250"/>
                  <a:gd name="T5" fmla="*/ 137 h 262"/>
                  <a:gd name="T6" fmla="*/ 250 w 250"/>
                  <a:gd name="T7" fmla="*/ 90 h 262"/>
                  <a:gd name="T8" fmla="*/ 248 w 250"/>
                  <a:gd name="T9" fmla="*/ 30 h 262"/>
                  <a:gd name="T10" fmla="*/ 233 w 250"/>
                  <a:gd name="T11" fmla="*/ 3 h 262"/>
                  <a:gd name="T12" fmla="*/ 210 w 250"/>
                  <a:gd name="T13" fmla="*/ 3 h 262"/>
                  <a:gd name="T14" fmla="*/ 193 w 250"/>
                  <a:gd name="T15" fmla="*/ 5 h 262"/>
                  <a:gd name="T16" fmla="*/ 171 w 250"/>
                  <a:gd name="T17" fmla="*/ 9 h 262"/>
                  <a:gd name="T18" fmla="*/ 154 w 250"/>
                  <a:gd name="T19" fmla="*/ 11 h 262"/>
                  <a:gd name="T20" fmla="*/ 131 w 250"/>
                  <a:gd name="T21" fmla="*/ 15 h 262"/>
                  <a:gd name="T22" fmla="*/ 113 w 250"/>
                  <a:gd name="T23" fmla="*/ 18 h 262"/>
                  <a:gd name="T24" fmla="*/ 90 w 250"/>
                  <a:gd name="T25" fmla="*/ 22 h 262"/>
                  <a:gd name="T26" fmla="*/ 73 w 250"/>
                  <a:gd name="T27" fmla="*/ 24 h 262"/>
                  <a:gd name="T28" fmla="*/ 53 w 250"/>
                  <a:gd name="T29" fmla="*/ 26 h 262"/>
                  <a:gd name="T30" fmla="*/ 41 w 250"/>
                  <a:gd name="T31" fmla="*/ 28 h 262"/>
                  <a:gd name="T32" fmla="*/ 19 w 250"/>
                  <a:gd name="T33" fmla="*/ 37 h 262"/>
                  <a:gd name="T34" fmla="*/ 2 w 250"/>
                  <a:gd name="T35" fmla="*/ 69 h 262"/>
                  <a:gd name="T36" fmla="*/ 0 w 250"/>
                  <a:gd name="T37" fmla="*/ 127 h 262"/>
                  <a:gd name="T38" fmla="*/ 0 w 250"/>
                  <a:gd name="T39" fmla="*/ 174 h 262"/>
                  <a:gd name="T40" fmla="*/ 2 w 250"/>
                  <a:gd name="T41" fmla="*/ 230 h 262"/>
                  <a:gd name="T42" fmla="*/ 19 w 250"/>
                  <a:gd name="T43" fmla="*/ 260 h 262"/>
                  <a:gd name="T44" fmla="*/ 43 w 250"/>
                  <a:gd name="T45" fmla="*/ 260 h 262"/>
                  <a:gd name="T46" fmla="*/ 60 w 250"/>
                  <a:gd name="T47" fmla="*/ 257 h 262"/>
                  <a:gd name="T48" fmla="*/ 81 w 250"/>
                  <a:gd name="T49" fmla="*/ 255 h 262"/>
                  <a:gd name="T50" fmla="*/ 98 w 250"/>
                  <a:gd name="T51" fmla="*/ 253 h 262"/>
                  <a:gd name="T52" fmla="*/ 122 w 250"/>
                  <a:gd name="T53" fmla="*/ 249 h 262"/>
                  <a:gd name="T54" fmla="*/ 139 w 250"/>
                  <a:gd name="T55" fmla="*/ 249 h 262"/>
                  <a:gd name="T56" fmla="*/ 163 w 250"/>
                  <a:gd name="T57" fmla="*/ 245 h 262"/>
                  <a:gd name="T58" fmla="*/ 178 w 250"/>
                  <a:gd name="T59" fmla="*/ 242 h 262"/>
                  <a:gd name="T60" fmla="*/ 199 w 250"/>
                  <a:gd name="T61" fmla="*/ 238 h 262"/>
                  <a:gd name="T62" fmla="*/ 212 w 250"/>
                  <a:gd name="T63" fmla="*/ 23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50" h="262">
                    <a:moveTo>
                      <a:pt x="221" y="236"/>
                    </a:moveTo>
                    <a:lnTo>
                      <a:pt x="233" y="230"/>
                    </a:lnTo>
                    <a:lnTo>
                      <a:pt x="242" y="217"/>
                    </a:lnTo>
                    <a:lnTo>
                      <a:pt x="248" y="195"/>
                    </a:lnTo>
                    <a:lnTo>
                      <a:pt x="250" y="172"/>
                    </a:lnTo>
                    <a:lnTo>
                      <a:pt x="250" y="137"/>
                    </a:lnTo>
                    <a:lnTo>
                      <a:pt x="250" y="114"/>
                    </a:lnTo>
                    <a:lnTo>
                      <a:pt x="250" y="90"/>
                    </a:lnTo>
                    <a:lnTo>
                      <a:pt x="250" y="54"/>
                    </a:lnTo>
                    <a:lnTo>
                      <a:pt x="248" y="30"/>
                    </a:lnTo>
                    <a:lnTo>
                      <a:pt x="242" y="13"/>
                    </a:lnTo>
                    <a:lnTo>
                      <a:pt x="233" y="3"/>
                    </a:lnTo>
                    <a:lnTo>
                      <a:pt x="221" y="0"/>
                    </a:lnTo>
                    <a:lnTo>
                      <a:pt x="210" y="3"/>
                    </a:lnTo>
                    <a:lnTo>
                      <a:pt x="201" y="3"/>
                    </a:lnTo>
                    <a:lnTo>
                      <a:pt x="193" y="5"/>
                    </a:lnTo>
                    <a:lnTo>
                      <a:pt x="182" y="7"/>
                    </a:lnTo>
                    <a:lnTo>
                      <a:pt x="171" y="9"/>
                    </a:lnTo>
                    <a:lnTo>
                      <a:pt x="163" y="9"/>
                    </a:lnTo>
                    <a:lnTo>
                      <a:pt x="154" y="11"/>
                    </a:lnTo>
                    <a:lnTo>
                      <a:pt x="141" y="13"/>
                    </a:lnTo>
                    <a:lnTo>
                      <a:pt x="131" y="15"/>
                    </a:lnTo>
                    <a:lnTo>
                      <a:pt x="122" y="15"/>
                    </a:lnTo>
                    <a:lnTo>
                      <a:pt x="113" y="18"/>
                    </a:lnTo>
                    <a:lnTo>
                      <a:pt x="101" y="20"/>
                    </a:lnTo>
                    <a:lnTo>
                      <a:pt x="90" y="22"/>
                    </a:lnTo>
                    <a:lnTo>
                      <a:pt x="81" y="22"/>
                    </a:lnTo>
                    <a:lnTo>
                      <a:pt x="73" y="24"/>
                    </a:lnTo>
                    <a:lnTo>
                      <a:pt x="62" y="26"/>
                    </a:lnTo>
                    <a:lnTo>
                      <a:pt x="53" y="26"/>
                    </a:lnTo>
                    <a:lnTo>
                      <a:pt x="47" y="28"/>
                    </a:lnTo>
                    <a:lnTo>
                      <a:pt x="41" y="28"/>
                    </a:lnTo>
                    <a:lnTo>
                      <a:pt x="30" y="30"/>
                    </a:lnTo>
                    <a:lnTo>
                      <a:pt x="19" y="37"/>
                    </a:lnTo>
                    <a:lnTo>
                      <a:pt x="8" y="50"/>
                    </a:lnTo>
                    <a:lnTo>
                      <a:pt x="2" y="69"/>
                    </a:lnTo>
                    <a:lnTo>
                      <a:pt x="0" y="93"/>
                    </a:lnTo>
                    <a:lnTo>
                      <a:pt x="0" y="127"/>
                    </a:lnTo>
                    <a:lnTo>
                      <a:pt x="0" y="150"/>
                    </a:lnTo>
                    <a:lnTo>
                      <a:pt x="0" y="174"/>
                    </a:lnTo>
                    <a:lnTo>
                      <a:pt x="0" y="208"/>
                    </a:lnTo>
                    <a:lnTo>
                      <a:pt x="2" y="230"/>
                    </a:lnTo>
                    <a:lnTo>
                      <a:pt x="8" y="247"/>
                    </a:lnTo>
                    <a:lnTo>
                      <a:pt x="19" y="260"/>
                    </a:lnTo>
                    <a:lnTo>
                      <a:pt x="30" y="262"/>
                    </a:lnTo>
                    <a:lnTo>
                      <a:pt x="43" y="260"/>
                    </a:lnTo>
                    <a:lnTo>
                      <a:pt x="51" y="260"/>
                    </a:lnTo>
                    <a:lnTo>
                      <a:pt x="60" y="257"/>
                    </a:lnTo>
                    <a:lnTo>
                      <a:pt x="71" y="255"/>
                    </a:lnTo>
                    <a:lnTo>
                      <a:pt x="81" y="255"/>
                    </a:lnTo>
                    <a:lnTo>
                      <a:pt x="90" y="253"/>
                    </a:lnTo>
                    <a:lnTo>
                      <a:pt x="98" y="253"/>
                    </a:lnTo>
                    <a:lnTo>
                      <a:pt x="109" y="251"/>
                    </a:lnTo>
                    <a:lnTo>
                      <a:pt x="122" y="249"/>
                    </a:lnTo>
                    <a:lnTo>
                      <a:pt x="131" y="249"/>
                    </a:lnTo>
                    <a:lnTo>
                      <a:pt x="139" y="249"/>
                    </a:lnTo>
                    <a:lnTo>
                      <a:pt x="152" y="247"/>
                    </a:lnTo>
                    <a:lnTo>
                      <a:pt x="163" y="245"/>
                    </a:lnTo>
                    <a:lnTo>
                      <a:pt x="169" y="242"/>
                    </a:lnTo>
                    <a:lnTo>
                      <a:pt x="178" y="242"/>
                    </a:lnTo>
                    <a:lnTo>
                      <a:pt x="188" y="240"/>
                    </a:lnTo>
                    <a:lnTo>
                      <a:pt x="199" y="238"/>
                    </a:lnTo>
                    <a:lnTo>
                      <a:pt x="206" y="238"/>
                    </a:lnTo>
                    <a:lnTo>
                      <a:pt x="212" y="238"/>
                    </a:lnTo>
                    <a:lnTo>
                      <a:pt x="221" y="236"/>
                    </a:lnTo>
                    <a:close/>
                  </a:path>
                </a:pathLst>
              </a:custGeom>
              <a:solidFill>
                <a:srgbClr val="BFCE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475" name="Freeform 291"/>
              <p:cNvSpPr>
                <a:spLocks/>
              </p:cNvSpPr>
              <p:nvPr/>
            </p:nvSpPr>
            <p:spPr bwMode="auto">
              <a:xfrm>
                <a:off x="3589" y="826"/>
                <a:ext cx="251" cy="268"/>
              </a:xfrm>
              <a:custGeom>
                <a:avLst/>
                <a:gdLst>
                  <a:gd name="T0" fmla="*/ 232 w 251"/>
                  <a:gd name="T1" fmla="*/ 236 h 268"/>
                  <a:gd name="T2" fmla="*/ 249 w 251"/>
                  <a:gd name="T3" fmla="*/ 200 h 268"/>
                  <a:gd name="T4" fmla="*/ 251 w 251"/>
                  <a:gd name="T5" fmla="*/ 140 h 268"/>
                  <a:gd name="T6" fmla="*/ 249 w 251"/>
                  <a:gd name="T7" fmla="*/ 90 h 268"/>
                  <a:gd name="T8" fmla="*/ 247 w 251"/>
                  <a:gd name="T9" fmla="*/ 30 h 268"/>
                  <a:gd name="T10" fmla="*/ 232 w 251"/>
                  <a:gd name="T11" fmla="*/ 3 h 268"/>
                  <a:gd name="T12" fmla="*/ 210 w 251"/>
                  <a:gd name="T13" fmla="*/ 0 h 268"/>
                  <a:gd name="T14" fmla="*/ 193 w 251"/>
                  <a:gd name="T15" fmla="*/ 3 h 268"/>
                  <a:gd name="T16" fmla="*/ 170 w 251"/>
                  <a:gd name="T17" fmla="*/ 7 h 268"/>
                  <a:gd name="T18" fmla="*/ 153 w 251"/>
                  <a:gd name="T19" fmla="*/ 9 h 268"/>
                  <a:gd name="T20" fmla="*/ 129 w 251"/>
                  <a:gd name="T21" fmla="*/ 13 h 268"/>
                  <a:gd name="T22" fmla="*/ 112 w 251"/>
                  <a:gd name="T23" fmla="*/ 18 h 268"/>
                  <a:gd name="T24" fmla="*/ 88 w 251"/>
                  <a:gd name="T25" fmla="*/ 22 h 268"/>
                  <a:gd name="T26" fmla="*/ 73 w 251"/>
                  <a:gd name="T27" fmla="*/ 24 h 268"/>
                  <a:gd name="T28" fmla="*/ 52 w 251"/>
                  <a:gd name="T29" fmla="*/ 28 h 268"/>
                  <a:gd name="T30" fmla="*/ 39 w 251"/>
                  <a:gd name="T31" fmla="*/ 28 h 268"/>
                  <a:gd name="T32" fmla="*/ 18 w 251"/>
                  <a:gd name="T33" fmla="*/ 37 h 268"/>
                  <a:gd name="T34" fmla="*/ 3 w 251"/>
                  <a:gd name="T35" fmla="*/ 69 h 268"/>
                  <a:gd name="T36" fmla="*/ 0 w 251"/>
                  <a:gd name="T37" fmla="*/ 129 h 268"/>
                  <a:gd name="T38" fmla="*/ 0 w 251"/>
                  <a:gd name="T39" fmla="*/ 176 h 268"/>
                  <a:gd name="T40" fmla="*/ 3 w 251"/>
                  <a:gd name="T41" fmla="*/ 236 h 268"/>
                  <a:gd name="T42" fmla="*/ 18 w 251"/>
                  <a:gd name="T43" fmla="*/ 264 h 268"/>
                  <a:gd name="T44" fmla="*/ 41 w 251"/>
                  <a:gd name="T45" fmla="*/ 266 h 268"/>
                  <a:gd name="T46" fmla="*/ 58 w 251"/>
                  <a:gd name="T47" fmla="*/ 264 h 268"/>
                  <a:gd name="T48" fmla="*/ 82 w 251"/>
                  <a:gd name="T49" fmla="*/ 262 h 268"/>
                  <a:gd name="T50" fmla="*/ 99 w 251"/>
                  <a:gd name="T51" fmla="*/ 260 h 268"/>
                  <a:gd name="T52" fmla="*/ 123 w 251"/>
                  <a:gd name="T53" fmla="*/ 255 h 268"/>
                  <a:gd name="T54" fmla="*/ 140 w 251"/>
                  <a:gd name="T55" fmla="*/ 251 h 268"/>
                  <a:gd name="T56" fmla="*/ 161 w 251"/>
                  <a:gd name="T57" fmla="*/ 249 h 268"/>
                  <a:gd name="T58" fmla="*/ 178 w 251"/>
                  <a:gd name="T59" fmla="*/ 247 h 268"/>
                  <a:gd name="T60" fmla="*/ 198 w 251"/>
                  <a:gd name="T61" fmla="*/ 245 h 268"/>
                  <a:gd name="T62" fmla="*/ 210 w 251"/>
                  <a:gd name="T63" fmla="*/ 245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51" h="268">
                    <a:moveTo>
                      <a:pt x="221" y="242"/>
                    </a:moveTo>
                    <a:lnTo>
                      <a:pt x="232" y="236"/>
                    </a:lnTo>
                    <a:lnTo>
                      <a:pt x="243" y="221"/>
                    </a:lnTo>
                    <a:lnTo>
                      <a:pt x="249" y="200"/>
                    </a:lnTo>
                    <a:lnTo>
                      <a:pt x="251" y="176"/>
                    </a:lnTo>
                    <a:lnTo>
                      <a:pt x="251" y="140"/>
                    </a:lnTo>
                    <a:lnTo>
                      <a:pt x="251" y="116"/>
                    </a:lnTo>
                    <a:lnTo>
                      <a:pt x="249" y="90"/>
                    </a:lnTo>
                    <a:lnTo>
                      <a:pt x="249" y="54"/>
                    </a:lnTo>
                    <a:lnTo>
                      <a:pt x="247" y="30"/>
                    </a:lnTo>
                    <a:lnTo>
                      <a:pt x="240" y="13"/>
                    </a:lnTo>
                    <a:lnTo>
                      <a:pt x="232" y="3"/>
                    </a:lnTo>
                    <a:lnTo>
                      <a:pt x="221" y="0"/>
                    </a:lnTo>
                    <a:lnTo>
                      <a:pt x="210" y="0"/>
                    </a:lnTo>
                    <a:lnTo>
                      <a:pt x="202" y="3"/>
                    </a:lnTo>
                    <a:lnTo>
                      <a:pt x="193" y="3"/>
                    </a:lnTo>
                    <a:lnTo>
                      <a:pt x="180" y="5"/>
                    </a:lnTo>
                    <a:lnTo>
                      <a:pt x="170" y="7"/>
                    </a:lnTo>
                    <a:lnTo>
                      <a:pt x="161" y="7"/>
                    </a:lnTo>
                    <a:lnTo>
                      <a:pt x="153" y="9"/>
                    </a:lnTo>
                    <a:lnTo>
                      <a:pt x="142" y="11"/>
                    </a:lnTo>
                    <a:lnTo>
                      <a:pt x="129" y="13"/>
                    </a:lnTo>
                    <a:lnTo>
                      <a:pt x="120" y="15"/>
                    </a:lnTo>
                    <a:lnTo>
                      <a:pt x="112" y="18"/>
                    </a:lnTo>
                    <a:lnTo>
                      <a:pt x="99" y="20"/>
                    </a:lnTo>
                    <a:lnTo>
                      <a:pt x="88" y="22"/>
                    </a:lnTo>
                    <a:lnTo>
                      <a:pt x="82" y="22"/>
                    </a:lnTo>
                    <a:lnTo>
                      <a:pt x="73" y="24"/>
                    </a:lnTo>
                    <a:lnTo>
                      <a:pt x="63" y="26"/>
                    </a:lnTo>
                    <a:lnTo>
                      <a:pt x="52" y="28"/>
                    </a:lnTo>
                    <a:lnTo>
                      <a:pt x="45" y="28"/>
                    </a:lnTo>
                    <a:lnTo>
                      <a:pt x="39" y="28"/>
                    </a:lnTo>
                    <a:lnTo>
                      <a:pt x="30" y="30"/>
                    </a:lnTo>
                    <a:lnTo>
                      <a:pt x="18" y="37"/>
                    </a:lnTo>
                    <a:lnTo>
                      <a:pt x="9" y="50"/>
                    </a:lnTo>
                    <a:lnTo>
                      <a:pt x="3" y="69"/>
                    </a:lnTo>
                    <a:lnTo>
                      <a:pt x="0" y="93"/>
                    </a:lnTo>
                    <a:lnTo>
                      <a:pt x="0" y="129"/>
                    </a:lnTo>
                    <a:lnTo>
                      <a:pt x="0" y="152"/>
                    </a:lnTo>
                    <a:lnTo>
                      <a:pt x="0" y="176"/>
                    </a:lnTo>
                    <a:lnTo>
                      <a:pt x="0" y="212"/>
                    </a:lnTo>
                    <a:lnTo>
                      <a:pt x="3" y="236"/>
                    </a:lnTo>
                    <a:lnTo>
                      <a:pt x="9" y="253"/>
                    </a:lnTo>
                    <a:lnTo>
                      <a:pt x="18" y="264"/>
                    </a:lnTo>
                    <a:lnTo>
                      <a:pt x="30" y="268"/>
                    </a:lnTo>
                    <a:lnTo>
                      <a:pt x="41" y="266"/>
                    </a:lnTo>
                    <a:lnTo>
                      <a:pt x="50" y="266"/>
                    </a:lnTo>
                    <a:lnTo>
                      <a:pt x="58" y="264"/>
                    </a:lnTo>
                    <a:lnTo>
                      <a:pt x="71" y="264"/>
                    </a:lnTo>
                    <a:lnTo>
                      <a:pt x="82" y="262"/>
                    </a:lnTo>
                    <a:lnTo>
                      <a:pt x="90" y="260"/>
                    </a:lnTo>
                    <a:lnTo>
                      <a:pt x="99" y="260"/>
                    </a:lnTo>
                    <a:lnTo>
                      <a:pt x="110" y="257"/>
                    </a:lnTo>
                    <a:lnTo>
                      <a:pt x="123" y="255"/>
                    </a:lnTo>
                    <a:lnTo>
                      <a:pt x="131" y="253"/>
                    </a:lnTo>
                    <a:lnTo>
                      <a:pt x="140" y="251"/>
                    </a:lnTo>
                    <a:lnTo>
                      <a:pt x="150" y="249"/>
                    </a:lnTo>
                    <a:lnTo>
                      <a:pt x="161" y="249"/>
                    </a:lnTo>
                    <a:lnTo>
                      <a:pt x="170" y="247"/>
                    </a:lnTo>
                    <a:lnTo>
                      <a:pt x="178" y="247"/>
                    </a:lnTo>
                    <a:lnTo>
                      <a:pt x="189" y="247"/>
                    </a:lnTo>
                    <a:lnTo>
                      <a:pt x="198" y="245"/>
                    </a:lnTo>
                    <a:lnTo>
                      <a:pt x="204" y="245"/>
                    </a:lnTo>
                    <a:lnTo>
                      <a:pt x="210" y="245"/>
                    </a:lnTo>
                    <a:lnTo>
                      <a:pt x="221" y="242"/>
                    </a:lnTo>
                    <a:close/>
                  </a:path>
                </a:pathLst>
              </a:custGeom>
              <a:solidFill>
                <a:srgbClr val="BFCE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476" name="Freeform 292"/>
              <p:cNvSpPr>
                <a:spLocks/>
              </p:cNvSpPr>
              <p:nvPr/>
            </p:nvSpPr>
            <p:spPr bwMode="auto">
              <a:xfrm>
                <a:off x="3444" y="1161"/>
                <a:ext cx="248" cy="261"/>
              </a:xfrm>
              <a:custGeom>
                <a:avLst/>
                <a:gdLst>
                  <a:gd name="T0" fmla="*/ 208 w 248"/>
                  <a:gd name="T1" fmla="*/ 2 h 261"/>
                  <a:gd name="T2" fmla="*/ 190 w 248"/>
                  <a:gd name="T3" fmla="*/ 4 h 261"/>
                  <a:gd name="T4" fmla="*/ 169 w 248"/>
                  <a:gd name="T5" fmla="*/ 8 h 261"/>
                  <a:gd name="T6" fmla="*/ 152 w 248"/>
                  <a:gd name="T7" fmla="*/ 8 h 261"/>
                  <a:gd name="T8" fmla="*/ 128 w 248"/>
                  <a:gd name="T9" fmla="*/ 12 h 261"/>
                  <a:gd name="T10" fmla="*/ 111 w 248"/>
                  <a:gd name="T11" fmla="*/ 15 h 261"/>
                  <a:gd name="T12" fmla="*/ 88 w 248"/>
                  <a:gd name="T13" fmla="*/ 19 h 261"/>
                  <a:gd name="T14" fmla="*/ 73 w 248"/>
                  <a:gd name="T15" fmla="*/ 19 h 261"/>
                  <a:gd name="T16" fmla="*/ 51 w 248"/>
                  <a:gd name="T17" fmla="*/ 23 h 261"/>
                  <a:gd name="T18" fmla="*/ 38 w 248"/>
                  <a:gd name="T19" fmla="*/ 23 h 261"/>
                  <a:gd name="T20" fmla="*/ 17 w 248"/>
                  <a:gd name="T21" fmla="*/ 32 h 261"/>
                  <a:gd name="T22" fmla="*/ 2 w 248"/>
                  <a:gd name="T23" fmla="*/ 64 h 261"/>
                  <a:gd name="T24" fmla="*/ 0 w 248"/>
                  <a:gd name="T25" fmla="*/ 124 h 261"/>
                  <a:gd name="T26" fmla="*/ 0 w 248"/>
                  <a:gd name="T27" fmla="*/ 171 h 261"/>
                  <a:gd name="T28" fmla="*/ 2 w 248"/>
                  <a:gd name="T29" fmla="*/ 229 h 261"/>
                  <a:gd name="T30" fmla="*/ 17 w 248"/>
                  <a:gd name="T31" fmla="*/ 257 h 261"/>
                  <a:gd name="T32" fmla="*/ 41 w 248"/>
                  <a:gd name="T33" fmla="*/ 259 h 261"/>
                  <a:gd name="T34" fmla="*/ 58 w 248"/>
                  <a:gd name="T35" fmla="*/ 259 h 261"/>
                  <a:gd name="T36" fmla="*/ 79 w 248"/>
                  <a:gd name="T37" fmla="*/ 254 h 261"/>
                  <a:gd name="T38" fmla="*/ 96 w 248"/>
                  <a:gd name="T39" fmla="*/ 254 h 261"/>
                  <a:gd name="T40" fmla="*/ 120 w 248"/>
                  <a:gd name="T41" fmla="*/ 250 h 261"/>
                  <a:gd name="T42" fmla="*/ 137 w 248"/>
                  <a:gd name="T43" fmla="*/ 250 h 261"/>
                  <a:gd name="T44" fmla="*/ 160 w 248"/>
                  <a:gd name="T45" fmla="*/ 246 h 261"/>
                  <a:gd name="T46" fmla="*/ 175 w 248"/>
                  <a:gd name="T47" fmla="*/ 246 h 261"/>
                  <a:gd name="T48" fmla="*/ 197 w 248"/>
                  <a:gd name="T49" fmla="*/ 244 h 261"/>
                  <a:gd name="T50" fmla="*/ 210 w 248"/>
                  <a:gd name="T51" fmla="*/ 239 h 261"/>
                  <a:gd name="T52" fmla="*/ 231 w 248"/>
                  <a:gd name="T53" fmla="*/ 233 h 261"/>
                  <a:gd name="T54" fmla="*/ 246 w 248"/>
                  <a:gd name="T55" fmla="*/ 201 h 261"/>
                  <a:gd name="T56" fmla="*/ 248 w 248"/>
                  <a:gd name="T57" fmla="*/ 141 h 261"/>
                  <a:gd name="T58" fmla="*/ 248 w 248"/>
                  <a:gd name="T59" fmla="*/ 94 h 261"/>
                  <a:gd name="T60" fmla="*/ 246 w 248"/>
                  <a:gd name="T61" fmla="*/ 34 h 261"/>
                  <a:gd name="T62" fmla="*/ 231 w 248"/>
                  <a:gd name="T63" fmla="*/ 4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8" h="261">
                    <a:moveTo>
                      <a:pt x="220" y="0"/>
                    </a:moveTo>
                    <a:lnTo>
                      <a:pt x="208" y="2"/>
                    </a:lnTo>
                    <a:lnTo>
                      <a:pt x="199" y="2"/>
                    </a:lnTo>
                    <a:lnTo>
                      <a:pt x="190" y="4"/>
                    </a:lnTo>
                    <a:lnTo>
                      <a:pt x="180" y="6"/>
                    </a:lnTo>
                    <a:lnTo>
                      <a:pt x="169" y="8"/>
                    </a:lnTo>
                    <a:lnTo>
                      <a:pt x="160" y="8"/>
                    </a:lnTo>
                    <a:lnTo>
                      <a:pt x="152" y="8"/>
                    </a:lnTo>
                    <a:lnTo>
                      <a:pt x="141" y="10"/>
                    </a:lnTo>
                    <a:lnTo>
                      <a:pt x="128" y="12"/>
                    </a:lnTo>
                    <a:lnTo>
                      <a:pt x="120" y="12"/>
                    </a:lnTo>
                    <a:lnTo>
                      <a:pt x="111" y="15"/>
                    </a:lnTo>
                    <a:lnTo>
                      <a:pt x="98" y="17"/>
                    </a:lnTo>
                    <a:lnTo>
                      <a:pt x="88" y="19"/>
                    </a:lnTo>
                    <a:lnTo>
                      <a:pt x="79" y="19"/>
                    </a:lnTo>
                    <a:lnTo>
                      <a:pt x="73" y="19"/>
                    </a:lnTo>
                    <a:lnTo>
                      <a:pt x="62" y="21"/>
                    </a:lnTo>
                    <a:lnTo>
                      <a:pt x="51" y="23"/>
                    </a:lnTo>
                    <a:lnTo>
                      <a:pt x="45" y="23"/>
                    </a:lnTo>
                    <a:lnTo>
                      <a:pt x="38" y="23"/>
                    </a:lnTo>
                    <a:lnTo>
                      <a:pt x="28" y="25"/>
                    </a:lnTo>
                    <a:lnTo>
                      <a:pt x="17" y="32"/>
                    </a:lnTo>
                    <a:lnTo>
                      <a:pt x="8" y="45"/>
                    </a:lnTo>
                    <a:lnTo>
                      <a:pt x="2" y="64"/>
                    </a:lnTo>
                    <a:lnTo>
                      <a:pt x="0" y="87"/>
                    </a:lnTo>
                    <a:lnTo>
                      <a:pt x="0" y="124"/>
                    </a:lnTo>
                    <a:lnTo>
                      <a:pt x="0" y="147"/>
                    </a:lnTo>
                    <a:lnTo>
                      <a:pt x="0" y="171"/>
                    </a:lnTo>
                    <a:lnTo>
                      <a:pt x="0" y="205"/>
                    </a:lnTo>
                    <a:lnTo>
                      <a:pt x="2" y="229"/>
                    </a:lnTo>
                    <a:lnTo>
                      <a:pt x="8" y="246"/>
                    </a:lnTo>
                    <a:lnTo>
                      <a:pt x="17" y="257"/>
                    </a:lnTo>
                    <a:lnTo>
                      <a:pt x="28" y="261"/>
                    </a:lnTo>
                    <a:lnTo>
                      <a:pt x="41" y="259"/>
                    </a:lnTo>
                    <a:lnTo>
                      <a:pt x="49" y="259"/>
                    </a:lnTo>
                    <a:lnTo>
                      <a:pt x="58" y="259"/>
                    </a:lnTo>
                    <a:lnTo>
                      <a:pt x="68" y="257"/>
                    </a:lnTo>
                    <a:lnTo>
                      <a:pt x="79" y="254"/>
                    </a:lnTo>
                    <a:lnTo>
                      <a:pt x="88" y="254"/>
                    </a:lnTo>
                    <a:lnTo>
                      <a:pt x="96" y="254"/>
                    </a:lnTo>
                    <a:lnTo>
                      <a:pt x="107" y="252"/>
                    </a:lnTo>
                    <a:lnTo>
                      <a:pt x="120" y="250"/>
                    </a:lnTo>
                    <a:lnTo>
                      <a:pt x="128" y="250"/>
                    </a:lnTo>
                    <a:lnTo>
                      <a:pt x="137" y="250"/>
                    </a:lnTo>
                    <a:lnTo>
                      <a:pt x="150" y="248"/>
                    </a:lnTo>
                    <a:lnTo>
                      <a:pt x="160" y="246"/>
                    </a:lnTo>
                    <a:lnTo>
                      <a:pt x="169" y="246"/>
                    </a:lnTo>
                    <a:lnTo>
                      <a:pt x="175" y="246"/>
                    </a:lnTo>
                    <a:lnTo>
                      <a:pt x="186" y="244"/>
                    </a:lnTo>
                    <a:lnTo>
                      <a:pt x="197" y="244"/>
                    </a:lnTo>
                    <a:lnTo>
                      <a:pt x="203" y="242"/>
                    </a:lnTo>
                    <a:lnTo>
                      <a:pt x="210" y="239"/>
                    </a:lnTo>
                    <a:lnTo>
                      <a:pt x="220" y="239"/>
                    </a:lnTo>
                    <a:lnTo>
                      <a:pt x="231" y="233"/>
                    </a:lnTo>
                    <a:lnTo>
                      <a:pt x="240" y="220"/>
                    </a:lnTo>
                    <a:lnTo>
                      <a:pt x="246" y="201"/>
                    </a:lnTo>
                    <a:lnTo>
                      <a:pt x="248" y="177"/>
                    </a:lnTo>
                    <a:lnTo>
                      <a:pt x="248" y="141"/>
                    </a:lnTo>
                    <a:lnTo>
                      <a:pt x="248" y="117"/>
                    </a:lnTo>
                    <a:lnTo>
                      <a:pt x="248" y="94"/>
                    </a:lnTo>
                    <a:lnTo>
                      <a:pt x="248" y="57"/>
                    </a:lnTo>
                    <a:lnTo>
                      <a:pt x="246" y="34"/>
                    </a:lnTo>
                    <a:lnTo>
                      <a:pt x="240" y="15"/>
                    </a:lnTo>
                    <a:lnTo>
                      <a:pt x="231" y="4"/>
                    </a:lnTo>
                    <a:lnTo>
                      <a:pt x="220" y="0"/>
                    </a:lnTo>
                    <a:close/>
                  </a:path>
                </a:pathLst>
              </a:custGeom>
              <a:solidFill>
                <a:srgbClr val="BFCE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477" name="Freeform 293"/>
              <p:cNvSpPr>
                <a:spLocks/>
              </p:cNvSpPr>
              <p:nvPr/>
            </p:nvSpPr>
            <p:spPr bwMode="auto">
              <a:xfrm>
                <a:off x="3724" y="1126"/>
                <a:ext cx="120" cy="268"/>
              </a:xfrm>
              <a:custGeom>
                <a:avLst/>
                <a:gdLst>
                  <a:gd name="T0" fmla="*/ 0 w 120"/>
                  <a:gd name="T1" fmla="*/ 88 h 268"/>
                  <a:gd name="T2" fmla="*/ 0 w 120"/>
                  <a:gd name="T3" fmla="*/ 125 h 268"/>
                  <a:gd name="T4" fmla="*/ 0 w 120"/>
                  <a:gd name="T5" fmla="*/ 148 h 268"/>
                  <a:gd name="T6" fmla="*/ 0 w 120"/>
                  <a:gd name="T7" fmla="*/ 172 h 268"/>
                  <a:gd name="T8" fmla="*/ 0 w 120"/>
                  <a:gd name="T9" fmla="*/ 208 h 268"/>
                  <a:gd name="T10" fmla="*/ 3 w 120"/>
                  <a:gd name="T11" fmla="*/ 232 h 268"/>
                  <a:gd name="T12" fmla="*/ 9 w 120"/>
                  <a:gd name="T13" fmla="*/ 249 h 268"/>
                  <a:gd name="T14" fmla="*/ 18 w 120"/>
                  <a:gd name="T15" fmla="*/ 262 h 268"/>
                  <a:gd name="T16" fmla="*/ 28 w 120"/>
                  <a:gd name="T17" fmla="*/ 264 h 268"/>
                  <a:gd name="T18" fmla="*/ 43 w 120"/>
                  <a:gd name="T19" fmla="*/ 262 h 268"/>
                  <a:gd name="T20" fmla="*/ 52 w 120"/>
                  <a:gd name="T21" fmla="*/ 262 h 268"/>
                  <a:gd name="T22" fmla="*/ 63 w 120"/>
                  <a:gd name="T23" fmla="*/ 262 h 268"/>
                  <a:gd name="T24" fmla="*/ 78 w 120"/>
                  <a:gd name="T25" fmla="*/ 259 h 268"/>
                  <a:gd name="T26" fmla="*/ 88 w 120"/>
                  <a:gd name="T27" fmla="*/ 262 h 268"/>
                  <a:gd name="T28" fmla="*/ 97 w 120"/>
                  <a:gd name="T29" fmla="*/ 268 h 268"/>
                  <a:gd name="T30" fmla="*/ 105 w 120"/>
                  <a:gd name="T31" fmla="*/ 268 h 268"/>
                  <a:gd name="T32" fmla="*/ 116 w 120"/>
                  <a:gd name="T33" fmla="*/ 255 h 268"/>
                  <a:gd name="T34" fmla="*/ 120 w 120"/>
                  <a:gd name="T35" fmla="*/ 234 h 268"/>
                  <a:gd name="T36" fmla="*/ 120 w 120"/>
                  <a:gd name="T37" fmla="*/ 217 h 268"/>
                  <a:gd name="T38" fmla="*/ 116 w 120"/>
                  <a:gd name="T39" fmla="*/ 197 h 268"/>
                  <a:gd name="T40" fmla="*/ 114 w 120"/>
                  <a:gd name="T41" fmla="*/ 170 h 268"/>
                  <a:gd name="T42" fmla="*/ 114 w 120"/>
                  <a:gd name="T43" fmla="*/ 144 h 268"/>
                  <a:gd name="T44" fmla="*/ 114 w 120"/>
                  <a:gd name="T45" fmla="*/ 125 h 268"/>
                  <a:gd name="T46" fmla="*/ 114 w 120"/>
                  <a:gd name="T47" fmla="*/ 107 h 268"/>
                  <a:gd name="T48" fmla="*/ 114 w 120"/>
                  <a:gd name="T49" fmla="*/ 82 h 268"/>
                  <a:gd name="T50" fmla="*/ 116 w 120"/>
                  <a:gd name="T51" fmla="*/ 58 h 268"/>
                  <a:gd name="T52" fmla="*/ 120 w 120"/>
                  <a:gd name="T53" fmla="*/ 41 h 268"/>
                  <a:gd name="T54" fmla="*/ 120 w 120"/>
                  <a:gd name="T55" fmla="*/ 26 h 268"/>
                  <a:gd name="T56" fmla="*/ 114 w 120"/>
                  <a:gd name="T57" fmla="*/ 11 h 268"/>
                  <a:gd name="T58" fmla="*/ 101 w 120"/>
                  <a:gd name="T59" fmla="*/ 0 h 268"/>
                  <a:gd name="T60" fmla="*/ 93 w 120"/>
                  <a:gd name="T61" fmla="*/ 5 h 268"/>
                  <a:gd name="T62" fmla="*/ 82 w 120"/>
                  <a:gd name="T63" fmla="*/ 13 h 268"/>
                  <a:gd name="T64" fmla="*/ 67 w 120"/>
                  <a:gd name="T65" fmla="*/ 20 h 268"/>
                  <a:gd name="T66" fmla="*/ 56 w 120"/>
                  <a:gd name="T67" fmla="*/ 22 h 268"/>
                  <a:gd name="T68" fmla="*/ 48 w 120"/>
                  <a:gd name="T69" fmla="*/ 22 h 268"/>
                  <a:gd name="T70" fmla="*/ 39 w 120"/>
                  <a:gd name="T71" fmla="*/ 22 h 268"/>
                  <a:gd name="T72" fmla="*/ 28 w 120"/>
                  <a:gd name="T73" fmla="*/ 24 h 268"/>
                  <a:gd name="T74" fmla="*/ 18 w 120"/>
                  <a:gd name="T75" fmla="*/ 30 h 268"/>
                  <a:gd name="T76" fmla="*/ 9 w 120"/>
                  <a:gd name="T77" fmla="*/ 43 h 268"/>
                  <a:gd name="T78" fmla="*/ 3 w 120"/>
                  <a:gd name="T79" fmla="*/ 65 h 268"/>
                  <a:gd name="T80" fmla="*/ 0 w 120"/>
                  <a:gd name="T81" fmla="*/ 88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0" h="268">
                    <a:moveTo>
                      <a:pt x="0" y="88"/>
                    </a:moveTo>
                    <a:lnTo>
                      <a:pt x="0" y="125"/>
                    </a:lnTo>
                    <a:lnTo>
                      <a:pt x="0" y="148"/>
                    </a:lnTo>
                    <a:lnTo>
                      <a:pt x="0" y="172"/>
                    </a:lnTo>
                    <a:lnTo>
                      <a:pt x="0" y="208"/>
                    </a:lnTo>
                    <a:lnTo>
                      <a:pt x="3" y="232"/>
                    </a:lnTo>
                    <a:lnTo>
                      <a:pt x="9" y="249"/>
                    </a:lnTo>
                    <a:lnTo>
                      <a:pt x="18" y="262"/>
                    </a:lnTo>
                    <a:lnTo>
                      <a:pt x="28" y="264"/>
                    </a:lnTo>
                    <a:lnTo>
                      <a:pt x="43" y="262"/>
                    </a:lnTo>
                    <a:lnTo>
                      <a:pt x="52" y="262"/>
                    </a:lnTo>
                    <a:lnTo>
                      <a:pt x="63" y="262"/>
                    </a:lnTo>
                    <a:lnTo>
                      <a:pt x="78" y="259"/>
                    </a:lnTo>
                    <a:lnTo>
                      <a:pt x="88" y="262"/>
                    </a:lnTo>
                    <a:lnTo>
                      <a:pt x="97" y="268"/>
                    </a:lnTo>
                    <a:lnTo>
                      <a:pt x="105" y="268"/>
                    </a:lnTo>
                    <a:lnTo>
                      <a:pt x="116" y="255"/>
                    </a:lnTo>
                    <a:lnTo>
                      <a:pt x="120" y="234"/>
                    </a:lnTo>
                    <a:lnTo>
                      <a:pt x="120" y="217"/>
                    </a:lnTo>
                    <a:lnTo>
                      <a:pt x="116" y="197"/>
                    </a:lnTo>
                    <a:lnTo>
                      <a:pt x="114" y="170"/>
                    </a:lnTo>
                    <a:lnTo>
                      <a:pt x="114" y="144"/>
                    </a:lnTo>
                    <a:lnTo>
                      <a:pt x="114" y="125"/>
                    </a:lnTo>
                    <a:lnTo>
                      <a:pt x="114" y="107"/>
                    </a:lnTo>
                    <a:lnTo>
                      <a:pt x="114" y="82"/>
                    </a:lnTo>
                    <a:lnTo>
                      <a:pt x="116" y="58"/>
                    </a:lnTo>
                    <a:lnTo>
                      <a:pt x="120" y="41"/>
                    </a:lnTo>
                    <a:lnTo>
                      <a:pt x="120" y="26"/>
                    </a:lnTo>
                    <a:lnTo>
                      <a:pt x="114" y="11"/>
                    </a:lnTo>
                    <a:lnTo>
                      <a:pt x="101" y="0"/>
                    </a:lnTo>
                    <a:lnTo>
                      <a:pt x="93" y="5"/>
                    </a:lnTo>
                    <a:lnTo>
                      <a:pt x="82" y="13"/>
                    </a:lnTo>
                    <a:lnTo>
                      <a:pt x="67" y="20"/>
                    </a:lnTo>
                    <a:lnTo>
                      <a:pt x="56" y="22"/>
                    </a:lnTo>
                    <a:lnTo>
                      <a:pt x="48" y="22"/>
                    </a:lnTo>
                    <a:lnTo>
                      <a:pt x="39" y="22"/>
                    </a:lnTo>
                    <a:lnTo>
                      <a:pt x="28" y="24"/>
                    </a:lnTo>
                    <a:lnTo>
                      <a:pt x="18" y="30"/>
                    </a:lnTo>
                    <a:lnTo>
                      <a:pt x="9" y="43"/>
                    </a:lnTo>
                    <a:lnTo>
                      <a:pt x="3" y="65"/>
                    </a:lnTo>
                    <a:lnTo>
                      <a:pt x="0" y="88"/>
                    </a:lnTo>
                    <a:close/>
                  </a:path>
                </a:pathLst>
              </a:custGeom>
              <a:solidFill>
                <a:srgbClr val="BFCE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478" name="Freeform 294"/>
              <p:cNvSpPr>
                <a:spLocks/>
              </p:cNvSpPr>
              <p:nvPr/>
            </p:nvSpPr>
            <p:spPr bwMode="auto">
              <a:xfrm>
                <a:off x="3018" y="1233"/>
                <a:ext cx="120" cy="247"/>
              </a:xfrm>
              <a:custGeom>
                <a:avLst/>
                <a:gdLst>
                  <a:gd name="T0" fmla="*/ 120 w 120"/>
                  <a:gd name="T1" fmla="*/ 167 h 247"/>
                  <a:gd name="T2" fmla="*/ 120 w 120"/>
                  <a:gd name="T3" fmla="*/ 135 h 247"/>
                  <a:gd name="T4" fmla="*/ 120 w 120"/>
                  <a:gd name="T5" fmla="*/ 112 h 247"/>
                  <a:gd name="T6" fmla="*/ 120 w 120"/>
                  <a:gd name="T7" fmla="*/ 88 h 247"/>
                  <a:gd name="T8" fmla="*/ 120 w 120"/>
                  <a:gd name="T9" fmla="*/ 54 h 247"/>
                  <a:gd name="T10" fmla="*/ 117 w 120"/>
                  <a:gd name="T11" fmla="*/ 33 h 247"/>
                  <a:gd name="T12" fmla="*/ 111 w 120"/>
                  <a:gd name="T13" fmla="*/ 15 h 247"/>
                  <a:gd name="T14" fmla="*/ 102 w 120"/>
                  <a:gd name="T15" fmla="*/ 5 h 247"/>
                  <a:gd name="T16" fmla="*/ 90 w 120"/>
                  <a:gd name="T17" fmla="*/ 3 h 247"/>
                  <a:gd name="T18" fmla="*/ 75 w 120"/>
                  <a:gd name="T19" fmla="*/ 5 h 247"/>
                  <a:gd name="T20" fmla="*/ 66 w 120"/>
                  <a:gd name="T21" fmla="*/ 5 h 247"/>
                  <a:gd name="T22" fmla="*/ 57 w 120"/>
                  <a:gd name="T23" fmla="*/ 7 h 247"/>
                  <a:gd name="T24" fmla="*/ 42 w 120"/>
                  <a:gd name="T25" fmla="*/ 9 h 247"/>
                  <a:gd name="T26" fmla="*/ 30 w 120"/>
                  <a:gd name="T27" fmla="*/ 7 h 247"/>
                  <a:gd name="T28" fmla="*/ 21 w 120"/>
                  <a:gd name="T29" fmla="*/ 0 h 247"/>
                  <a:gd name="T30" fmla="*/ 15 w 120"/>
                  <a:gd name="T31" fmla="*/ 0 h 247"/>
                  <a:gd name="T32" fmla="*/ 6 w 120"/>
                  <a:gd name="T33" fmla="*/ 13 h 247"/>
                  <a:gd name="T34" fmla="*/ 0 w 120"/>
                  <a:gd name="T35" fmla="*/ 35 h 247"/>
                  <a:gd name="T36" fmla="*/ 0 w 120"/>
                  <a:gd name="T37" fmla="*/ 50 h 247"/>
                  <a:gd name="T38" fmla="*/ 4 w 120"/>
                  <a:gd name="T39" fmla="*/ 69 h 247"/>
                  <a:gd name="T40" fmla="*/ 6 w 120"/>
                  <a:gd name="T41" fmla="*/ 93 h 247"/>
                  <a:gd name="T42" fmla="*/ 6 w 120"/>
                  <a:gd name="T43" fmla="*/ 116 h 247"/>
                  <a:gd name="T44" fmla="*/ 6 w 120"/>
                  <a:gd name="T45" fmla="*/ 133 h 247"/>
                  <a:gd name="T46" fmla="*/ 6 w 120"/>
                  <a:gd name="T47" fmla="*/ 150 h 247"/>
                  <a:gd name="T48" fmla="*/ 6 w 120"/>
                  <a:gd name="T49" fmla="*/ 174 h 247"/>
                  <a:gd name="T50" fmla="*/ 4 w 120"/>
                  <a:gd name="T51" fmla="*/ 195 h 247"/>
                  <a:gd name="T52" fmla="*/ 2 w 120"/>
                  <a:gd name="T53" fmla="*/ 212 h 247"/>
                  <a:gd name="T54" fmla="*/ 0 w 120"/>
                  <a:gd name="T55" fmla="*/ 225 h 247"/>
                  <a:gd name="T56" fmla="*/ 6 w 120"/>
                  <a:gd name="T57" fmla="*/ 238 h 247"/>
                  <a:gd name="T58" fmla="*/ 17 w 120"/>
                  <a:gd name="T59" fmla="*/ 247 h 247"/>
                  <a:gd name="T60" fmla="*/ 27 w 120"/>
                  <a:gd name="T61" fmla="*/ 245 h 247"/>
                  <a:gd name="T62" fmla="*/ 38 w 120"/>
                  <a:gd name="T63" fmla="*/ 238 h 247"/>
                  <a:gd name="T64" fmla="*/ 53 w 120"/>
                  <a:gd name="T65" fmla="*/ 232 h 247"/>
                  <a:gd name="T66" fmla="*/ 64 w 120"/>
                  <a:gd name="T67" fmla="*/ 232 h 247"/>
                  <a:gd name="T68" fmla="*/ 70 w 120"/>
                  <a:gd name="T69" fmla="*/ 230 h 247"/>
                  <a:gd name="T70" fmla="*/ 79 w 120"/>
                  <a:gd name="T71" fmla="*/ 230 h 247"/>
                  <a:gd name="T72" fmla="*/ 90 w 120"/>
                  <a:gd name="T73" fmla="*/ 230 h 247"/>
                  <a:gd name="T74" fmla="*/ 102 w 120"/>
                  <a:gd name="T75" fmla="*/ 223 h 247"/>
                  <a:gd name="T76" fmla="*/ 111 w 120"/>
                  <a:gd name="T77" fmla="*/ 210 h 247"/>
                  <a:gd name="T78" fmla="*/ 117 w 120"/>
                  <a:gd name="T79" fmla="*/ 191 h 247"/>
                  <a:gd name="T80" fmla="*/ 120 w 120"/>
                  <a:gd name="T81" fmla="*/ 16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0" h="247">
                    <a:moveTo>
                      <a:pt x="120" y="167"/>
                    </a:moveTo>
                    <a:lnTo>
                      <a:pt x="120" y="135"/>
                    </a:lnTo>
                    <a:lnTo>
                      <a:pt x="120" y="112"/>
                    </a:lnTo>
                    <a:lnTo>
                      <a:pt x="120" y="88"/>
                    </a:lnTo>
                    <a:lnTo>
                      <a:pt x="120" y="54"/>
                    </a:lnTo>
                    <a:lnTo>
                      <a:pt x="117" y="33"/>
                    </a:lnTo>
                    <a:lnTo>
                      <a:pt x="111" y="15"/>
                    </a:lnTo>
                    <a:lnTo>
                      <a:pt x="102" y="5"/>
                    </a:lnTo>
                    <a:lnTo>
                      <a:pt x="90" y="3"/>
                    </a:lnTo>
                    <a:lnTo>
                      <a:pt x="75" y="5"/>
                    </a:lnTo>
                    <a:lnTo>
                      <a:pt x="66" y="5"/>
                    </a:lnTo>
                    <a:lnTo>
                      <a:pt x="57" y="7"/>
                    </a:lnTo>
                    <a:lnTo>
                      <a:pt x="42" y="9"/>
                    </a:lnTo>
                    <a:lnTo>
                      <a:pt x="30" y="7"/>
                    </a:lnTo>
                    <a:lnTo>
                      <a:pt x="21" y="0"/>
                    </a:lnTo>
                    <a:lnTo>
                      <a:pt x="15" y="0"/>
                    </a:lnTo>
                    <a:lnTo>
                      <a:pt x="6" y="13"/>
                    </a:lnTo>
                    <a:lnTo>
                      <a:pt x="0" y="35"/>
                    </a:lnTo>
                    <a:lnTo>
                      <a:pt x="0" y="50"/>
                    </a:lnTo>
                    <a:lnTo>
                      <a:pt x="4" y="69"/>
                    </a:lnTo>
                    <a:lnTo>
                      <a:pt x="6" y="93"/>
                    </a:lnTo>
                    <a:lnTo>
                      <a:pt x="6" y="116"/>
                    </a:lnTo>
                    <a:lnTo>
                      <a:pt x="6" y="133"/>
                    </a:lnTo>
                    <a:lnTo>
                      <a:pt x="6" y="150"/>
                    </a:lnTo>
                    <a:lnTo>
                      <a:pt x="6" y="174"/>
                    </a:lnTo>
                    <a:lnTo>
                      <a:pt x="4" y="195"/>
                    </a:lnTo>
                    <a:lnTo>
                      <a:pt x="2" y="212"/>
                    </a:lnTo>
                    <a:lnTo>
                      <a:pt x="0" y="225"/>
                    </a:lnTo>
                    <a:lnTo>
                      <a:pt x="6" y="238"/>
                    </a:lnTo>
                    <a:lnTo>
                      <a:pt x="17" y="247"/>
                    </a:lnTo>
                    <a:lnTo>
                      <a:pt x="27" y="245"/>
                    </a:lnTo>
                    <a:lnTo>
                      <a:pt x="38" y="238"/>
                    </a:lnTo>
                    <a:lnTo>
                      <a:pt x="53" y="232"/>
                    </a:lnTo>
                    <a:lnTo>
                      <a:pt x="64" y="232"/>
                    </a:lnTo>
                    <a:lnTo>
                      <a:pt x="70" y="230"/>
                    </a:lnTo>
                    <a:lnTo>
                      <a:pt x="79" y="230"/>
                    </a:lnTo>
                    <a:lnTo>
                      <a:pt x="90" y="230"/>
                    </a:lnTo>
                    <a:lnTo>
                      <a:pt x="102" y="223"/>
                    </a:lnTo>
                    <a:lnTo>
                      <a:pt x="111" y="210"/>
                    </a:lnTo>
                    <a:lnTo>
                      <a:pt x="117" y="191"/>
                    </a:lnTo>
                    <a:lnTo>
                      <a:pt x="120" y="167"/>
                    </a:lnTo>
                    <a:close/>
                  </a:path>
                </a:pathLst>
              </a:custGeom>
              <a:solidFill>
                <a:srgbClr val="BFCE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479" name="Freeform 295"/>
              <p:cNvSpPr>
                <a:spLocks/>
              </p:cNvSpPr>
              <p:nvPr/>
            </p:nvSpPr>
            <p:spPr bwMode="auto">
              <a:xfrm>
                <a:off x="3033" y="1514"/>
                <a:ext cx="246" cy="246"/>
              </a:xfrm>
              <a:custGeom>
                <a:avLst/>
                <a:gdLst>
                  <a:gd name="T0" fmla="*/ 229 w 246"/>
                  <a:gd name="T1" fmla="*/ 227 h 246"/>
                  <a:gd name="T2" fmla="*/ 244 w 246"/>
                  <a:gd name="T3" fmla="*/ 195 h 246"/>
                  <a:gd name="T4" fmla="*/ 246 w 246"/>
                  <a:gd name="T5" fmla="*/ 139 h 246"/>
                  <a:gd name="T6" fmla="*/ 246 w 246"/>
                  <a:gd name="T7" fmla="*/ 92 h 246"/>
                  <a:gd name="T8" fmla="*/ 244 w 246"/>
                  <a:gd name="T9" fmla="*/ 34 h 246"/>
                  <a:gd name="T10" fmla="*/ 229 w 246"/>
                  <a:gd name="T11" fmla="*/ 4 h 246"/>
                  <a:gd name="T12" fmla="*/ 205 w 246"/>
                  <a:gd name="T13" fmla="*/ 2 h 246"/>
                  <a:gd name="T14" fmla="*/ 188 w 246"/>
                  <a:gd name="T15" fmla="*/ 4 h 246"/>
                  <a:gd name="T16" fmla="*/ 167 w 246"/>
                  <a:gd name="T17" fmla="*/ 9 h 246"/>
                  <a:gd name="T18" fmla="*/ 150 w 246"/>
                  <a:gd name="T19" fmla="*/ 9 h 246"/>
                  <a:gd name="T20" fmla="*/ 126 w 246"/>
                  <a:gd name="T21" fmla="*/ 13 h 246"/>
                  <a:gd name="T22" fmla="*/ 109 w 246"/>
                  <a:gd name="T23" fmla="*/ 15 h 246"/>
                  <a:gd name="T24" fmla="*/ 85 w 246"/>
                  <a:gd name="T25" fmla="*/ 17 h 246"/>
                  <a:gd name="T26" fmla="*/ 70 w 246"/>
                  <a:gd name="T27" fmla="*/ 17 h 246"/>
                  <a:gd name="T28" fmla="*/ 49 w 246"/>
                  <a:gd name="T29" fmla="*/ 19 h 246"/>
                  <a:gd name="T30" fmla="*/ 36 w 246"/>
                  <a:gd name="T31" fmla="*/ 21 h 246"/>
                  <a:gd name="T32" fmla="*/ 17 w 246"/>
                  <a:gd name="T33" fmla="*/ 26 h 246"/>
                  <a:gd name="T34" fmla="*/ 2 w 246"/>
                  <a:gd name="T35" fmla="*/ 58 h 246"/>
                  <a:gd name="T36" fmla="*/ 0 w 246"/>
                  <a:gd name="T37" fmla="*/ 114 h 246"/>
                  <a:gd name="T38" fmla="*/ 0 w 246"/>
                  <a:gd name="T39" fmla="*/ 161 h 246"/>
                  <a:gd name="T40" fmla="*/ 2 w 246"/>
                  <a:gd name="T41" fmla="*/ 214 h 246"/>
                  <a:gd name="T42" fmla="*/ 17 w 246"/>
                  <a:gd name="T43" fmla="*/ 244 h 246"/>
                  <a:gd name="T44" fmla="*/ 38 w 246"/>
                  <a:gd name="T45" fmla="*/ 246 h 246"/>
                  <a:gd name="T46" fmla="*/ 55 w 246"/>
                  <a:gd name="T47" fmla="*/ 246 h 246"/>
                  <a:gd name="T48" fmla="*/ 77 w 246"/>
                  <a:gd name="T49" fmla="*/ 244 h 246"/>
                  <a:gd name="T50" fmla="*/ 94 w 246"/>
                  <a:gd name="T51" fmla="*/ 242 h 246"/>
                  <a:gd name="T52" fmla="*/ 117 w 246"/>
                  <a:gd name="T53" fmla="*/ 240 h 246"/>
                  <a:gd name="T54" fmla="*/ 135 w 246"/>
                  <a:gd name="T55" fmla="*/ 238 h 246"/>
                  <a:gd name="T56" fmla="*/ 158 w 246"/>
                  <a:gd name="T57" fmla="*/ 238 h 246"/>
                  <a:gd name="T58" fmla="*/ 175 w 246"/>
                  <a:gd name="T59" fmla="*/ 236 h 246"/>
                  <a:gd name="T60" fmla="*/ 194 w 246"/>
                  <a:gd name="T61" fmla="*/ 233 h 246"/>
                  <a:gd name="T62" fmla="*/ 207 w 246"/>
                  <a:gd name="T63" fmla="*/ 233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6" h="246">
                    <a:moveTo>
                      <a:pt x="218" y="231"/>
                    </a:moveTo>
                    <a:lnTo>
                      <a:pt x="229" y="227"/>
                    </a:lnTo>
                    <a:lnTo>
                      <a:pt x="237" y="214"/>
                    </a:lnTo>
                    <a:lnTo>
                      <a:pt x="244" y="195"/>
                    </a:lnTo>
                    <a:lnTo>
                      <a:pt x="246" y="171"/>
                    </a:lnTo>
                    <a:lnTo>
                      <a:pt x="246" y="139"/>
                    </a:lnTo>
                    <a:lnTo>
                      <a:pt x="246" y="116"/>
                    </a:lnTo>
                    <a:lnTo>
                      <a:pt x="246" y="92"/>
                    </a:lnTo>
                    <a:lnTo>
                      <a:pt x="246" y="58"/>
                    </a:lnTo>
                    <a:lnTo>
                      <a:pt x="244" y="34"/>
                    </a:lnTo>
                    <a:lnTo>
                      <a:pt x="237" y="17"/>
                    </a:lnTo>
                    <a:lnTo>
                      <a:pt x="229" y="4"/>
                    </a:lnTo>
                    <a:lnTo>
                      <a:pt x="218" y="0"/>
                    </a:lnTo>
                    <a:lnTo>
                      <a:pt x="205" y="2"/>
                    </a:lnTo>
                    <a:lnTo>
                      <a:pt x="197" y="2"/>
                    </a:lnTo>
                    <a:lnTo>
                      <a:pt x="188" y="4"/>
                    </a:lnTo>
                    <a:lnTo>
                      <a:pt x="177" y="6"/>
                    </a:lnTo>
                    <a:lnTo>
                      <a:pt x="167" y="9"/>
                    </a:lnTo>
                    <a:lnTo>
                      <a:pt x="158" y="9"/>
                    </a:lnTo>
                    <a:lnTo>
                      <a:pt x="150" y="9"/>
                    </a:lnTo>
                    <a:lnTo>
                      <a:pt x="139" y="11"/>
                    </a:lnTo>
                    <a:lnTo>
                      <a:pt x="126" y="13"/>
                    </a:lnTo>
                    <a:lnTo>
                      <a:pt x="117" y="13"/>
                    </a:lnTo>
                    <a:lnTo>
                      <a:pt x="109" y="15"/>
                    </a:lnTo>
                    <a:lnTo>
                      <a:pt x="96" y="17"/>
                    </a:lnTo>
                    <a:lnTo>
                      <a:pt x="85" y="17"/>
                    </a:lnTo>
                    <a:lnTo>
                      <a:pt x="79" y="17"/>
                    </a:lnTo>
                    <a:lnTo>
                      <a:pt x="70" y="17"/>
                    </a:lnTo>
                    <a:lnTo>
                      <a:pt x="60" y="19"/>
                    </a:lnTo>
                    <a:lnTo>
                      <a:pt x="49" y="19"/>
                    </a:lnTo>
                    <a:lnTo>
                      <a:pt x="42" y="19"/>
                    </a:lnTo>
                    <a:lnTo>
                      <a:pt x="36" y="21"/>
                    </a:lnTo>
                    <a:lnTo>
                      <a:pt x="27" y="21"/>
                    </a:lnTo>
                    <a:lnTo>
                      <a:pt x="17" y="26"/>
                    </a:lnTo>
                    <a:lnTo>
                      <a:pt x="8" y="39"/>
                    </a:lnTo>
                    <a:lnTo>
                      <a:pt x="2" y="58"/>
                    </a:lnTo>
                    <a:lnTo>
                      <a:pt x="0" y="81"/>
                    </a:lnTo>
                    <a:lnTo>
                      <a:pt x="0" y="114"/>
                    </a:lnTo>
                    <a:lnTo>
                      <a:pt x="0" y="137"/>
                    </a:lnTo>
                    <a:lnTo>
                      <a:pt x="0" y="161"/>
                    </a:lnTo>
                    <a:lnTo>
                      <a:pt x="0" y="193"/>
                    </a:lnTo>
                    <a:lnTo>
                      <a:pt x="2" y="214"/>
                    </a:lnTo>
                    <a:lnTo>
                      <a:pt x="8" y="231"/>
                    </a:lnTo>
                    <a:lnTo>
                      <a:pt x="17" y="244"/>
                    </a:lnTo>
                    <a:lnTo>
                      <a:pt x="27" y="246"/>
                    </a:lnTo>
                    <a:lnTo>
                      <a:pt x="38" y="246"/>
                    </a:lnTo>
                    <a:lnTo>
                      <a:pt x="47" y="246"/>
                    </a:lnTo>
                    <a:lnTo>
                      <a:pt x="55" y="246"/>
                    </a:lnTo>
                    <a:lnTo>
                      <a:pt x="66" y="244"/>
                    </a:lnTo>
                    <a:lnTo>
                      <a:pt x="77" y="244"/>
                    </a:lnTo>
                    <a:lnTo>
                      <a:pt x="85" y="242"/>
                    </a:lnTo>
                    <a:lnTo>
                      <a:pt x="94" y="242"/>
                    </a:lnTo>
                    <a:lnTo>
                      <a:pt x="105" y="242"/>
                    </a:lnTo>
                    <a:lnTo>
                      <a:pt x="117" y="240"/>
                    </a:lnTo>
                    <a:lnTo>
                      <a:pt x="126" y="240"/>
                    </a:lnTo>
                    <a:lnTo>
                      <a:pt x="135" y="238"/>
                    </a:lnTo>
                    <a:lnTo>
                      <a:pt x="147" y="238"/>
                    </a:lnTo>
                    <a:lnTo>
                      <a:pt x="158" y="238"/>
                    </a:lnTo>
                    <a:lnTo>
                      <a:pt x="167" y="236"/>
                    </a:lnTo>
                    <a:lnTo>
                      <a:pt x="175" y="236"/>
                    </a:lnTo>
                    <a:lnTo>
                      <a:pt x="186" y="236"/>
                    </a:lnTo>
                    <a:lnTo>
                      <a:pt x="194" y="233"/>
                    </a:lnTo>
                    <a:lnTo>
                      <a:pt x="201" y="233"/>
                    </a:lnTo>
                    <a:lnTo>
                      <a:pt x="207" y="233"/>
                    </a:lnTo>
                    <a:lnTo>
                      <a:pt x="218" y="231"/>
                    </a:lnTo>
                    <a:close/>
                  </a:path>
                </a:pathLst>
              </a:custGeom>
              <a:solidFill>
                <a:srgbClr val="BFCE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480" name="Freeform 296"/>
              <p:cNvSpPr>
                <a:spLocks/>
              </p:cNvSpPr>
              <p:nvPr/>
            </p:nvSpPr>
            <p:spPr bwMode="auto">
              <a:xfrm>
                <a:off x="3311" y="1486"/>
                <a:ext cx="248" cy="253"/>
              </a:xfrm>
              <a:custGeom>
                <a:avLst/>
                <a:gdLst>
                  <a:gd name="T0" fmla="*/ 231 w 248"/>
                  <a:gd name="T1" fmla="*/ 231 h 253"/>
                  <a:gd name="T2" fmla="*/ 246 w 248"/>
                  <a:gd name="T3" fmla="*/ 199 h 253"/>
                  <a:gd name="T4" fmla="*/ 248 w 248"/>
                  <a:gd name="T5" fmla="*/ 142 h 253"/>
                  <a:gd name="T6" fmla="*/ 248 w 248"/>
                  <a:gd name="T7" fmla="*/ 94 h 253"/>
                  <a:gd name="T8" fmla="*/ 246 w 248"/>
                  <a:gd name="T9" fmla="*/ 34 h 253"/>
                  <a:gd name="T10" fmla="*/ 231 w 248"/>
                  <a:gd name="T11" fmla="*/ 4 h 253"/>
                  <a:gd name="T12" fmla="*/ 208 w 248"/>
                  <a:gd name="T13" fmla="*/ 2 h 253"/>
                  <a:gd name="T14" fmla="*/ 191 w 248"/>
                  <a:gd name="T15" fmla="*/ 4 h 253"/>
                  <a:gd name="T16" fmla="*/ 169 w 248"/>
                  <a:gd name="T17" fmla="*/ 9 h 253"/>
                  <a:gd name="T18" fmla="*/ 152 w 248"/>
                  <a:gd name="T19" fmla="*/ 9 h 253"/>
                  <a:gd name="T20" fmla="*/ 129 w 248"/>
                  <a:gd name="T21" fmla="*/ 13 h 253"/>
                  <a:gd name="T22" fmla="*/ 111 w 248"/>
                  <a:gd name="T23" fmla="*/ 13 h 253"/>
                  <a:gd name="T24" fmla="*/ 88 w 248"/>
                  <a:gd name="T25" fmla="*/ 15 h 253"/>
                  <a:gd name="T26" fmla="*/ 71 w 248"/>
                  <a:gd name="T27" fmla="*/ 15 h 253"/>
                  <a:gd name="T28" fmla="*/ 51 w 248"/>
                  <a:gd name="T29" fmla="*/ 17 h 253"/>
                  <a:gd name="T30" fmla="*/ 39 w 248"/>
                  <a:gd name="T31" fmla="*/ 19 h 253"/>
                  <a:gd name="T32" fmla="*/ 17 w 248"/>
                  <a:gd name="T33" fmla="*/ 26 h 253"/>
                  <a:gd name="T34" fmla="*/ 2 w 248"/>
                  <a:gd name="T35" fmla="*/ 58 h 253"/>
                  <a:gd name="T36" fmla="*/ 0 w 248"/>
                  <a:gd name="T37" fmla="*/ 116 h 253"/>
                  <a:gd name="T38" fmla="*/ 0 w 248"/>
                  <a:gd name="T39" fmla="*/ 163 h 253"/>
                  <a:gd name="T40" fmla="*/ 2 w 248"/>
                  <a:gd name="T41" fmla="*/ 221 h 253"/>
                  <a:gd name="T42" fmla="*/ 17 w 248"/>
                  <a:gd name="T43" fmla="*/ 249 h 253"/>
                  <a:gd name="T44" fmla="*/ 41 w 248"/>
                  <a:gd name="T45" fmla="*/ 253 h 253"/>
                  <a:gd name="T46" fmla="*/ 58 w 248"/>
                  <a:gd name="T47" fmla="*/ 253 h 253"/>
                  <a:gd name="T48" fmla="*/ 79 w 248"/>
                  <a:gd name="T49" fmla="*/ 251 h 253"/>
                  <a:gd name="T50" fmla="*/ 96 w 248"/>
                  <a:gd name="T51" fmla="*/ 249 h 253"/>
                  <a:gd name="T52" fmla="*/ 120 w 248"/>
                  <a:gd name="T53" fmla="*/ 246 h 253"/>
                  <a:gd name="T54" fmla="*/ 137 w 248"/>
                  <a:gd name="T55" fmla="*/ 246 h 253"/>
                  <a:gd name="T56" fmla="*/ 161 w 248"/>
                  <a:gd name="T57" fmla="*/ 242 h 253"/>
                  <a:gd name="T58" fmla="*/ 176 w 248"/>
                  <a:gd name="T59" fmla="*/ 242 h 253"/>
                  <a:gd name="T60" fmla="*/ 197 w 248"/>
                  <a:gd name="T61" fmla="*/ 238 h 253"/>
                  <a:gd name="T62" fmla="*/ 210 w 248"/>
                  <a:gd name="T63" fmla="*/ 238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8" h="253">
                    <a:moveTo>
                      <a:pt x="219" y="236"/>
                    </a:moveTo>
                    <a:lnTo>
                      <a:pt x="231" y="231"/>
                    </a:lnTo>
                    <a:lnTo>
                      <a:pt x="240" y="219"/>
                    </a:lnTo>
                    <a:lnTo>
                      <a:pt x="246" y="199"/>
                    </a:lnTo>
                    <a:lnTo>
                      <a:pt x="248" y="176"/>
                    </a:lnTo>
                    <a:lnTo>
                      <a:pt x="248" y="142"/>
                    </a:lnTo>
                    <a:lnTo>
                      <a:pt x="248" y="118"/>
                    </a:lnTo>
                    <a:lnTo>
                      <a:pt x="248" y="94"/>
                    </a:lnTo>
                    <a:lnTo>
                      <a:pt x="248" y="58"/>
                    </a:lnTo>
                    <a:lnTo>
                      <a:pt x="246" y="34"/>
                    </a:lnTo>
                    <a:lnTo>
                      <a:pt x="240" y="17"/>
                    </a:lnTo>
                    <a:lnTo>
                      <a:pt x="231" y="4"/>
                    </a:lnTo>
                    <a:lnTo>
                      <a:pt x="219" y="0"/>
                    </a:lnTo>
                    <a:lnTo>
                      <a:pt x="208" y="2"/>
                    </a:lnTo>
                    <a:lnTo>
                      <a:pt x="199" y="2"/>
                    </a:lnTo>
                    <a:lnTo>
                      <a:pt x="191" y="4"/>
                    </a:lnTo>
                    <a:lnTo>
                      <a:pt x="180" y="7"/>
                    </a:lnTo>
                    <a:lnTo>
                      <a:pt x="169" y="9"/>
                    </a:lnTo>
                    <a:lnTo>
                      <a:pt x="161" y="9"/>
                    </a:lnTo>
                    <a:lnTo>
                      <a:pt x="152" y="9"/>
                    </a:lnTo>
                    <a:lnTo>
                      <a:pt x="139" y="11"/>
                    </a:lnTo>
                    <a:lnTo>
                      <a:pt x="129" y="13"/>
                    </a:lnTo>
                    <a:lnTo>
                      <a:pt x="120" y="13"/>
                    </a:lnTo>
                    <a:lnTo>
                      <a:pt x="111" y="13"/>
                    </a:lnTo>
                    <a:lnTo>
                      <a:pt x="99" y="15"/>
                    </a:lnTo>
                    <a:lnTo>
                      <a:pt x="88" y="15"/>
                    </a:lnTo>
                    <a:lnTo>
                      <a:pt x="79" y="15"/>
                    </a:lnTo>
                    <a:lnTo>
                      <a:pt x="71" y="15"/>
                    </a:lnTo>
                    <a:lnTo>
                      <a:pt x="60" y="17"/>
                    </a:lnTo>
                    <a:lnTo>
                      <a:pt x="51" y="17"/>
                    </a:lnTo>
                    <a:lnTo>
                      <a:pt x="45" y="17"/>
                    </a:lnTo>
                    <a:lnTo>
                      <a:pt x="39" y="19"/>
                    </a:lnTo>
                    <a:lnTo>
                      <a:pt x="28" y="19"/>
                    </a:lnTo>
                    <a:lnTo>
                      <a:pt x="17" y="26"/>
                    </a:lnTo>
                    <a:lnTo>
                      <a:pt x="9" y="39"/>
                    </a:lnTo>
                    <a:lnTo>
                      <a:pt x="2" y="58"/>
                    </a:lnTo>
                    <a:lnTo>
                      <a:pt x="0" y="82"/>
                    </a:lnTo>
                    <a:lnTo>
                      <a:pt x="0" y="116"/>
                    </a:lnTo>
                    <a:lnTo>
                      <a:pt x="0" y="139"/>
                    </a:lnTo>
                    <a:lnTo>
                      <a:pt x="0" y="163"/>
                    </a:lnTo>
                    <a:lnTo>
                      <a:pt x="0" y="197"/>
                    </a:lnTo>
                    <a:lnTo>
                      <a:pt x="2" y="221"/>
                    </a:lnTo>
                    <a:lnTo>
                      <a:pt x="9" y="238"/>
                    </a:lnTo>
                    <a:lnTo>
                      <a:pt x="17" y="249"/>
                    </a:lnTo>
                    <a:lnTo>
                      <a:pt x="28" y="253"/>
                    </a:lnTo>
                    <a:lnTo>
                      <a:pt x="41" y="253"/>
                    </a:lnTo>
                    <a:lnTo>
                      <a:pt x="49" y="253"/>
                    </a:lnTo>
                    <a:lnTo>
                      <a:pt x="58" y="253"/>
                    </a:lnTo>
                    <a:lnTo>
                      <a:pt x="69" y="251"/>
                    </a:lnTo>
                    <a:lnTo>
                      <a:pt x="79" y="251"/>
                    </a:lnTo>
                    <a:lnTo>
                      <a:pt x="88" y="249"/>
                    </a:lnTo>
                    <a:lnTo>
                      <a:pt x="96" y="249"/>
                    </a:lnTo>
                    <a:lnTo>
                      <a:pt x="107" y="249"/>
                    </a:lnTo>
                    <a:lnTo>
                      <a:pt x="120" y="246"/>
                    </a:lnTo>
                    <a:lnTo>
                      <a:pt x="129" y="246"/>
                    </a:lnTo>
                    <a:lnTo>
                      <a:pt x="137" y="246"/>
                    </a:lnTo>
                    <a:lnTo>
                      <a:pt x="150" y="244"/>
                    </a:lnTo>
                    <a:lnTo>
                      <a:pt x="161" y="242"/>
                    </a:lnTo>
                    <a:lnTo>
                      <a:pt x="167" y="242"/>
                    </a:lnTo>
                    <a:lnTo>
                      <a:pt x="176" y="242"/>
                    </a:lnTo>
                    <a:lnTo>
                      <a:pt x="186" y="240"/>
                    </a:lnTo>
                    <a:lnTo>
                      <a:pt x="197" y="238"/>
                    </a:lnTo>
                    <a:lnTo>
                      <a:pt x="204" y="238"/>
                    </a:lnTo>
                    <a:lnTo>
                      <a:pt x="210" y="238"/>
                    </a:lnTo>
                    <a:lnTo>
                      <a:pt x="219" y="236"/>
                    </a:lnTo>
                    <a:close/>
                  </a:path>
                </a:pathLst>
              </a:custGeom>
              <a:solidFill>
                <a:srgbClr val="BFCE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481" name="Freeform 297"/>
              <p:cNvSpPr>
                <a:spLocks/>
              </p:cNvSpPr>
              <p:nvPr/>
            </p:nvSpPr>
            <p:spPr bwMode="auto">
              <a:xfrm>
                <a:off x="3589" y="1460"/>
                <a:ext cx="249" cy="257"/>
              </a:xfrm>
              <a:custGeom>
                <a:avLst/>
                <a:gdLst>
                  <a:gd name="T0" fmla="*/ 232 w 249"/>
                  <a:gd name="T1" fmla="*/ 236 h 257"/>
                  <a:gd name="T2" fmla="*/ 247 w 249"/>
                  <a:gd name="T3" fmla="*/ 204 h 257"/>
                  <a:gd name="T4" fmla="*/ 249 w 249"/>
                  <a:gd name="T5" fmla="*/ 144 h 257"/>
                  <a:gd name="T6" fmla="*/ 249 w 249"/>
                  <a:gd name="T7" fmla="*/ 95 h 257"/>
                  <a:gd name="T8" fmla="*/ 247 w 249"/>
                  <a:gd name="T9" fmla="*/ 35 h 257"/>
                  <a:gd name="T10" fmla="*/ 232 w 249"/>
                  <a:gd name="T11" fmla="*/ 5 h 257"/>
                  <a:gd name="T12" fmla="*/ 210 w 249"/>
                  <a:gd name="T13" fmla="*/ 0 h 257"/>
                  <a:gd name="T14" fmla="*/ 193 w 249"/>
                  <a:gd name="T15" fmla="*/ 3 h 257"/>
                  <a:gd name="T16" fmla="*/ 170 w 249"/>
                  <a:gd name="T17" fmla="*/ 5 h 257"/>
                  <a:gd name="T18" fmla="*/ 153 w 249"/>
                  <a:gd name="T19" fmla="*/ 5 h 257"/>
                  <a:gd name="T20" fmla="*/ 129 w 249"/>
                  <a:gd name="T21" fmla="*/ 9 h 257"/>
                  <a:gd name="T22" fmla="*/ 112 w 249"/>
                  <a:gd name="T23" fmla="*/ 11 h 257"/>
                  <a:gd name="T24" fmla="*/ 88 w 249"/>
                  <a:gd name="T25" fmla="*/ 13 h 257"/>
                  <a:gd name="T26" fmla="*/ 73 w 249"/>
                  <a:gd name="T27" fmla="*/ 15 h 257"/>
                  <a:gd name="T28" fmla="*/ 52 w 249"/>
                  <a:gd name="T29" fmla="*/ 18 h 257"/>
                  <a:gd name="T30" fmla="*/ 39 w 249"/>
                  <a:gd name="T31" fmla="*/ 18 h 257"/>
                  <a:gd name="T32" fmla="*/ 18 w 249"/>
                  <a:gd name="T33" fmla="*/ 26 h 257"/>
                  <a:gd name="T34" fmla="*/ 3 w 249"/>
                  <a:gd name="T35" fmla="*/ 58 h 257"/>
                  <a:gd name="T36" fmla="*/ 0 w 249"/>
                  <a:gd name="T37" fmla="*/ 116 h 257"/>
                  <a:gd name="T38" fmla="*/ 0 w 249"/>
                  <a:gd name="T39" fmla="*/ 163 h 257"/>
                  <a:gd name="T40" fmla="*/ 3 w 249"/>
                  <a:gd name="T41" fmla="*/ 223 h 257"/>
                  <a:gd name="T42" fmla="*/ 18 w 249"/>
                  <a:gd name="T43" fmla="*/ 253 h 257"/>
                  <a:gd name="T44" fmla="*/ 41 w 249"/>
                  <a:gd name="T45" fmla="*/ 257 h 257"/>
                  <a:gd name="T46" fmla="*/ 58 w 249"/>
                  <a:gd name="T47" fmla="*/ 255 h 257"/>
                  <a:gd name="T48" fmla="*/ 82 w 249"/>
                  <a:gd name="T49" fmla="*/ 253 h 257"/>
                  <a:gd name="T50" fmla="*/ 99 w 249"/>
                  <a:gd name="T51" fmla="*/ 253 h 257"/>
                  <a:gd name="T52" fmla="*/ 123 w 249"/>
                  <a:gd name="T53" fmla="*/ 251 h 257"/>
                  <a:gd name="T54" fmla="*/ 140 w 249"/>
                  <a:gd name="T55" fmla="*/ 251 h 257"/>
                  <a:gd name="T56" fmla="*/ 161 w 249"/>
                  <a:gd name="T57" fmla="*/ 247 h 257"/>
                  <a:gd name="T58" fmla="*/ 178 w 249"/>
                  <a:gd name="T59" fmla="*/ 247 h 257"/>
                  <a:gd name="T60" fmla="*/ 198 w 249"/>
                  <a:gd name="T61" fmla="*/ 245 h 257"/>
                  <a:gd name="T62" fmla="*/ 210 w 249"/>
                  <a:gd name="T63" fmla="*/ 245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9" h="257">
                    <a:moveTo>
                      <a:pt x="221" y="242"/>
                    </a:moveTo>
                    <a:lnTo>
                      <a:pt x="232" y="236"/>
                    </a:lnTo>
                    <a:lnTo>
                      <a:pt x="240" y="223"/>
                    </a:lnTo>
                    <a:lnTo>
                      <a:pt x="247" y="204"/>
                    </a:lnTo>
                    <a:lnTo>
                      <a:pt x="249" y="180"/>
                    </a:lnTo>
                    <a:lnTo>
                      <a:pt x="249" y="144"/>
                    </a:lnTo>
                    <a:lnTo>
                      <a:pt x="249" y="118"/>
                    </a:lnTo>
                    <a:lnTo>
                      <a:pt x="249" y="95"/>
                    </a:lnTo>
                    <a:lnTo>
                      <a:pt x="249" y="58"/>
                    </a:lnTo>
                    <a:lnTo>
                      <a:pt x="247" y="35"/>
                    </a:lnTo>
                    <a:lnTo>
                      <a:pt x="240" y="15"/>
                    </a:lnTo>
                    <a:lnTo>
                      <a:pt x="232" y="5"/>
                    </a:lnTo>
                    <a:lnTo>
                      <a:pt x="221" y="0"/>
                    </a:lnTo>
                    <a:lnTo>
                      <a:pt x="210" y="0"/>
                    </a:lnTo>
                    <a:lnTo>
                      <a:pt x="202" y="0"/>
                    </a:lnTo>
                    <a:lnTo>
                      <a:pt x="193" y="3"/>
                    </a:lnTo>
                    <a:lnTo>
                      <a:pt x="180" y="3"/>
                    </a:lnTo>
                    <a:lnTo>
                      <a:pt x="170" y="5"/>
                    </a:lnTo>
                    <a:lnTo>
                      <a:pt x="161" y="5"/>
                    </a:lnTo>
                    <a:lnTo>
                      <a:pt x="153" y="5"/>
                    </a:lnTo>
                    <a:lnTo>
                      <a:pt x="142" y="7"/>
                    </a:lnTo>
                    <a:lnTo>
                      <a:pt x="129" y="9"/>
                    </a:lnTo>
                    <a:lnTo>
                      <a:pt x="120" y="9"/>
                    </a:lnTo>
                    <a:lnTo>
                      <a:pt x="112" y="11"/>
                    </a:lnTo>
                    <a:lnTo>
                      <a:pt x="99" y="13"/>
                    </a:lnTo>
                    <a:lnTo>
                      <a:pt x="88" y="13"/>
                    </a:lnTo>
                    <a:lnTo>
                      <a:pt x="82" y="13"/>
                    </a:lnTo>
                    <a:lnTo>
                      <a:pt x="73" y="15"/>
                    </a:lnTo>
                    <a:lnTo>
                      <a:pt x="63" y="15"/>
                    </a:lnTo>
                    <a:lnTo>
                      <a:pt x="52" y="18"/>
                    </a:lnTo>
                    <a:lnTo>
                      <a:pt x="45" y="18"/>
                    </a:lnTo>
                    <a:lnTo>
                      <a:pt x="39" y="18"/>
                    </a:lnTo>
                    <a:lnTo>
                      <a:pt x="30" y="20"/>
                    </a:lnTo>
                    <a:lnTo>
                      <a:pt x="18" y="26"/>
                    </a:lnTo>
                    <a:lnTo>
                      <a:pt x="9" y="39"/>
                    </a:lnTo>
                    <a:lnTo>
                      <a:pt x="3" y="58"/>
                    </a:lnTo>
                    <a:lnTo>
                      <a:pt x="0" y="82"/>
                    </a:lnTo>
                    <a:lnTo>
                      <a:pt x="0" y="116"/>
                    </a:lnTo>
                    <a:lnTo>
                      <a:pt x="0" y="140"/>
                    </a:lnTo>
                    <a:lnTo>
                      <a:pt x="0" y="163"/>
                    </a:lnTo>
                    <a:lnTo>
                      <a:pt x="0" y="200"/>
                    </a:lnTo>
                    <a:lnTo>
                      <a:pt x="3" y="223"/>
                    </a:lnTo>
                    <a:lnTo>
                      <a:pt x="9" y="240"/>
                    </a:lnTo>
                    <a:lnTo>
                      <a:pt x="18" y="253"/>
                    </a:lnTo>
                    <a:lnTo>
                      <a:pt x="30" y="257"/>
                    </a:lnTo>
                    <a:lnTo>
                      <a:pt x="41" y="257"/>
                    </a:lnTo>
                    <a:lnTo>
                      <a:pt x="50" y="255"/>
                    </a:lnTo>
                    <a:lnTo>
                      <a:pt x="58" y="255"/>
                    </a:lnTo>
                    <a:lnTo>
                      <a:pt x="71" y="255"/>
                    </a:lnTo>
                    <a:lnTo>
                      <a:pt x="82" y="253"/>
                    </a:lnTo>
                    <a:lnTo>
                      <a:pt x="90" y="253"/>
                    </a:lnTo>
                    <a:lnTo>
                      <a:pt x="99" y="253"/>
                    </a:lnTo>
                    <a:lnTo>
                      <a:pt x="110" y="251"/>
                    </a:lnTo>
                    <a:lnTo>
                      <a:pt x="123" y="251"/>
                    </a:lnTo>
                    <a:lnTo>
                      <a:pt x="131" y="251"/>
                    </a:lnTo>
                    <a:lnTo>
                      <a:pt x="140" y="251"/>
                    </a:lnTo>
                    <a:lnTo>
                      <a:pt x="150" y="249"/>
                    </a:lnTo>
                    <a:lnTo>
                      <a:pt x="161" y="247"/>
                    </a:lnTo>
                    <a:lnTo>
                      <a:pt x="170" y="247"/>
                    </a:lnTo>
                    <a:lnTo>
                      <a:pt x="178" y="247"/>
                    </a:lnTo>
                    <a:lnTo>
                      <a:pt x="189" y="247"/>
                    </a:lnTo>
                    <a:lnTo>
                      <a:pt x="198" y="245"/>
                    </a:lnTo>
                    <a:lnTo>
                      <a:pt x="204" y="245"/>
                    </a:lnTo>
                    <a:lnTo>
                      <a:pt x="210" y="245"/>
                    </a:lnTo>
                    <a:lnTo>
                      <a:pt x="221" y="242"/>
                    </a:lnTo>
                    <a:close/>
                  </a:path>
                </a:pathLst>
              </a:custGeom>
              <a:solidFill>
                <a:srgbClr val="BFCE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482" name="Freeform 298"/>
              <p:cNvSpPr>
                <a:spLocks/>
              </p:cNvSpPr>
              <p:nvPr/>
            </p:nvSpPr>
            <p:spPr bwMode="auto">
              <a:xfrm>
                <a:off x="3163" y="1810"/>
                <a:ext cx="249" cy="239"/>
              </a:xfrm>
              <a:custGeom>
                <a:avLst/>
                <a:gdLst>
                  <a:gd name="T0" fmla="*/ 210 w 249"/>
                  <a:gd name="T1" fmla="*/ 0 h 239"/>
                  <a:gd name="T2" fmla="*/ 193 w 249"/>
                  <a:gd name="T3" fmla="*/ 0 h 239"/>
                  <a:gd name="T4" fmla="*/ 169 w 249"/>
                  <a:gd name="T5" fmla="*/ 0 h 239"/>
                  <a:gd name="T6" fmla="*/ 152 w 249"/>
                  <a:gd name="T7" fmla="*/ 2 h 239"/>
                  <a:gd name="T8" fmla="*/ 129 w 249"/>
                  <a:gd name="T9" fmla="*/ 4 h 239"/>
                  <a:gd name="T10" fmla="*/ 112 w 249"/>
                  <a:gd name="T11" fmla="*/ 4 h 239"/>
                  <a:gd name="T12" fmla="*/ 88 w 249"/>
                  <a:gd name="T13" fmla="*/ 6 h 239"/>
                  <a:gd name="T14" fmla="*/ 73 w 249"/>
                  <a:gd name="T15" fmla="*/ 8 h 239"/>
                  <a:gd name="T16" fmla="*/ 52 w 249"/>
                  <a:gd name="T17" fmla="*/ 10 h 239"/>
                  <a:gd name="T18" fmla="*/ 39 w 249"/>
                  <a:gd name="T19" fmla="*/ 10 h 239"/>
                  <a:gd name="T20" fmla="*/ 17 w 249"/>
                  <a:gd name="T21" fmla="*/ 17 h 239"/>
                  <a:gd name="T22" fmla="*/ 2 w 249"/>
                  <a:gd name="T23" fmla="*/ 47 h 239"/>
                  <a:gd name="T24" fmla="*/ 0 w 249"/>
                  <a:gd name="T25" fmla="*/ 102 h 239"/>
                  <a:gd name="T26" fmla="*/ 0 w 249"/>
                  <a:gd name="T27" fmla="*/ 150 h 239"/>
                  <a:gd name="T28" fmla="*/ 2 w 249"/>
                  <a:gd name="T29" fmla="*/ 207 h 239"/>
                  <a:gd name="T30" fmla="*/ 17 w 249"/>
                  <a:gd name="T31" fmla="*/ 235 h 239"/>
                  <a:gd name="T32" fmla="*/ 41 w 249"/>
                  <a:gd name="T33" fmla="*/ 239 h 239"/>
                  <a:gd name="T34" fmla="*/ 58 w 249"/>
                  <a:gd name="T35" fmla="*/ 239 h 239"/>
                  <a:gd name="T36" fmla="*/ 82 w 249"/>
                  <a:gd name="T37" fmla="*/ 237 h 239"/>
                  <a:gd name="T38" fmla="*/ 99 w 249"/>
                  <a:gd name="T39" fmla="*/ 235 h 239"/>
                  <a:gd name="T40" fmla="*/ 122 w 249"/>
                  <a:gd name="T41" fmla="*/ 233 h 239"/>
                  <a:gd name="T42" fmla="*/ 139 w 249"/>
                  <a:gd name="T43" fmla="*/ 233 h 239"/>
                  <a:gd name="T44" fmla="*/ 161 w 249"/>
                  <a:gd name="T45" fmla="*/ 233 h 239"/>
                  <a:gd name="T46" fmla="*/ 178 w 249"/>
                  <a:gd name="T47" fmla="*/ 233 h 239"/>
                  <a:gd name="T48" fmla="*/ 197 w 249"/>
                  <a:gd name="T49" fmla="*/ 233 h 239"/>
                  <a:gd name="T50" fmla="*/ 210 w 249"/>
                  <a:gd name="T51" fmla="*/ 231 h 239"/>
                  <a:gd name="T52" fmla="*/ 232 w 249"/>
                  <a:gd name="T53" fmla="*/ 224 h 239"/>
                  <a:gd name="T54" fmla="*/ 247 w 249"/>
                  <a:gd name="T55" fmla="*/ 195 h 239"/>
                  <a:gd name="T56" fmla="*/ 249 w 249"/>
                  <a:gd name="T57" fmla="*/ 135 h 239"/>
                  <a:gd name="T58" fmla="*/ 249 w 249"/>
                  <a:gd name="T59" fmla="*/ 87 h 239"/>
                  <a:gd name="T60" fmla="*/ 247 w 249"/>
                  <a:gd name="T61" fmla="*/ 32 h 239"/>
                  <a:gd name="T62" fmla="*/ 232 w 249"/>
                  <a:gd name="T63" fmla="*/ 2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9" h="239">
                    <a:moveTo>
                      <a:pt x="221" y="0"/>
                    </a:moveTo>
                    <a:lnTo>
                      <a:pt x="210" y="0"/>
                    </a:lnTo>
                    <a:lnTo>
                      <a:pt x="202" y="0"/>
                    </a:lnTo>
                    <a:lnTo>
                      <a:pt x="193" y="0"/>
                    </a:lnTo>
                    <a:lnTo>
                      <a:pt x="180" y="0"/>
                    </a:lnTo>
                    <a:lnTo>
                      <a:pt x="169" y="0"/>
                    </a:lnTo>
                    <a:lnTo>
                      <a:pt x="161" y="0"/>
                    </a:lnTo>
                    <a:lnTo>
                      <a:pt x="152" y="2"/>
                    </a:lnTo>
                    <a:lnTo>
                      <a:pt x="142" y="2"/>
                    </a:lnTo>
                    <a:lnTo>
                      <a:pt x="129" y="4"/>
                    </a:lnTo>
                    <a:lnTo>
                      <a:pt x="120" y="4"/>
                    </a:lnTo>
                    <a:lnTo>
                      <a:pt x="112" y="4"/>
                    </a:lnTo>
                    <a:lnTo>
                      <a:pt x="99" y="6"/>
                    </a:lnTo>
                    <a:lnTo>
                      <a:pt x="88" y="6"/>
                    </a:lnTo>
                    <a:lnTo>
                      <a:pt x="82" y="6"/>
                    </a:lnTo>
                    <a:lnTo>
                      <a:pt x="73" y="8"/>
                    </a:lnTo>
                    <a:lnTo>
                      <a:pt x="62" y="8"/>
                    </a:lnTo>
                    <a:lnTo>
                      <a:pt x="52" y="10"/>
                    </a:lnTo>
                    <a:lnTo>
                      <a:pt x="45" y="10"/>
                    </a:lnTo>
                    <a:lnTo>
                      <a:pt x="39" y="10"/>
                    </a:lnTo>
                    <a:lnTo>
                      <a:pt x="30" y="12"/>
                    </a:lnTo>
                    <a:lnTo>
                      <a:pt x="17" y="17"/>
                    </a:lnTo>
                    <a:lnTo>
                      <a:pt x="9" y="30"/>
                    </a:lnTo>
                    <a:lnTo>
                      <a:pt x="2" y="47"/>
                    </a:lnTo>
                    <a:lnTo>
                      <a:pt x="0" y="70"/>
                    </a:lnTo>
                    <a:lnTo>
                      <a:pt x="0" y="102"/>
                    </a:lnTo>
                    <a:lnTo>
                      <a:pt x="0" y="126"/>
                    </a:lnTo>
                    <a:lnTo>
                      <a:pt x="0" y="150"/>
                    </a:lnTo>
                    <a:lnTo>
                      <a:pt x="0" y="184"/>
                    </a:lnTo>
                    <a:lnTo>
                      <a:pt x="2" y="207"/>
                    </a:lnTo>
                    <a:lnTo>
                      <a:pt x="9" y="224"/>
                    </a:lnTo>
                    <a:lnTo>
                      <a:pt x="17" y="235"/>
                    </a:lnTo>
                    <a:lnTo>
                      <a:pt x="30" y="239"/>
                    </a:lnTo>
                    <a:lnTo>
                      <a:pt x="41" y="239"/>
                    </a:lnTo>
                    <a:lnTo>
                      <a:pt x="49" y="239"/>
                    </a:lnTo>
                    <a:lnTo>
                      <a:pt x="58" y="239"/>
                    </a:lnTo>
                    <a:lnTo>
                      <a:pt x="71" y="239"/>
                    </a:lnTo>
                    <a:lnTo>
                      <a:pt x="82" y="237"/>
                    </a:lnTo>
                    <a:lnTo>
                      <a:pt x="90" y="237"/>
                    </a:lnTo>
                    <a:lnTo>
                      <a:pt x="99" y="235"/>
                    </a:lnTo>
                    <a:lnTo>
                      <a:pt x="109" y="235"/>
                    </a:lnTo>
                    <a:lnTo>
                      <a:pt x="122" y="233"/>
                    </a:lnTo>
                    <a:lnTo>
                      <a:pt x="131" y="233"/>
                    </a:lnTo>
                    <a:lnTo>
                      <a:pt x="139" y="233"/>
                    </a:lnTo>
                    <a:lnTo>
                      <a:pt x="150" y="233"/>
                    </a:lnTo>
                    <a:lnTo>
                      <a:pt x="161" y="233"/>
                    </a:lnTo>
                    <a:lnTo>
                      <a:pt x="169" y="233"/>
                    </a:lnTo>
                    <a:lnTo>
                      <a:pt x="178" y="233"/>
                    </a:lnTo>
                    <a:lnTo>
                      <a:pt x="189" y="233"/>
                    </a:lnTo>
                    <a:lnTo>
                      <a:pt x="197" y="233"/>
                    </a:lnTo>
                    <a:lnTo>
                      <a:pt x="204" y="231"/>
                    </a:lnTo>
                    <a:lnTo>
                      <a:pt x="210" y="231"/>
                    </a:lnTo>
                    <a:lnTo>
                      <a:pt x="221" y="229"/>
                    </a:lnTo>
                    <a:lnTo>
                      <a:pt x="232" y="224"/>
                    </a:lnTo>
                    <a:lnTo>
                      <a:pt x="240" y="212"/>
                    </a:lnTo>
                    <a:lnTo>
                      <a:pt x="247" y="195"/>
                    </a:lnTo>
                    <a:lnTo>
                      <a:pt x="249" y="171"/>
                    </a:lnTo>
                    <a:lnTo>
                      <a:pt x="249" y="135"/>
                    </a:lnTo>
                    <a:lnTo>
                      <a:pt x="249" y="111"/>
                    </a:lnTo>
                    <a:lnTo>
                      <a:pt x="249" y="87"/>
                    </a:lnTo>
                    <a:lnTo>
                      <a:pt x="249" y="53"/>
                    </a:lnTo>
                    <a:lnTo>
                      <a:pt x="247" y="32"/>
                    </a:lnTo>
                    <a:lnTo>
                      <a:pt x="240" y="12"/>
                    </a:lnTo>
                    <a:lnTo>
                      <a:pt x="232" y="2"/>
                    </a:lnTo>
                    <a:lnTo>
                      <a:pt x="221" y="0"/>
                    </a:lnTo>
                    <a:close/>
                  </a:path>
                </a:pathLst>
              </a:custGeom>
              <a:solidFill>
                <a:srgbClr val="BFCE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483" name="Freeform 299"/>
              <p:cNvSpPr>
                <a:spLocks/>
              </p:cNvSpPr>
              <p:nvPr/>
            </p:nvSpPr>
            <p:spPr bwMode="auto">
              <a:xfrm>
                <a:off x="3444" y="1788"/>
                <a:ext cx="248" cy="246"/>
              </a:xfrm>
              <a:custGeom>
                <a:avLst/>
                <a:gdLst>
                  <a:gd name="T0" fmla="*/ 208 w 248"/>
                  <a:gd name="T1" fmla="*/ 0 h 246"/>
                  <a:gd name="T2" fmla="*/ 190 w 248"/>
                  <a:gd name="T3" fmla="*/ 2 h 246"/>
                  <a:gd name="T4" fmla="*/ 169 w 248"/>
                  <a:gd name="T5" fmla="*/ 2 h 246"/>
                  <a:gd name="T6" fmla="*/ 152 w 248"/>
                  <a:gd name="T7" fmla="*/ 4 h 246"/>
                  <a:gd name="T8" fmla="*/ 128 w 248"/>
                  <a:gd name="T9" fmla="*/ 7 h 246"/>
                  <a:gd name="T10" fmla="*/ 111 w 248"/>
                  <a:gd name="T11" fmla="*/ 7 h 246"/>
                  <a:gd name="T12" fmla="*/ 88 w 248"/>
                  <a:gd name="T13" fmla="*/ 9 h 246"/>
                  <a:gd name="T14" fmla="*/ 73 w 248"/>
                  <a:gd name="T15" fmla="*/ 9 h 246"/>
                  <a:gd name="T16" fmla="*/ 51 w 248"/>
                  <a:gd name="T17" fmla="*/ 11 h 246"/>
                  <a:gd name="T18" fmla="*/ 38 w 248"/>
                  <a:gd name="T19" fmla="*/ 11 h 246"/>
                  <a:gd name="T20" fmla="*/ 17 w 248"/>
                  <a:gd name="T21" fmla="*/ 17 h 246"/>
                  <a:gd name="T22" fmla="*/ 2 w 248"/>
                  <a:gd name="T23" fmla="*/ 49 h 246"/>
                  <a:gd name="T24" fmla="*/ 0 w 248"/>
                  <a:gd name="T25" fmla="*/ 109 h 246"/>
                  <a:gd name="T26" fmla="*/ 0 w 248"/>
                  <a:gd name="T27" fmla="*/ 157 h 246"/>
                  <a:gd name="T28" fmla="*/ 2 w 248"/>
                  <a:gd name="T29" fmla="*/ 212 h 246"/>
                  <a:gd name="T30" fmla="*/ 17 w 248"/>
                  <a:gd name="T31" fmla="*/ 242 h 246"/>
                  <a:gd name="T32" fmla="*/ 41 w 248"/>
                  <a:gd name="T33" fmla="*/ 246 h 246"/>
                  <a:gd name="T34" fmla="*/ 58 w 248"/>
                  <a:gd name="T35" fmla="*/ 246 h 246"/>
                  <a:gd name="T36" fmla="*/ 79 w 248"/>
                  <a:gd name="T37" fmla="*/ 246 h 246"/>
                  <a:gd name="T38" fmla="*/ 96 w 248"/>
                  <a:gd name="T39" fmla="*/ 244 h 246"/>
                  <a:gd name="T40" fmla="*/ 120 w 248"/>
                  <a:gd name="T41" fmla="*/ 242 h 246"/>
                  <a:gd name="T42" fmla="*/ 137 w 248"/>
                  <a:gd name="T43" fmla="*/ 242 h 246"/>
                  <a:gd name="T44" fmla="*/ 160 w 248"/>
                  <a:gd name="T45" fmla="*/ 242 h 246"/>
                  <a:gd name="T46" fmla="*/ 175 w 248"/>
                  <a:gd name="T47" fmla="*/ 240 h 246"/>
                  <a:gd name="T48" fmla="*/ 197 w 248"/>
                  <a:gd name="T49" fmla="*/ 240 h 246"/>
                  <a:gd name="T50" fmla="*/ 210 w 248"/>
                  <a:gd name="T51" fmla="*/ 240 h 246"/>
                  <a:gd name="T52" fmla="*/ 231 w 248"/>
                  <a:gd name="T53" fmla="*/ 234 h 246"/>
                  <a:gd name="T54" fmla="*/ 246 w 248"/>
                  <a:gd name="T55" fmla="*/ 202 h 246"/>
                  <a:gd name="T56" fmla="*/ 248 w 248"/>
                  <a:gd name="T57" fmla="*/ 142 h 246"/>
                  <a:gd name="T58" fmla="*/ 248 w 248"/>
                  <a:gd name="T59" fmla="*/ 94 h 246"/>
                  <a:gd name="T60" fmla="*/ 246 w 248"/>
                  <a:gd name="T61" fmla="*/ 34 h 246"/>
                  <a:gd name="T62" fmla="*/ 231 w 248"/>
                  <a:gd name="T63" fmla="*/ 4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8" h="246">
                    <a:moveTo>
                      <a:pt x="220" y="0"/>
                    </a:moveTo>
                    <a:lnTo>
                      <a:pt x="208" y="0"/>
                    </a:lnTo>
                    <a:lnTo>
                      <a:pt x="199" y="0"/>
                    </a:lnTo>
                    <a:lnTo>
                      <a:pt x="190" y="2"/>
                    </a:lnTo>
                    <a:lnTo>
                      <a:pt x="180" y="2"/>
                    </a:lnTo>
                    <a:lnTo>
                      <a:pt x="169" y="2"/>
                    </a:lnTo>
                    <a:lnTo>
                      <a:pt x="160" y="2"/>
                    </a:lnTo>
                    <a:lnTo>
                      <a:pt x="152" y="4"/>
                    </a:lnTo>
                    <a:lnTo>
                      <a:pt x="141" y="4"/>
                    </a:lnTo>
                    <a:lnTo>
                      <a:pt x="128" y="7"/>
                    </a:lnTo>
                    <a:lnTo>
                      <a:pt x="120" y="7"/>
                    </a:lnTo>
                    <a:lnTo>
                      <a:pt x="111" y="7"/>
                    </a:lnTo>
                    <a:lnTo>
                      <a:pt x="98" y="9"/>
                    </a:lnTo>
                    <a:lnTo>
                      <a:pt x="88" y="9"/>
                    </a:lnTo>
                    <a:lnTo>
                      <a:pt x="79" y="9"/>
                    </a:lnTo>
                    <a:lnTo>
                      <a:pt x="73" y="9"/>
                    </a:lnTo>
                    <a:lnTo>
                      <a:pt x="62" y="9"/>
                    </a:lnTo>
                    <a:lnTo>
                      <a:pt x="51" y="11"/>
                    </a:lnTo>
                    <a:lnTo>
                      <a:pt x="45" y="11"/>
                    </a:lnTo>
                    <a:lnTo>
                      <a:pt x="38" y="11"/>
                    </a:lnTo>
                    <a:lnTo>
                      <a:pt x="28" y="13"/>
                    </a:lnTo>
                    <a:lnTo>
                      <a:pt x="17" y="17"/>
                    </a:lnTo>
                    <a:lnTo>
                      <a:pt x="8" y="30"/>
                    </a:lnTo>
                    <a:lnTo>
                      <a:pt x="2" y="49"/>
                    </a:lnTo>
                    <a:lnTo>
                      <a:pt x="0" y="73"/>
                    </a:lnTo>
                    <a:lnTo>
                      <a:pt x="0" y="109"/>
                    </a:lnTo>
                    <a:lnTo>
                      <a:pt x="0" y="133"/>
                    </a:lnTo>
                    <a:lnTo>
                      <a:pt x="0" y="157"/>
                    </a:lnTo>
                    <a:lnTo>
                      <a:pt x="0" y="191"/>
                    </a:lnTo>
                    <a:lnTo>
                      <a:pt x="2" y="212"/>
                    </a:lnTo>
                    <a:lnTo>
                      <a:pt x="8" y="232"/>
                    </a:lnTo>
                    <a:lnTo>
                      <a:pt x="17" y="242"/>
                    </a:lnTo>
                    <a:lnTo>
                      <a:pt x="28" y="246"/>
                    </a:lnTo>
                    <a:lnTo>
                      <a:pt x="41" y="246"/>
                    </a:lnTo>
                    <a:lnTo>
                      <a:pt x="49" y="246"/>
                    </a:lnTo>
                    <a:lnTo>
                      <a:pt x="58" y="246"/>
                    </a:lnTo>
                    <a:lnTo>
                      <a:pt x="68" y="246"/>
                    </a:lnTo>
                    <a:lnTo>
                      <a:pt x="79" y="246"/>
                    </a:lnTo>
                    <a:lnTo>
                      <a:pt x="88" y="244"/>
                    </a:lnTo>
                    <a:lnTo>
                      <a:pt x="96" y="244"/>
                    </a:lnTo>
                    <a:lnTo>
                      <a:pt x="107" y="242"/>
                    </a:lnTo>
                    <a:lnTo>
                      <a:pt x="120" y="242"/>
                    </a:lnTo>
                    <a:lnTo>
                      <a:pt x="128" y="242"/>
                    </a:lnTo>
                    <a:lnTo>
                      <a:pt x="137" y="242"/>
                    </a:lnTo>
                    <a:lnTo>
                      <a:pt x="150" y="242"/>
                    </a:lnTo>
                    <a:lnTo>
                      <a:pt x="160" y="242"/>
                    </a:lnTo>
                    <a:lnTo>
                      <a:pt x="169" y="240"/>
                    </a:lnTo>
                    <a:lnTo>
                      <a:pt x="175" y="240"/>
                    </a:lnTo>
                    <a:lnTo>
                      <a:pt x="186" y="240"/>
                    </a:lnTo>
                    <a:lnTo>
                      <a:pt x="197" y="240"/>
                    </a:lnTo>
                    <a:lnTo>
                      <a:pt x="203" y="240"/>
                    </a:lnTo>
                    <a:lnTo>
                      <a:pt x="210" y="240"/>
                    </a:lnTo>
                    <a:lnTo>
                      <a:pt x="220" y="238"/>
                    </a:lnTo>
                    <a:lnTo>
                      <a:pt x="231" y="234"/>
                    </a:lnTo>
                    <a:lnTo>
                      <a:pt x="240" y="221"/>
                    </a:lnTo>
                    <a:lnTo>
                      <a:pt x="246" y="202"/>
                    </a:lnTo>
                    <a:lnTo>
                      <a:pt x="248" y="178"/>
                    </a:lnTo>
                    <a:lnTo>
                      <a:pt x="248" y="142"/>
                    </a:lnTo>
                    <a:lnTo>
                      <a:pt x="248" y="118"/>
                    </a:lnTo>
                    <a:lnTo>
                      <a:pt x="248" y="94"/>
                    </a:lnTo>
                    <a:lnTo>
                      <a:pt x="248" y="58"/>
                    </a:lnTo>
                    <a:lnTo>
                      <a:pt x="246" y="34"/>
                    </a:lnTo>
                    <a:lnTo>
                      <a:pt x="240" y="15"/>
                    </a:lnTo>
                    <a:lnTo>
                      <a:pt x="231" y="4"/>
                    </a:lnTo>
                    <a:lnTo>
                      <a:pt x="220" y="0"/>
                    </a:lnTo>
                    <a:close/>
                  </a:path>
                </a:pathLst>
              </a:custGeom>
              <a:solidFill>
                <a:srgbClr val="BFCE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484" name="Freeform 300"/>
              <p:cNvSpPr>
                <a:spLocks/>
              </p:cNvSpPr>
              <p:nvPr/>
            </p:nvSpPr>
            <p:spPr bwMode="auto">
              <a:xfrm>
                <a:off x="3722" y="1765"/>
                <a:ext cx="122" cy="265"/>
              </a:xfrm>
              <a:custGeom>
                <a:avLst/>
                <a:gdLst>
                  <a:gd name="T0" fmla="*/ 2 w 122"/>
                  <a:gd name="T1" fmla="*/ 79 h 265"/>
                  <a:gd name="T2" fmla="*/ 2 w 122"/>
                  <a:gd name="T3" fmla="*/ 115 h 265"/>
                  <a:gd name="T4" fmla="*/ 2 w 122"/>
                  <a:gd name="T5" fmla="*/ 139 h 265"/>
                  <a:gd name="T6" fmla="*/ 0 w 122"/>
                  <a:gd name="T7" fmla="*/ 162 h 265"/>
                  <a:gd name="T8" fmla="*/ 0 w 122"/>
                  <a:gd name="T9" fmla="*/ 199 h 265"/>
                  <a:gd name="T10" fmla="*/ 2 w 122"/>
                  <a:gd name="T11" fmla="*/ 222 h 265"/>
                  <a:gd name="T12" fmla="*/ 9 w 122"/>
                  <a:gd name="T13" fmla="*/ 242 h 265"/>
                  <a:gd name="T14" fmla="*/ 20 w 122"/>
                  <a:gd name="T15" fmla="*/ 255 h 265"/>
                  <a:gd name="T16" fmla="*/ 30 w 122"/>
                  <a:gd name="T17" fmla="*/ 259 h 265"/>
                  <a:gd name="T18" fmla="*/ 45 w 122"/>
                  <a:gd name="T19" fmla="*/ 257 h 265"/>
                  <a:gd name="T20" fmla="*/ 54 w 122"/>
                  <a:gd name="T21" fmla="*/ 257 h 265"/>
                  <a:gd name="T22" fmla="*/ 65 w 122"/>
                  <a:gd name="T23" fmla="*/ 257 h 265"/>
                  <a:gd name="T24" fmla="*/ 80 w 122"/>
                  <a:gd name="T25" fmla="*/ 255 h 265"/>
                  <a:gd name="T26" fmla="*/ 90 w 122"/>
                  <a:gd name="T27" fmla="*/ 259 h 265"/>
                  <a:gd name="T28" fmla="*/ 99 w 122"/>
                  <a:gd name="T29" fmla="*/ 265 h 265"/>
                  <a:gd name="T30" fmla="*/ 107 w 122"/>
                  <a:gd name="T31" fmla="*/ 265 h 265"/>
                  <a:gd name="T32" fmla="*/ 116 w 122"/>
                  <a:gd name="T33" fmla="*/ 252 h 265"/>
                  <a:gd name="T34" fmla="*/ 122 w 122"/>
                  <a:gd name="T35" fmla="*/ 231 h 265"/>
                  <a:gd name="T36" fmla="*/ 122 w 122"/>
                  <a:gd name="T37" fmla="*/ 214 h 265"/>
                  <a:gd name="T38" fmla="*/ 120 w 122"/>
                  <a:gd name="T39" fmla="*/ 195 h 265"/>
                  <a:gd name="T40" fmla="*/ 118 w 122"/>
                  <a:gd name="T41" fmla="*/ 167 h 265"/>
                  <a:gd name="T42" fmla="*/ 118 w 122"/>
                  <a:gd name="T43" fmla="*/ 141 h 265"/>
                  <a:gd name="T44" fmla="*/ 118 w 122"/>
                  <a:gd name="T45" fmla="*/ 122 h 265"/>
                  <a:gd name="T46" fmla="*/ 118 w 122"/>
                  <a:gd name="T47" fmla="*/ 105 h 265"/>
                  <a:gd name="T48" fmla="*/ 118 w 122"/>
                  <a:gd name="T49" fmla="*/ 79 h 265"/>
                  <a:gd name="T50" fmla="*/ 120 w 122"/>
                  <a:gd name="T51" fmla="*/ 57 h 265"/>
                  <a:gd name="T52" fmla="*/ 122 w 122"/>
                  <a:gd name="T53" fmla="*/ 38 h 265"/>
                  <a:gd name="T54" fmla="*/ 122 w 122"/>
                  <a:gd name="T55" fmla="*/ 25 h 265"/>
                  <a:gd name="T56" fmla="*/ 116 w 122"/>
                  <a:gd name="T57" fmla="*/ 10 h 265"/>
                  <a:gd name="T58" fmla="*/ 103 w 122"/>
                  <a:gd name="T59" fmla="*/ 0 h 265"/>
                  <a:gd name="T60" fmla="*/ 95 w 122"/>
                  <a:gd name="T61" fmla="*/ 0 h 265"/>
                  <a:gd name="T62" fmla="*/ 84 w 122"/>
                  <a:gd name="T63" fmla="*/ 8 h 265"/>
                  <a:gd name="T64" fmla="*/ 69 w 122"/>
                  <a:gd name="T65" fmla="*/ 12 h 265"/>
                  <a:gd name="T66" fmla="*/ 58 w 122"/>
                  <a:gd name="T67" fmla="*/ 15 h 265"/>
                  <a:gd name="T68" fmla="*/ 50 w 122"/>
                  <a:gd name="T69" fmla="*/ 15 h 265"/>
                  <a:gd name="T70" fmla="*/ 41 w 122"/>
                  <a:gd name="T71" fmla="*/ 15 h 265"/>
                  <a:gd name="T72" fmla="*/ 30 w 122"/>
                  <a:gd name="T73" fmla="*/ 17 h 265"/>
                  <a:gd name="T74" fmla="*/ 20 w 122"/>
                  <a:gd name="T75" fmla="*/ 21 h 265"/>
                  <a:gd name="T76" fmla="*/ 11 w 122"/>
                  <a:gd name="T77" fmla="*/ 34 h 265"/>
                  <a:gd name="T78" fmla="*/ 5 w 122"/>
                  <a:gd name="T79" fmla="*/ 55 h 265"/>
                  <a:gd name="T80" fmla="*/ 2 w 122"/>
                  <a:gd name="T81" fmla="*/ 79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2" h="265">
                    <a:moveTo>
                      <a:pt x="2" y="79"/>
                    </a:moveTo>
                    <a:lnTo>
                      <a:pt x="2" y="115"/>
                    </a:lnTo>
                    <a:lnTo>
                      <a:pt x="2" y="139"/>
                    </a:lnTo>
                    <a:lnTo>
                      <a:pt x="0" y="162"/>
                    </a:lnTo>
                    <a:lnTo>
                      <a:pt x="0" y="199"/>
                    </a:lnTo>
                    <a:lnTo>
                      <a:pt x="2" y="222"/>
                    </a:lnTo>
                    <a:lnTo>
                      <a:pt x="9" y="242"/>
                    </a:lnTo>
                    <a:lnTo>
                      <a:pt x="20" y="255"/>
                    </a:lnTo>
                    <a:lnTo>
                      <a:pt x="30" y="259"/>
                    </a:lnTo>
                    <a:lnTo>
                      <a:pt x="45" y="257"/>
                    </a:lnTo>
                    <a:lnTo>
                      <a:pt x="54" y="257"/>
                    </a:lnTo>
                    <a:lnTo>
                      <a:pt x="65" y="257"/>
                    </a:lnTo>
                    <a:lnTo>
                      <a:pt x="80" y="255"/>
                    </a:lnTo>
                    <a:lnTo>
                      <a:pt x="90" y="259"/>
                    </a:lnTo>
                    <a:lnTo>
                      <a:pt x="99" y="265"/>
                    </a:lnTo>
                    <a:lnTo>
                      <a:pt x="107" y="265"/>
                    </a:lnTo>
                    <a:lnTo>
                      <a:pt x="116" y="252"/>
                    </a:lnTo>
                    <a:lnTo>
                      <a:pt x="122" y="231"/>
                    </a:lnTo>
                    <a:lnTo>
                      <a:pt x="122" y="214"/>
                    </a:lnTo>
                    <a:lnTo>
                      <a:pt x="120" y="195"/>
                    </a:lnTo>
                    <a:lnTo>
                      <a:pt x="118" y="167"/>
                    </a:lnTo>
                    <a:lnTo>
                      <a:pt x="118" y="141"/>
                    </a:lnTo>
                    <a:lnTo>
                      <a:pt x="118" y="122"/>
                    </a:lnTo>
                    <a:lnTo>
                      <a:pt x="118" y="105"/>
                    </a:lnTo>
                    <a:lnTo>
                      <a:pt x="118" y="79"/>
                    </a:lnTo>
                    <a:lnTo>
                      <a:pt x="120" y="57"/>
                    </a:lnTo>
                    <a:lnTo>
                      <a:pt x="122" y="38"/>
                    </a:lnTo>
                    <a:lnTo>
                      <a:pt x="122" y="25"/>
                    </a:lnTo>
                    <a:lnTo>
                      <a:pt x="116" y="10"/>
                    </a:lnTo>
                    <a:lnTo>
                      <a:pt x="103" y="0"/>
                    </a:lnTo>
                    <a:lnTo>
                      <a:pt x="95" y="0"/>
                    </a:lnTo>
                    <a:lnTo>
                      <a:pt x="84" y="8"/>
                    </a:lnTo>
                    <a:lnTo>
                      <a:pt x="69" y="12"/>
                    </a:lnTo>
                    <a:lnTo>
                      <a:pt x="58" y="15"/>
                    </a:lnTo>
                    <a:lnTo>
                      <a:pt x="50" y="15"/>
                    </a:lnTo>
                    <a:lnTo>
                      <a:pt x="41" y="15"/>
                    </a:lnTo>
                    <a:lnTo>
                      <a:pt x="30" y="17"/>
                    </a:lnTo>
                    <a:lnTo>
                      <a:pt x="20" y="21"/>
                    </a:lnTo>
                    <a:lnTo>
                      <a:pt x="11" y="34"/>
                    </a:lnTo>
                    <a:lnTo>
                      <a:pt x="5" y="55"/>
                    </a:lnTo>
                    <a:lnTo>
                      <a:pt x="2" y="79"/>
                    </a:lnTo>
                    <a:close/>
                  </a:path>
                </a:pathLst>
              </a:custGeom>
              <a:solidFill>
                <a:srgbClr val="BFCE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485" name="Freeform 301"/>
              <p:cNvSpPr>
                <a:spLocks/>
              </p:cNvSpPr>
              <p:nvPr/>
            </p:nvSpPr>
            <p:spPr bwMode="auto">
              <a:xfrm>
                <a:off x="3018" y="1820"/>
                <a:ext cx="120" cy="247"/>
              </a:xfrm>
              <a:custGeom>
                <a:avLst/>
                <a:gdLst>
                  <a:gd name="T0" fmla="*/ 120 w 120"/>
                  <a:gd name="T1" fmla="*/ 176 h 247"/>
                  <a:gd name="T2" fmla="*/ 120 w 120"/>
                  <a:gd name="T3" fmla="*/ 142 h 247"/>
                  <a:gd name="T4" fmla="*/ 120 w 120"/>
                  <a:gd name="T5" fmla="*/ 118 h 247"/>
                  <a:gd name="T6" fmla="*/ 120 w 120"/>
                  <a:gd name="T7" fmla="*/ 95 h 247"/>
                  <a:gd name="T8" fmla="*/ 120 w 120"/>
                  <a:gd name="T9" fmla="*/ 62 h 247"/>
                  <a:gd name="T10" fmla="*/ 117 w 120"/>
                  <a:gd name="T11" fmla="*/ 41 h 247"/>
                  <a:gd name="T12" fmla="*/ 111 w 120"/>
                  <a:gd name="T13" fmla="*/ 22 h 247"/>
                  <a:gd name="T14" fmla="*/ 102 w 120"/>
                  <a:gd name="T15" fmla="*/ 11 h 247"/>
                  <a:gd name="T16" fmla="*/ 90 w 120"/>
                  <a:gd name="T17" fmla="*/ 7 h 247"/>
                  <a:gd name="T18" fmla="*/ 75 w 120"/>
                  <a:gd name="T19" fmla="*/ 9 h 247"/>
                  <a:gd name="T20" fmla="*/ 66 w 120"/>
                  <a:gd name="T21" fmla="*/ 9 h 247"/>
                  <a:gd name="T22" fmla="*/ 57 w 120"/>
                  <a:gd name="T23" fmla="*/ 9 h 247"/>
                  <a:gd name="T24" fmla="*/ 42 w 120"/>
                  <a:gd name="T25" fmla="*/ 11 h 247"/>
                  <a:gd name="T26" fmla="*/ 30 w 120"/>
                  <a:gd name="T27" fmla="*/ 7 h 247"/>
                  <a:gd name="T28" fmla="*/ 21 w 120"/>
                  <a:gd name="T29" fmla="*/ 2 h 247"/>
                  <a:gd name="T30" fmla="*/ 15 w 120"/>
                  <a:gd name="T31" fmla="*/ 0 h 247"/>
                  <a:gd name="T32" fmla="*/ 6 w 120"/>
                  <a:gd name="T33" fmla="*/ 13 h 247"/>
                  <a:gd name="T34" fmla="*/ 0 w 120"/>
                  <a:gd name="T35" fmla="*/ 32 h 247"/>
                  <a:gd name="T36" fmla="*/ 0 w 120"/>
                  <a:gd name="T37" fmla="*/ 50 h 247"/>
                  <a:gd name="T38" fmla="*/ 4 w 120"/>
                  <a:gd name="T39" fmla="*/ 69 h 247"/>
                  <a:gd name="T40" fmla="*/ 6 w 120"/>
                  <a:gd name="T41" fmla="*/ 92 h 247"/>
                  <a:gd name="T42" fmla="*/ 6 w 120"/>
                  <a:gd name="T43" fmla="*/ 116 h 247"/>
                  <a:gd name="T44" fmla="*/ 6 w 120"/>
                  <a:gd name="T45" fmla="*/ 133 h 247"/>
                  <a:gd name="T46" fmla="*/ 6 w 120"/>
                  <a:gd name="T47" fmla="*/ 150 h 247"/>
                  <a:gd name="T48" fmla="*/ 6 w 120"/>
                  <a:gd name="T49" fmla="*/ 174 h 247"/>
                  <a:gd name="T50" fmla="*/ 4 w 120"/>
                  <a:gd name="T51" fmla="*/ 195 h 247"/>
                  <a:gd name="T52" fmla="*/ 2 w 120"/>
                  <a:gd name="T53" fmla="*/ 210 h 247"/>
                  <a:gd name="T54" fmla="*/ 0 w 120"/>
                  <a:gd name="T55" fmla="*/ 225 h 247"/>
                  <a:gd name="T56" fmla="*/ 6 w 120"/>
                  <a:gd name="T57" fmla="*/ 238 h 247"/>
                  <a:gd name="T58" fmla="*/ 17 w 120"/>
                  <a:gd name="T59" fmla="*/ 247 h 247"/>
                  <a:gd name="T60" fmla="*/ 27 w 120"/>
                  <a:gd name="T61" fmla="*/ 247 h 247"/>
                  <a:gd name="T62" fmla="*/ 38 w 120"/>
                  <a:gd name="T63" fmla="*/ 240 h 247"/>
                  <a:gd name="T64" fmla="*/ 53 w 120"/>
                  <a:gd name="T65" fmla="*/ 236 h 247"/>
                  <a:gd name="T66" fmla="*/ 64 w 120"/>
                  <a:gd name="T67" fmla="*/ 234 h 247"/>
                  <a:gd name="T68" fmla="*/ 70 w 120"/>
                  <a:gd name="T69" fmla="*/ 234 h 247"/>
                  <a:gd name="T70" fmla="*/ 79 w 120"/>
                  <a:gd name="T71" fmla="*/ 234 h 247"/>
                  <a:gd name="T72" fmla="*/ 90 w 120"/>
                  <a:gd name="T73" fmla="*/ 234 h 247"/>
                  <a:gd name="T74" fmla="*/ 102 w 120"/>
                  <a:gd name="T75" fmla="*/ 227 h 247"/>
                  <a:gd name="T76" fmla="*/ 111 w 120"/>
                  <a:gd name="T77" fmla="*/ 214 h 247"/>
                  <a:gd name="T78" fmla="*/ 117 w 120"/>
                  <a:gd name="T79" fmla="*/ 197 h 247"/>
                  <a:gd name="T80" fmla="*/ 120 w 120"/>
                  <a:gd name="T81" fmla="*/ 176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0" h="247">
                    <a:moveTo>
                      <a:pt x="120" y="176"/>
                    </a:moveTo>
                    <a:lnTo>
                      <a:pt x="120" y="142"/>
                    </a:lnTo>
                    <a:lnTo>
                      <a:pt x="120" y="118"/>
                    </a:lnTo>
                    <a:lnTo>
                      <a:pt x="120" y="95"/>
                    </a:lnTo>
                    <a:lnTo>
                      <a:pt x="120" y="62"/>
                    </a:lnTo>
                    <a:lnTo>
                      <a:pt x="117" y="41"/>
                    </a:lnTo>
                    <a:lnTo>
                      <a:pt x="111" y="22"/>
                    </a:lnTo>
                    <a:lnTo>
                      <a:pt x="102" y="11"/>
                    </a:lnTo>
                    <a:lnTo>
                      <a:pt x="90" y="7"/>
                    </a:lnTo>
                    <a:lnTo>
                      <a:pt x="75" y="9"/>
                    </a:lnTo>
                    <a:lnTo>
                      <a:pt x="66" y="9"/>
                    </a:lnTo>
                    <a:lnTo>
                      <a:pt x="57" y="9"/>
                    </a:lnTo>
                    <a:lnTo>
                      <a:pt x="42" y="11"/>
                    </a:lnTo>
                    <a:lnTo>
                      <a:pt x="30" y="7"/>
                    </a:lnTo>
                    <a:lnTo>
                      <a:pt x="21" y="2"/>
                    </a:lnTo>
                    <a:lnTo>
                      <a:pt x="15" y="0"/>
                    </a:lnTo>
                    <a:lnTo>
                      <a:pt x="6" y="13"/>
                    </a:lnTo>
                    <a:lnTo>
                      <a:pt x="0" y="32"/>
                    </a:lnTo>
                    <a:lnTo>
                      <a:pt x="0" y="50"/>
                    </a:lnTo>
                    <a:lnTo>
                      <a:pt x="4" y="69"/>
                    </a:lnTo>
                    <a:lnTo>
                      <a:pt x="6" y="92"/>
                    </a:lnTo>
                    <a:lnTo>
                      <a:pt x="6" y="116"/>
                    </a:lnTo>
                    <a:lnTo>
                      <a:pt x="6" y="133"/>
                    </a:lnTo>
                    <a:lnTo>
                      <a:pt x="6" y="150"/>
                    </a:lnTo>
                    <a:lnTo>
                      <a:pt x="6" y="174"/>
                    </a:lnTo>
                    <a:lnTo>
                      <a:pt x="4" y="195"/>
                    </a:lnTo>
                    <a:lnTo>
                      <a:pt x="2" y="210"/>
                    </a:lnTo>
                    <a:lnTo>
                      <a:pt x="0" y="225"/>
                    </a:lnTo>
                    <a:lnTo>
                      <a:pt x="6" y="238"/>
                    </a:lnTo>
                    <a:lnTo>
                      <a:pt x="17" y="247"/>
                    </a:lnTo>
                    <a:lnTo>
                      <a:pt x="27" y="247"/>
                    </a:lnTo>
                    <a:lnTo>
                      <a:pt x="38" y="240"/>
                    </a:lnTo>
                    <a:lnTo>
                      <a:pt x="53" y="236"/>
                    </a:lnTo>
                    <a:lnTo>
                      <a:pt x="64" y="234"/>
                    </a:lnTo>
                    <a:lnTo>
                      <a:pt x="70" y="234"/>
                    </a:lnTo>
                    <a:lnTo>
                      <a:pt x="79" y="234"/>
                    </a:lnTo>
                    <a:lnTo>
                      <a:pt x="90" y="234"/>
                    </a:lnTo>
                    <a:lnTo>
                      <a:pt x="102" y="227"/>
                    </a:lnTo>
                    <a:lnTo>
                      <a:pt x="111" y="214"/>
                    </a:lnTo>
                    <a:lnTo>
                      <a:pt x="117" y="197"/>
                    </a:lnTo>
                    <a:lnTo>
                      <a:pt x="120" y="176"/>
                    </a:lnTo>
                    <a:close/>
                  </a:path>
                </a:pathLst>
              </a:custGeom>
              <a:solidFill>
                <a:srgbClr val="BFCE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486" name="Freeform 302"/>
              <p:cNvSpPr>
                <a:spLocks/>
              </p:cNvSpPr>
              <p:nvPr/>
            </p:nvSpPr>
            <p:spPr bwMode="auto">
              <a:xfrm>
                <a:off x="3033" y="2118"/>
                <a:ext cx="246" cy="231"/>
              </a:xfrm>
              <a:custGeom>
                <a:avLst/>
                <a:gdLst>
                  <a:gd name="T0" fmla="*/ 229 w 246"/>
                  <a:gd name="T1" fmla="*/ 221 h 231"/>
                  <a:gd name="T2" fmla="*/ 244 w 246"/>
                  <a:gd name="T3" fmla="*/ 191 h 231"/>
                  <a:gd name="T4" fmla="*/ 246 w 246"/>
                  <a:gd name="T5" fmla="*/ 137 h 231"/>
                  <a:gd name="T6" fmla="*/ 246 w 246"/>
                  <a:gd name="T7" fmla="*/ 90 h 231"/>
                  <a:gd name="T8" fmla="*/ 244 w 246"/>
                  <a:gd name="T9" fmla="*/ 32 h 231"/>
                  <a:gd name="T10" fmla="*/ 229 w 246"/>
                  <a:gd name="T11" fmla="*/ 4 h 231"/>
                  <a:gd name="T12" fmla="*/ 205 w 246"/>
                  <a:gd name="T13" fmla="*/ 0 h 231"/>
                  <a:gd name="T14" fmla="*/ 188 w 246"/>
                  <a:gd name="T15" fmla="*/ 2 h 231"/>
                  <a:gd name="T16" fmla="*/ 167 w 246"/>
                  <a:gd name="T17" fmla="*/ 2 h 231"/>
                  <a:gd name="T18" fmla="*/ 150 w 246"/>
                  <a:gd name="T19" fmla="*/ 2 h 231"/>
                  <a:gd name="T20" fmla="*/ 126 w 246"/>
                  <a:gd name="T21" fmla="*/ 2 h 231"/>
                  <a:gd name="T22" fmla="*/ 109 w 246"/>
                  <a:gd name="T23" fmla="*/ 2 h 231"/>
                  <a:gd name="T24" fmla="*/ 85 w 246"/>
                  <a:gd name="T25" fmla="*/ 4 h 231"/>
                  <a:gd name="T26" fmla="*/ 70 w 246"/>
                  <a:gd name="T27" fmla="*/ 4 h 231"/>
                  <a:gd name="T28" fmla="*/ 49 w 246"/>
                  <a:gd name="T29" fmla="*/ 4 h 231"/>
                  <a:gd name="T30" fmla="*/ 36 w 246"/>
                  <a:gd name="T31" fmla="*/ 6 h 231"/>
                  <a:gd name="T32" fmla="*/ 17 w 246"/>
                  <a:gd name="T33" fmla="*/ 13 h 231"/>
                  <a:gd name="T34" fmla="*/ 2 w 246"/>
                  <a:gd name="T35" fmla="*/ 43 h 231"/>
                  <a:gd name="T36" fmla="*/ 0 w 246"/>
                  <a:gd name="T37" fmla="*/ 96 h 231"/>
                  <a:gd name="T38" fmla="*/ 0 w 246"/>
                  <a:gd name="T39" fmla="*/ 141 h 231"/>
                  <a:gd name="T40" fmla="*/ 2 w 246"/>
                  <a:gd name="T41" fmla="*/ 195 h 231"/>
                  <a:gd name="T42" fmla="*/ 17 w 246"/>
                  <a:gd name="T43" fmla="*/ 225 h 231"/>
                  <a:gd name="T44" fmla="*/ 38 w 246"/>
                  <a:gd name="T45" fmla="*/ 229 h 231"/>
                  <a:gd name="T46" fmla="*/ 55 w 246"/>
                  <a:gd name="T47" fmla="*/ 231 h 231"/>
                  <a:gd name="T48" fmla="*/ 77 w 246"/>
                  <a:gd name="T49" fmla="*/ 229 h 231"/>
                  <a:gd name="T50" fmla="*/ 94 w 246"/>
                  <a:gd name="T51" fmla="*/ 229 h 231"/>
                  <a:gd name="T52" fmla="*/ 117 w 246"/>
                  <a:gd name="T53" fmla="*/ 229 h 231"/>
                  <a:gd name="T54" fmla="*/ 135 w 246"/>
                  <a:gd name="T55" fmla="*/ 229 h 231"/>
                  <a:gd name="T56" fmla="*/ 158 w 246"/>
                  <a:gd name="T57" fmla="*/ 229 h 231"/>
                  <a:gd name="T58" fmla="*/ 175 w 246"/>
                  <a:gd name="T59" fmla="*/ 227 h 231"/>
                  <a:gd name="T60" fmla="*/ 194 w 246"/>
                  <a:gd name="T61" fmla="*/ 227 h 231"/>
                  <a:gd name="T62" fmla="*/ 207 w 246"/>
                  <a:gd name="T63" fmla="*/ 227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6" h="231">
                    <a:moveTo>
                      <a:pt x="218" y="227"/>
                    </a:moveTo>
                    <a:lnTo>
                      <a:pt x="229" y="221"/>
                    </a:lnTo>
                    <a:lnTo>
                      <a:pt x="237" y="210"/>
                    </a:lnTo>
                    <a:lnTo>
                      <a:pt x="244" y="191"/>
                    </a:lnTo>
                    <a:lnTo>
                      <a:pt x="246" y="169"/>
                    </a:lnTo>
                    <a:lnTo>
                      <a:pt x="246" y="137"/>
                    </a:lnTo>
                    <a:lnTo>
                      <a:pt x="246" y="114"/>
                    </a:lnTo>
                    <a:lnTo>
                      <a:pt x="246" y="90"/>
                    </a:lnTo>
                    <a:lnTo>
                      <a:pt x="246" y="56"/>
                    </a:lnTo>
                    <a:lnTo>
                      <a:pt x="244" y="32"/>
                    </a:lnTo>
                    <a:lnTo>
                      <a:pt x="237" y="15"/>
                    </a:lnTo>
                    <a:lnTo>
                      <a:pt x="229" y="4"/>
                    </a:lnTo>
                    <a:lnTo>
                      <a:pt x="218" y="0"/>
                    </a:lnTo>
                    <a:lnTo>
                      <a:pt x="205" y="0"/>
                    </a:lnTo>
                    <a:lnTo>
                      <a:pt x="197" y="0"/>
                    </a:lnTo>
                    <a:lnTo>
                      <a:pt x="188" y="2"/>
                    </a:lnTo>
                    <a:lnTo>
                      <a:pt x="177" y="2"/>
                    </a:lnTo>
                    <a:lnTo>
                      <a:pt x="167" y="2"/>
                    </a:lnTo>
                    <a:lnTo>
                      <a:pt x="158" y="2"/>
                    </a:lnTo>
                    <a:lnTo>
                      <a:pt x="150" y="2"/>
                    </a:lnTo>
                    <a:lnTo>
                      <a:pt x="139" y="2"/>
                    </a:lnTo>
                    <a:lnTo>
                      <a:pt x="126" y="2"/>
                    </a:lnTo>
                    <a:lnTo>
                      <a:pt x="117" y="2"/>
                    </a:lnTo>
                    <a:lnTo>
                      <a:pt x="109" y="2"/>
                    </a:lnTo>
                    <a:lnTo>
                      <a:pt x="96" y="4"/>
                    </a:lnTo>
                    <a:lnTo>
                      <a:pt x="85" y="4"/>
                    </a:lnTo>
                    <a:lnTo>
                      <a:pt x="79" y="4"/>
                    </a:lnTo>
                    <a:lnTo>
                      <a:pt x="70" y="4"/>
                    </a:lnTo>
                    <a:lnTo>
                      <a:pt x="60" y="4"/>
                    </a:lnTo>
                    <a:lnTo>
                      <a:pt x="49" y="4"/>
                    </a:lnTo>
                    <a:lnTo>
                      <a:pt x="42" y="4"/>
                    </a:lnTo>
                    <a:lnTo>
                      <a:pt x="36" y="6"/>
                    </a:lnTo>
                    <a:lnTo>
                      <a:pt x="27" y="6"/>
                    </a:lnTo>
                    <a:lnTo>
                      <a:pt x="17" y="13"/>
                    </a:lnTo>
                    <a:lnTo>
                      <a:pt x="8" y="24"/>
                    </a:lnTo>
                    <a:lnTo>
                      <a:pt x="2" y="43"/>
                    </a:lnTo>
                    <a:lnTo>
                      <a:pt x="0" y="64"/>
                    </a:lnTo>
                    <a:lnTo>
                      <a:pt x="0" y="96"/>
                    </a:lnTo>
                    <a:lnTo>
                      <a:pt x="0" y="120"/>
                    </a:lnTo>
                    <a:lnTo>
                      <a:pt x="0" y="141"/>
                    </a:lnTo>
                    <a:lnTo>
                      <a:pt x="0" y="174"/>
                    </a:lnTo>
                    <a:lnTo>
                      <a:pt x="2" y="195"/>
                    </a:lnTo>
                    <a:lnTo>
                      <a:pt x="8" y="214"/>
                    </a:lnTo>
                    <a:lnTo>
                      <a:pt x="17" y="225"/>
                    </a:lnTo>
                    <a:lnTo>
                      <a:pt x="27" y="229"/>
                    </a:lnTo>
                    <a:lnTo>
                      <a:pt x="38" y="229"/>
                    </a:lnTo>
                    <a:lnTo>
                      <a:pt x="47" y="229"/>
                    </a:lnTo>
                    <a:lnTo>
                      <a:pt x="55" y="231"/>
                    </a:lnTo>
                    <a:lnTo>
                      <a:pt x="66" y="231"/>
                    </a:lnTo>
                    <a:lnTo>
                      <a:pt x="77" y="229"/>
                    </a:lnTo>
                    <a:lnTo>
                      <a:pt x="85" y="229"/>
                    </a:lnTo>
                    <a:lnTo>
                      <a:pt x="94" y="229"/>
                    </a:lnTo>
                    <a:lnTo>
                      <a:pt x="105" y="229"/>
                    </a:lnTo>
                    <a:lnTo>
                      <a:pt x="117" y="229"/>
                    </a:lnTo>
                    <a:lnTo>
                      <a:pt x="126" y="229"/>
                    </a:lnTo>
                    <a:lnTo>
                      <a:pt x="135" y="229"/>
                    </a:lnTo>
                    <a:lnTo>
                      <a:pt x="147" y="229"/>
                    </a:lnTo>
                    <a:lnTo>
                      <a:pt x="158" y="229"/>
                    </a:lnTo>
                    <a:lnTo>
                      <a:pt x="167" y="227"/>
                    </a:lnTo>
                    <a:lnTo>
                      <a:pt x="175" y="227"/>
                    </a:lnTo>
                    <a:lnTo>
                      <a:pt x="186" y="227"/>
                    </a:lnTo>
                    <a:lnTo>
                      <a:pt x="194" y="227"/>
                    </a:lnTo>
                    <a:lnTo>
                      <a:pt x="201" y="227"/>
                    </a:lnTo>
                    <a:lnTo>
                      <a:pt x="207" y="227"/>
                    </a:lnTo>
                    <a:lnTo>
                      <a:pt x="218" y="227"/>
                    </a:lnTo>
                    <a:close/>
                  </a:path>
                </a:pathLst>
              </a:custGeom>
              <a:solidFill>
                <a:srgbClr val="BFCE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487" name="Freeform 303"/>
              <p:cNvSpPr>
                <a:spLocks/>
              </p:cNvSpPr>
              <p:nvPr/>
            </p:nvSpPr>
            <p:spPr bwMode="auto">
              <a:xfrm>
                <a:off x="3311" y="2105"/>
                <a:ext cx="248" cy="238"/>
              </a:xfrm>
              <a:custGeom>
                <a:avLst/>
                <a:gdLst>
                  <a:gd name="T0" fmla="*/ 231 w 248"/>
                  <a:gd name="T1" fmla="*/ 229 h 238"/>
                  <a:gd name="T2" fmla="*/ 246 w 248"/>
                  <a:gd name="T3" fmla="*/ 199 h 238"/>
                  <a:gd name="T4" fmla="*/ 248 w 248"/>
                  <a:gd name="T5" fmla="*/ 142 h 238"/>
                  <a:gd name="T6" fmla="*/ 248 w 248"/>
                  <a:gd name="T7" fmla="*/ 94 h 238"/>
                  <a:gd name="T8" fmla="*/ 246 w 248"/>
                  <a:gd name="T9" fmla="*/ 34 h 238"/>
                  <a:gd name="T10" fmla="*/ 231 w 248"/>
                  <a:gd name="T11" fmla="*/ 4 h 238"/>
                  <a:gd name="T12" fmla="*/ 208 w 248"/>
                  <a:gd name="T13" fmla="*/ 0 h 238"/>
                  <a:gd name="T14" fmla="*/ 191 w 248"/>
                  <a:gd name="T15" fmla="*/ 2 h 238"/>
                  <a:gd name="T16" fmla="*/ 169 w 248"/>
                  <a:gd name="T17" fmla="*/ 2 h 238"/>
                  <a:gd name="T18" fmla="*/ 152 w 248"/>
                  <a:gd name="T19" fmla="*/ 2 h 238"/>
                  <a:gd name="T20" fmla="*/ 129 w 248"/>
                  <a:gd name="T21" fmla="*/ 4 h 238"/>
                  <a:gd name="T22" fmla="*/ 111 w 248"/>
                  <a:gd name="T23" fmla="*/ 7 h 238"/>
                  <a:gd name="T24" fmla="*/ 88 w 248"/>
                  <a:gd name="T25" fmla="*/ 9 h 238"/>
                  <a:gd name="T26" fmla="*/ 71 w 248"/>
                  <a:gd name="T27" fmla="*/ 9 h 238"/>
                  <a:gd name="T28" fmla="*/ 51 w 248"/>
                  <a:gd name="T29" fmla="*/ 9 h 238"/>
                  <a:gd name="T30" fmla="*/ 39 w 248"/>
                  <a:gd name="T31" fmla="*/ 9 h 238"/>
                  <a:gd name="T32" fmla="*/ 17 w 248"/>
                  <a:gd name="T33" fmla="*/ 15 h 238"/>
                  <a:gd name="T34" fmla="*/ 2 w 248"/>
                  <a:gd name="T35" fmla="*/ 45 h 238"/>
                  <a:gd name="T36" fmla="*/ 0 w 248"/>
                  <a:gd name="T37" fmla="*/ 101 h 238"/>
                  <a:gd name="T38" fmla="*/ 0 w 248"/>
                  <a:gd name="T39" fmla="*/ 148 h 238"/>
                  <a:gd name="T40" fmla="*/ 2 w 248"/>
                  <a:gd name="T41" fmla="*/ 204 h 238"/>
                  <a:gd name="T42" fmla="*/ 17 w 248"/>
                  <a:gd name="T43" fmla="*/ 234 h 238"/>
                  <a:gd name="T44" fmla="*/ 41 w 248"/>
                  <a:gd name="T45" fmla="*/ 238 h 238"/>
                  <a:gd name="T46" fmla="*/ 58 w 248"/>
                  <a:gd name="T47" fmla="*/ 238 h 238"/>
                  <a:gd name="T48" fmla="*/ 79 w 248"/>
                  <a:gd name="T49" fmla="*/ 238 h 238"/>
                  <a:gd name="T50" fmla="*/ 96 w 248"/>
                  <a:gd name="T51" fmla="*/ 238 h 238"/>
                  <a:gd name="T52" fmla="*/ 120 w 248"/>
                  <a:gd name="T53" fmla="*/ 238 h 238"/>
                  <a:gd name="T54" fmla="*/ 137 w 248"/>
                  <a:gd name="T55" fmla="*/ 238 h 238"/>
                  <a:gd name="T56" fmla="*/ 161 w 248"/>
                  <a:gd name="T57" fmla="*/ 236 h 238"/>
                  <a:gd name="T58" fmla="*/ 176 w 248"/>
                  <a:gd name="T59" fmla="*/ 236 h 238"/>
                  <a:gd name="T60" fmla="*/ 197 w 248"/>
                  <a:gd name="T61" fmla="*/ 234 h 238"/>
                  <a:gd name="T62" fmla="*/ 210 w 248"/>
                  <a:gd name="T63" fmla="*/ 234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8" h="238">
                    <a:moveTo>
                      <a:pt x="219" y="234"/>
                    </a:moveTo>
                    <a:lnTo>
                      <a:pt x="231" y="229"/>
                    </a:lnTo>
                    <a:lnTo>
                      <a:pt x="240" y="217"/>
                    </a:lnTo>
                    <a:lnTo>
                      <a:pt x="246" y="199"/>
                    </a:lnTo>
                    <a:lnTo>
                      <a:pt x="248" y="176"/>
                    </a:lnTo>
                    <a:lnTo>
                      <a:pt x="248" y="142"/>
                    </a:lnTo>
                    <a:lnTo>
                      <a:pt x="248" y="118"/>
                    </a:lnTo>
                    <a:lnTo>
                      <a:pt x="248" y="94"/>
                    </a:lnTo>
                    <a:lnTo>
                      <a:pt x="248" y="58"/>
                    </a:lnTo>
                    <a:lnTo>
                      <a:pt x="246" y="34"/>
                    </a:lnTo>
                    <a:lnTo>
                      <a:pt x="240" y="15"/>
                    </a:lnTo>
                    <a:lnTo>
                      <a:pt x="231" y="4"/>
                    </a:lnTo>
                    <a:lnTo>
                      <a:pt x="219" y="0"/>
                    </a:lnTo>
                    <a:lnTo>
                      <a:pt x="208" y="0"/>
                    </a:lnTo>
                    <a:lnTo>
                      <a:pt x="199" y="0"/>
                    </a:lnTo>
                    <a:lnTo>
                      <a:pt x="191" y="2"/>
                    </a:lnTo>
                    <a:lnTo>
                      <a:pt x="180" y="2"/>
                    </a:lnTo>
                    <a:lnTo>
                      <a:pt x="169" y="2"/>
                    </a:lnTo>
                    <a:lnTo>
                      <a:pt x="161" y="2"/>
                    </a:lnTo>
                    <a:lnTo>
                      <a:pt x="152" y="2"/>
                    </a:lnTo>
                    <a:lnTo>
                      <a:pt x="139" y="2"/>
                    </a:lnTo>
                    <a:lnTo>
                      <a:pt x="129" y="4"/>
                    </a:lnTo>
                    <a:lnTo>
                      <a:pt x="120" y="4"/>
                    </a:lnTo>
                    <a:lnTo>
                      <a:pt x="111" y="7"/>
                    </a:lnTo>
                    <a:lnTo>
                      <a:pt x="99" y="7"/>
                    </a:lnTo>
                    <a:lnTo>
                      <a:pt x="88" y="9"/>
                    </a:lnTo>
                    <a:lnTo>
                      <a:pt x="79" y="9"/>
                    </a:lnTo>
                    <a:lnTo>
                      <a:pt x="71" y="9"/>
                    </a:lnTo>
                    <a:lnTo>
                      <a:pt x="60" y="9"/>
                    </a:lnTo>
                    <a:lnTo>
                      <a:pt x="51" y="9"/>
                    </a:lnTo>
                    <a:lnTo>
                      <a:pt x="45" y="9"/>
                    </a:lnTo>
                    <a:lnTo>
                      <a:pt x="39" y="9"/>
                    </a:lnTo>
                    <a:lnTo>
                      <a:pt x="28" y="11"/>
                    </a:lnTo>
                    <a:lnTo>
                      <a:pt x="17" y="15"/>
                    </a:lnTo>
                    <a:lnTo>
                      <a:pt x="9" y="26"/>
                    </a:lnTo>
                    <a:lnTo>
                      <a:pt x="2" y="45"/>
                    </a:lnTo>
                    <a:lnTo>
                      <a:pt x="0" y="67"/>
                    </a:lnTo>
                    <a:lnTo>
                      <a:pt x="0" y="101"/>
                    </a:lnTo>
                    <a:lnTo>
                      <a:pt x="0" y="124"/>
                    </a:lnTo>
                    <a:lnTo>
                      <a:pt x="0" y="148"/>
                    </a:lnTo>
                    <a:lnTo>
                      <a:pt x="0" y="180"/>
                    </a:lnTo>
                    <a:lnTo>
                      <a:pt x="2" y="204"/>
                    </a:lnTo>
                    <a:lnTo>
                      <a:pt x="9" y="221"/>
                    </a:lnTo>
                    <a:lnTo>
                      <a:pt x="17" y="234"/>
                    </a:lnTo>
                    <a:lnTo>
                      <a:pt x="28" y="238"/>
                    </a:lnTo>
                    <a:lnTo>
                      <a:pt x="41" y="238"/>
                    </a:lnTo>
                    <a:lnTo>
                      <a:pt x="49" y="238"/>
                    </a:lnTo>
                    <a:lnTo>
                      <a:pt x="58" y="238"/>
                    </a:lnTo>
                    <a:lnTo>
                      <a:pt x="69" y="238"/>
                    </a:lnTo>
                    <a:lnTo>
                      <a:pt x="79" y="238"/>
                    </a:lnTo>
                    <a:lnTo>
                      <a:pt x="88" y="238"/>
                    </a:lnTo>
                    <a:lnTo>
                      <a:pt x="96" y="238"/>
                    </a:lnTo>
                    <a:lnTo>
                      <a:pt x="107" y="238"/>
                    </a:lnTo>
                    <a:lnTo>
                      <a:pt x="120" y="238"/>
                    </a:lnTo>
                    <a:lnTo>
                      <a:pt x="129" y="238"/>
                    </a:lnTo>
                    <a:lnTo>
                      <a:pt x="137" y="238"/>
                    </a:lnTo>
                    <a:lnTo>
                      <a:pt x="150" y="236"/>
                    </a:lnTo>
                    <a:lnTo>
                      <a:pt x="161" y="236"/>
                    </a:lnTo>
                    <a:lnTo>
                      <a:pt x="167" y="236"/>
                    </a:lnTo>
                    <a:lnTo>
                      <a:pt x="176" y="236"/>
                    </a:lnTo>
                    <a:lnTo>
                      <a:pt x="186" y="234"/>
                    </a:lnTo>
                    <a:lnTo>
                      <a:pt x="197" y="234"/>
                    </a:lnTo>
                    <a:lnTo>
                      <a:pt x="204" y="234"/>
                    </a:lnTo>
                    <a:lnTo>
                      <a:pt x="210" y="234"/>
                    </a:lnTo>
                    <a:lnTo>
                      <a:pt x="219" y="234"/>
                    </a:lnTo>
                    <a:close/>
                  </a:path>
                </a:pathLst>
              </a:custGeom>
              <a:solidFill>
                <a:srgbClr val="BFCE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488" name="Freeform 304"/>
              <p:cNvSpPr>
                <a:spLocks/>
              </p:cNvSpPr>
              <p:nvPr/>
            </p:nvSpPr>
            <p:spPr bwMode="auto">
              <a:xfrm>
                <a:off x="3592" y="2094"/>
                <a:ext cx="248" cy="245"/>
              </a:xfrm>
              <a:custGeom>
                <a:avLst/>
                <a:gdLst>
                  <a:gd name="T0" fmla="*/ 229 w 248"/>
                  <a:gd name="T1" fmla="*/ 236 h 245"/>
                  <a:gd name="T2" fmla="*/ 244 w 248"/>
                  <a:gd name="T3" fmla="*/ 204 h 245"/>
                  <a:gd name="T4" fmla="*/ 246 w 248"/>
                  <a:gd name="T5" fmla="*/ 144 h 245"/>
                  <a:gd name="T6" fmla="*/ 248 w 248"/>
                  <a:gd name="T7" fmla="*/ 97 h 245"/>
                  <a:gd name="T8" fmla="*/ 246 w 248"/>
                  <a:gd name="T9" fmla="*/ 37 h 245"/>
                  <a:gd name="T10" fmla="*/ 229 w 248"/>
                  <a:gd name="T11" fmla="*/ 5 h 245"/>
                  <a:gd name="T12" fmla="*/ 207 w 248"/>
                  <a:gd name="T13" fmla="*/ 0 h 245"/>
                  <a:gd name="T14" fmla="*/ 190 w 248"/>
                  <a:gd name="T15" fmla="*/ 3 h 245"/>
                  <a:gd name="T16" fmla="*/ 167 w 248"/>
                  <a:gd name="T17" fmla="*/ 3 h 245"/>
                  <a:gd name="T18" fmla="*/ 150 w 248"/>
                  <a:gd name="T19" fmla="*/ 3 h 245"/>
                  <a:gd name="T20" fmla="*/ 126 w 248"/>
                  <a:gd name="T21" fmla="*/ 3 h 245"/>
                  <a:gd name="T22" fmla="*/ 109 w 248"/>
                  <a:gd name="T23" fmla="*/ 5 h 245"/>
                  <a:gd name="T24" fmla="*/ 85 w 248"/>
                  <a:gd name="T25" fmla="*/ 5 h 245"/>
                  <a:gd name="T26" fmla="*/ 70 w 248"/>
                  <a:gd name="T27" fmla="*/ 7 h 245"/>
                  <a:gd name="T28" fmla="*/ 49 w 248"/>
                  <a:gd name="T29" fmla="*/ 7 h 245"/>
                  <a:gd name="T30" fmla="*/ 36 w 248"/>
                  <a:gd name="T31" fmla="*/ 7 h 245"/>
                  <a:gd name="T32" fmla="*/ 17 w 248"/>
                  <a:gd name="T33" fmla="*/ 11 h 245"/>
                  <a:gd name="T34" fmla="*/ 2 w 248"/>
                  <a:gd name="T35" fmla="*/ 45 h 245"/>
                  <a:gd name="T36" fmla="*/ 0 w 248"/>
                  <a:gd name="T37" fmla="*/ 105 h 245"/>
                  <a:gd name="T38" fmla="*/ 0 w 248"/>
                  <a:gd name="T39" fmla="*/ 153 h 245"/>
                  <a:gd name="T40" fmla="*/ 2 w 248"/>
                  <a:gd name="T41" fmla="*/ 208 h 245"/>
                  <a:gd name="T42" fmla="*/ 17 w 248"/>
                  <a:gd name="T43" fmla="*/ 240 h 245"/>
                  <a:gd name="T44" fmla="*/ 38 w 248"/>
                  <a:gd name="T45" fmla="*/ 245 h 245"/>
                  <a:gd name="T46" fmla="*/ 55 w 248"/>
                  <a:gd name="T47" fmla="*/ 243 h 245"/>
                  <a:gd name="T48" fmla="*/ 79 w 248"/>
                  <a:gd name="T49" fmla="*/ 243 h 245"/>
                  <a:gd name="T50" fmla="*/ 96 w 248"/>
                  <a:gd name="T51" fmla="*/ 245 h 245"/>
                  <a:gd name="T52" fmla="*/ 120 w 248"/>
                  <a:gd name="T53" fmla="*/ 245 h 245"/>
                  <a:gd name="T54" fmla="*/ 137 w 248"/>
                  <a:gd name="T55" fmla="*/ 243 h 245"/>
                  <a:gd name="T56" fmla="*/ 158 w 248"/>
                  <a:gd name="T57" fmla="*/ 240 h 245"/>
                  <a:gd name="T58" fmla="*/ 175 w 248"/>
                  <a:gd name="T59" fmla="*/ 243 h 245"/>
                  <a:gd name="T60" fmla="*/ 195 w 248"/>
                  <a:gd name="T61" fmla="*/ 240 h 245"/>
                  <a:gd name="T62" fmla="*/ 207 w 248"/>
                  <a:gd name="T63" fmla="*/ 24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8" h="245">
                    <a:moveTo>
                      <a:pt x="218" y="240"/>
                    </a:moveTo>
                    <a:lnTo>
                      <a:pt x="229" y="236"/>
                    </a:lnTo>
                    <a:lnTo>
                      <a:pt x="237" y="223"/>
                    </a:lnTo>
                    <a:lnTo>
                      <a:pt x="244" y="204"/>
                    </a:lnTo>
                    <a:lnTo>
                      <a:pt x="246" y="180"/>
                    </a:lnTo>
                    <a:lnTo>
                      <a:pt x="246" y="144"/>
                    </a:lnTo>
                    <a:lnTo>
                      <a:pt x="248" y="120"/>
                    </a:lnTo>
                    <a:lnTo>
                      <a:pt x="248" y="97"/>
                    </a:lnTo>
                    <a:lnTo>
                      <a:pt x="248" y="60"/>
                    </a:lnTo>
                    <a:lnTo>
                      <a:pt x="246" y="37"/>
                    </a:lnTo>
                    <a:lnTo>
                      <a:pt x="240" y="18"/>
                    </a:lnTo>
                    <a:lnTo>
                      <a:pt x="229" y="5"/>
                    </a:lnTo>
                    <a:lnTo>
                      <a:pt x="218" y="0"/>
                    </a:lnTo>
                    <a:lnTo>
                      <a:pt x="207" y="0"/>
                    </a:lnTo>
                    <a:lnTo>
                      <a:pt x="199" y="0"/>
                    </a:lnTo>
                    <a:lnTo>
                      <a:pt x="190" y="3"/>
                    </a:lnTo>
                    <a:lnTo>
                      <a:pt x="177" y="3"/>
                    </a:lnTo>
                    <a:lnTo>
                      <a:pt x="167" y="3"/>
                    </a:lnTo>
                    <a:lnTo>
                      <a:pt x="158" y="3"/>
                    </a:lnTo>
                    <a:lnTo>
                      <a:pt x="150" y="3"/>
                    </a:lnTo>
                    <a:lnTo>
                      <a:pt x="139" y="3"/>
                    </a:lnTo>
                    <a:lnTo>
                      <a:pt x="126" y="3"/>
                    </a:lnTo>
                    <a:lnTo>
                      <a:pt x="117" y="3"/>
                    </a:lnTo>
                    <a:lnTo>
                      <a:pt x="109" y="5"/>
                    </a:lnTo>
                    <a:lnTo>
                      <a:pt x="96" y="5"/>
                    </a:lnTo>
                    <a:lnTo>
                      <a:pt x="85" y="5"/>
                    </a:lnTo>
                    <a:lnTo>
                      <a:pt x="79" y="5"/>
                    </a:lnTo>
                    <a:lnTo>
                      <a:pt x="70" y="7"/>
                    </a:lnTo>
                    <a:lnTo>
                      <a:pt x="60" y="7"/>
                    </a:lnTo>
                    <a:lnTo>
                      <a:pt x="49" y="7"/>
                    </a:lnTo>
                    <a:lnTo>
                      <a:pt x="42" y="7"/>
                    </a:lnTo>
                    <a:lnTo>
                      <a:pt x="36" y="7"/>
                    </a:lnTo>
                    <a:lnTo>
                      <a:pt x="27" y="7"/>
                    </a:lnTo>
                    <a:lnTo>
                      <a:pt x="17" y="11"/>
                    </a:lnTo>
                    <a:lnTo>
                      <a:pt x="8" y="24"/>
                    </a:lnTo>
                    <a:lnTo>
                      <a:pt x="2" y="45"/>
                    </a:lnTo>
                    <a:lnTo>
                      <a:pt x="0" y="69"/>
                    </a:lnTo>
                    <a:lnTo>
                      <a:pt x="0" y="105"/>
                    </a:lnTo>
                    <a:lnTo>
                      <a:pt x="0" y="129"/>
                    </a:lnTo>
                    <a:lnTo>
                      <a:pt x="0" y="153"/>
                    </a:lnTo>
                    <a:lnTo>
                      <a:pt x="0" y="185"/>
                    </a:lnTo>
                    <a:lnTo>
                      <a:pt x="2" y="208"/>
                    </a:lnTo>
                    <a:lnTo>
                      <a:pt x="8" y="228"/>
                    </a:lnTo>
                    <a:lnTo>
                      <a:pt x="17" y="240"/>
                    </a:lnTo>
                    <a:lnTo>
                      <a:pt x="27" y="245"/>
                    </a:lnTo>
                    <a:lnTo>
                      <a:pt x="38" y="245"/>
                    </a:lnTo>
                    <a:lnTo>
                      <a:pt x="47" y="243"/>
                    </a:lnTo>
                    <a:lnTo>
                      <a:pt x="55" y="243"/>
                    </a:lnTo>
                    <a:lnTo>
                      <a:pt x="68" y="243"/>
                    </a:lnTo>
                    <a:lnTo>
                      <a:pt x="79" y="243"/>
                    </a:lnTo>
                    <a:lnTo>
                      <a:pt x="87" y="243"/>
                    </a:lnTo>
                    <a:lnTo>
                      <a:pt x="96" y="245"/>
                    </a:lnTo>
                    <a:lnTo>
                      <a:pt x="107" y="245"/>
                    </a:lnTo>
                    <a:lnTo>
                      <a:pt x="120" y="245"/>
                    </a:lnTo>
                    <a:lnTo>
                      <a:pt x="128" y="243"/>
                    </a:lnTo>
                    <a:lnTo>
                      <a:pt x="137" y="243"/>
                    </a:lnTo>
                    <a:lnTo>
                      <a:pt x="147" y="240"/>
                    </a:lnTo>
                    <a:lnTo>
                      <a:pt x="158" y="240"/>
                    </a:lnTo>
                    <a:lnTo>
                      <a:pt x="167" y="240"/>
                    </a:lnTo>
                    <a:lnTo>
                      <a:pt x="175" y="243"/>
                    </a:lnTo>
                    <a:lnTo>
                      <a:pt x="186" y="243"/>
                    </a:lnTo>
                    <a:lnTo>
                      <a:pt x="195" y="240"/>
                    </a:lnTo>
                    <a:lnTo>
                      <a:pt x="201" y="240"/>
                    </a:lnTo>
                    <a:lnTo>
                      <a:pt x="207" y="240"/>
                    </a:lnTo>
                    <a:lnTo>
                      <a:pt x="218" y="240"/>
                    </a:lnTo>
                    <a:close/>
                  </a:path>
                </a:pathLst>
              </a:custGeom>
              <a:solidFill>
                <a:srgbClr val="BFCE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489" name="Freeform 305"/>
              <p:cNvSpPr>
                <a:spLocks/>
              </p:cNvSpPr>
              <p:nvPr/>
            </p:nvSpPr>
            <p:spPr bwMode="auto">
              <a:xfrm>
                <a:off x="3163" y="2414"/>
                <a:ext cx="249" cy="233"/>
              </a:xfrm>
              <a:custGeom>
                <a:avLst/>
                <a:gdLst>
                  <a:gd name="T0" fmla="*/ 210 w 249"/>
                  <a:gd name="T1" fmla="*/ 0 h 233"/>
                  <a:gd name="T2" fmla="*/ 193 w 249"/>
                  <a:gd name="T3" fmla="*/ 0 h 233"/>
                  <a:gd name="T4" fmla="*/ 169 w 249"/>
                  <a:gd name="T5" fmla="*/ 0 h 233"/>
                  <a:gd name="T6" fmla="*/ 152 w 249"/>
                  <a:gd name="T7" fmla="*/ 0 h 233"/>
                  <a:gd name="T8" fmla="*/ 129 w 249"/>
                  <a:gd name="T9" fmla="*/ 0 h 233"/>
                  <a:gd name="T10" fmla="*/ 112 w 249"/>
                  <a:gd name="T11" fmla="*/ 2 h 233"/>
                  <a:gd name="T12" fmla="*/ 88 w 249"/>
                  <a:gd name="T13" fmla="*/ 2 h 233"/>
                  <a:gd name="T14" fmla="*/ 73 w 249"/>
                  <a:gd name="T15" fmla="*/ 0 h 233"/>
                  <a:gd name="T16" fmla="*/ 52 w 249"/>
                  <a:gd name="T17" fmla="*/ 0 h 233"/>
                  <a:gd name="T18" fmla="*/ 39 w 249"/>
                  <a:gd name="T19" fmla="*/ 2 h 233"/>
                  <a:gd name="T20" fmla="*/ 17 w 249"/>
                  <a:gd name="T21" fmla="*/ 6 h 233"/>
                  <a:gd name="T22" fmla="*/ 2 w 249"/>
                  <a:gd name="T23" fmla="*/ 36 h 233"/>
                  <a:gd name="T24" fmla="*/ 0 w 249"/>
                  <a:gd name="T25" fmla="*/ 92 h 233"/>
                  <a:gd name="T26" fmla="*/ 0 w 249"/>
                  <a:gd name="T27" fmla="*/ 139 h 233"/>
                  <a:gd name="T28" fmla="*/ 2 w 249"/>
                  <a:gd name="T29" fmla="*/ 195 h 233"/>
                  <a:gd name="T30" fmla="*/ 17 w 249"/>
                  <a:gd name="T31" fmla="*/ 225 h 233"/>
                  <a:gd name="T32" fmla="*/ 41 w 249"/>
                  <a:gd name="T33" fmla="*/ 229 h 233"/>
                  <a:gd name="T34" fmla="*/ 58 w 249"/>
                  <a:gd name="T35" fmla="*/ 231 h 233"/>
                  <a:gd name="T36" fmla="*/ 82 w 249"/>
                  <a:gd name="T37" fmla="*/ 231 h 233"/>
                  <a:gd name="T38" fmla="*/ 99 w 249"/>
                  <a:gd name="T39" fmla="*/ 231 h 233"/>
                  <a:gd name="T40" fmla="*/ 122 w 249"/>
                  <a:gd name="T41" fmla="*/ 231 h 233"/>
                  <a:gd name="T42" fmla="*/ 139 w 249"/>
                  <a:gd name="T43" fmla="*/ 233 h 233"/>
                  <a:gd name="T44" fmla="*/ 161 w 249"/>
                  <a:gd name="T45" fmla="*/ 233 h 233"/>
                  <a:gd name="T46" fmla="*/ 178 w 249"/>
                  <a:gd name="T47" fmla="*/ 231 h 233"/>
                  <a:gd name="T48" fmla="*/ 197 w 249"/>
                  <a:gd name="T49" fmla="*/ 231 h 233"/>
                  <a:gd name="T50" fmla="*/ 210 w 249"/>
                  <a:gd name="T51" fmla="*/ 233 h 233"/>
                  <a:gd name="T52" fmla="*/ 232 w 249"/>
                  <a:gd name="T53" fmla="*/ 229 h 233"/>
                  <a:gd name="T54" fmla="*/ 247 w 249"/>
                  <a:gd name="T55" fmla="*/ 199 h 233"/>
                  <a:gd name="T56" fmla="*/ 249 w 249"/>
                  <a:gd name="T57" fmla="*/ 139 h 233"/>
                  <a:gd name="T58" fmla="*/ 249 w 249"/>
                  <a:gd name="T59" fmla="*/ 92 h 233"/>
                  <a:gd name="T60" fmla="*/ 247 w 249"/>
                  <a:gd name="T61" fmla="*/ 34 h 233"/>
                  <a:gd name="T62" fmla="*/ 232 w 249"/>
                  <a:gd name="T63" fmla="*/ 4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9" h="233">
                    <a:moveTo>
                      <a:pt x="221" y="0"/>
                    </a:moveTo>
                    <a:lnTo>
                      <a:pt x="210" y="0"/>
                    </a:lnTo>
                    <a:lnTo>
                      <a:pt x="202" y="0"/>
                    </a:lnTo>
                    <a:lnTo>
                      <a:pt x="193" y="0"/>
                    </a:lnTo>
                    <a:lnTo>
                      <a:pt x="180" y="0"/>
                    </a:lnTo>
                    <a:lnTo>
                      <a:pt x="169" y="0"/>
                    </a:lnTo>
                    <a:lnTo>
                      <a:pt x="161" y="0"/>
                    </a:lnTo>
                    <a:lnTo>
                      <a:pt x="152" y="0"/>
                    </a:lnTo>
                    <a:lnTo>
                      <a:pt x="142" y="0"/>
                    </a:lnTo>
                    <a:lnTo>
                      <a:pt x="129" y="0"/>
                    </a:lnTo>
                    <a:lnTo>
                      <a:pt x="120" y="0"/>
                    </a:lnTo>
                    <a:lnTo>
                      <a:pt x="112" y="2"/>
                    </a:lnTo>
                    <a:lnTo>
                      <a:pt x="99" y="2"/>
                    </a:lnTo>
                    <a:lnTo>
                      <a:pt x="88" y="2"/>
                    </a:lnTo>
                    <a:lnTo>
                      <a:pt x="82" y="0"/>
                    </a:lnTo>
                    <a:lnTo>
                      <a:pt x="73" y="0"/>
                    </a:lnTo>
                    <a:lnTo>
                      <a:pt x="62" y="0"/>
                    </a:lnTo>
                    <a:lnTo>
                      <a:pt x="52" y="0"/>
                    </a:lnTo>
                    <a:lnTo>
                      <a:pt x="45" y="0"/>
                    </a:lnTo>
                    <a:lnTo>
                      <a:pt x="39" y="2"/>
                    </a:lnTo>
                    <a:lnTo>
                      <a:pt x="30" y="2"/>
                    </a:lnTo>
                    <a:lnTo>
                      <a:pt x="17" y="6"/>
                    </a:lnTo>
                    <a:lnTo>
                      <a:pt x="9" y="19"/>
                    </a:lnTo>
                    <a:lnTo>
                      <a:pt x="2" y="36"/>
                    </a:lnTo>
                    <a:lnTo>
                      <a:pt x="0" y="60"/>
                    </a:lnTo>
                    <a:lnTo>
                      <a:pt x="0" y="92"/>
                    </a:lnTo>
                    <a:lnTo>
                      <a:pt x="0" y="115"/>
                    </a:lnTo>
                    <a:lnTo>
                      <a:pt x="0" y="139"/>
                    </a:lnTo>
                    <a:lnTo>
                      <a:pt x="0" y="173"/>
                    </a:lnTo>
                    <a:lnTo>
                      <a:pt x="2" y="195"/>
                    </a:lnTo>
                    <a:lnTo>
                      <a:pt x="9" y="214"/>
                    </a:lnTo>
                    <a:lnTo>
                      <a:pt x="17" y="225"/>
                    </a:lnTo>
                    <a:lnTo>
                      <a:pt x="30" y="229"/>
                    </a:lnTo>
                    <a:lnTo>
                      <a:pt x="41" y="229"/>
                    </a:lnTo>
                    <a:lnTo>
                      <a:pt x="49" y="229"/>
                    </a:lnTo>
                    <a:lnTo>
                      <a:pt x="58" y="231"/>
                    </a:lnTo>
                    <a:lnTo>
                      <a:pt x="71" y="231"/>
                    </a:lnTo>
                    <a:lnTo>
                      <a:pt x="82" y="231"/>
                    </a:lnTo>
                    <a:lnTo>
                      <a:pt x="90" y="231"/>
                    </a:lnTo>
                    <a:lnTo>
                      <a:pt x="99" y="231"/>
                    </a:lnTo>
                    <a:lnTo>
                      <a:pt x="109" y="231"/>
                    </a:lnTo>
                    <a:lnTo>
                      <a:pt x="122" y="231"/>
                    </a:lnTo>
                    <a:lnTo>
                      <a:pt x="131" y="231"/>
                    </a:lnTo>
                    <a:lnTo>
                      <a:pt x="139" y="233"/>
                    </a:lnTo>
                    <a:lnTo>
                      <a:pt x="150" y="233"/>
                    </a:lnTo>
                    <a:lnTo>
                      <a:pt x="161" y="233"/>
                    </a:lnTo>
                    <a:lnTo>
                      <a:pt x="169" y="231"/>
                    </a:lnTo>
                    <a:lnTo>
                      <a:pt x="178" y="231"/>
                    </a:lnTo>
                    <a:lnTo>
                      <a:pt x="189" y="231"/>
                    </a:lnTo>
                    <a:lnTo>
                      <a:pt x="197" y="231"/>
                    </a:lnTo>
                    <a:lnTo>
                      <a:pt x="204" y="231"/>
                    </a:lnTo>
                    <a:lnTo>
                      <a:pt x="210" y="233"/>
                    </a:lnTo>
                    <a:lnTo>
                      <a:pt x="221" y="233"/>
                    </a:lnTo>
                    <a:lnTo>
                      <a:pt x="232" y="229"/>
                    </a:lnTo>
                    <a:lnTo>
                      <a:pt x="240" y="216"/>
                    </a:lnTo>
                    <a:lnTo>
                      <a:pt x="247" y="199"/>
                    </a:lnTo>
                    <a:lnTo>
                      <a:pt x="249" y="175"/>
                    </a:lnTo>
                    <a:lnTo>
                      <a:pt x="249" y="139"/>
                    </a:lnTo>
                    <a:lnTo>
                      <a:pt x="249" y="115"/>
                    </a:lnTo>
                    <a:lnTo>
                      <a:pt x="249" y="92"/>
                    </a:lnTo>
                    <a:lnTo>
                      <a:pt x="249" y="57"/>
                    </a:lnTo>
                    <a:lnTo>
                      <a:pt x="247" y="34"/>
                    </a:lnTo>
                    <a:lnTo>
                      <a:pt x="240" y="17"/>
                    </a:lnTo>
                    <a:lnTo>
                      <a:pt x="232" y="4"/>
                    </a:lnTo>
                    <a:lnTo>
                      <a:pt x="221" y="0"/>
                    </a:lnTo>
                    <a:close/>
                  </a:path>
                </a:pathLst>
              </a:custGeom>
              <a:solidFill>
                <a:srgbClr val="BFCE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490" name="Freeform 306"/>
              <p:cNvSpPr>
                <a:spLocks/>
              </p:cNvSpPr>
              <p:nvPr/>
            </p:nvSpPr>
            <p:spPr bwMode="auto">
              <a:xfrm>
                <a:off x="3444" y="2411"/>
                <a:ext cx="248" cy="238"/>
              </a:xfrm>
              <a:custGeom>
                <a:avLst/>
                <a:gdLst>
                  <a:gd name="T0" fmla="*/ 208 w 248"/>
                  <a:gd name="T1" fmla="*/ 0 h 238"/>
                  <a:gd name="T2" fmla="*/ 190 w 248"/>
                  <a:gd name="T3" fmla="*/ 0 h 238"/>
                  <a:gd name="T4" fmla="*/ 169 w 248"/>
                  <a:gd name="T5" fmla="*/ 0 h 238"/>
                  <a:gd name="T6" fmla="*/ 152 w 248"/>
                  <a:gd name="T7" fmla="*/ 0 h 238"/>
                  <a:gd name="T8" fmla="*/ 128 w 248"/>
                  <a:gd name="T9" fmla="*/ 0 h 238"/>
                  <a:gd name="T10" fmla="*/ 111 w 248"/>
                  <a:gd name="T11" fmla="*/ 3 h 238"/>
                  <a:gd name="T12" fmla="*/ 88 w 248"/>
                  <a:gd name="T13" fmla="*/ 3 h 238"/>
                  <a:gd name="T14" fmla="*/ 73 w 248"/>
                  <a:gd name="T15" fmla="*/ 3 h 238"/>
                  <a:gd name="T16" fmla="*/ 51 w 248"/>
                  <a:gd name="T17" fmla="*/ 3 h 238"/>
                  <a:gd name="T18" fmla="*/ 38 w 248"/>
                  <a:gd name="T19" fmla="*/ 0 h 238"/>
                  <a:gd name="T20" fmla="*/ 17 w 248"/>
                  <a:gd name="T21" fmla="*/ 5 h 238"/>
                  <a:gd name="T22" fmla="*/ 2 w 248"/>
                  <a:gd name="T23" fmla="*/ 37 h 238"/>
                  <a:gd name="T24" fmla="*/ 0 w 248"/>
                  <a:gd name="T25" fmla="*/ 97 h 238"/>
                  <a:gd name="T26" fmla="*/ 0 w 248"/>
                  <a:gd name="T27" fmla="*/ 144 h 238"/>
                  <a:gd name="T28" fmla="*/ 2 w 248"/>
                  <a:gd name="T29" fmla="*/ 202 h 238"/>
                  <a:gd name="T30" fmla="*/ 17 w 248"/>
                  <a:gd name="T31" fmla="*/ 232 h 238"/>
                  <a:gd name="T32" fmla="*/ 41 w 248"/>
                  <a:gd name="T33" fmla="*/ 236 h 238"/>
                  <a:gd name="T34" fmla="*/ 58 w 248"/>
                  <a:gd name="T35" fmla="*/ 236 h 238"/>
                  <a:gd name="T36" fmla="*/ 79 w 248"/>
                  <a:gd name="T37" fmla="*/ 236 h 238"/>
                  <a:gd name="T38" fmla="*/ 96 w 248"/>
                  <a:gd name="T39" fmla="*/ 238 h 238"/>
                  <a:gd name="T40" fmla="*/ 120 w 248"/>
                  <a:gd name="T41" fmla="*/ 238 h 238"/>
                  <a:gd name="T42" fmla="*/ 137 w 248"/>
                  <a:gd name="T43" fmla="*/ 238 h 238"/>
                  <a:gd name="T44" fmla="*/ 160 w 248"/>
                  <a:gd name="T45" fmla="*/ 238 h 238"/>
                  <a:gd name="T46" fmla="*/ 175 w 248"/>
                  <a:gd name="T47" fmla="*/ 238 h 238"/>
                  <a:gd name="T48" fmla="*/ 197 w 248"/>
                  <a:gd name="T49" fmla="*/ 238 h 238"/>
                  <a:gd name="T50" fmla="*/ 210 w 248"/>
                  <a:gd name="T51" fmla="*/ 238 h 238"/>
                  <a:gd name="T52" fmla="*/ 231 w 248"/>
                  <a:gd name="T53" fmla="*/ 234 h 238"/>
                  <a:gd name="T54" fmla="*/ 246 w 248"/>
                  <a:gd name="T55" fmla="*/ 204 h 238"/>
                  <a:gd name="T56" fmla="*/ 248 w 248"/>
                  <a:gd name="T57" fmla="*/ 144 h 238"/>
                  <a:gd name="T58" fmla="*/ 248 w 248"/>
                  <a:gd name="T59" fmla="*/ 97 h 238"/>
                  <a:gd name="T60" fmla="*/ 246 w 248"/>
                  <a:gd name="T61" fmla="*/ 37 h 238"/>
                  <a:gd name="T62" fmla="*/ 231 w 248"/>
                  <a:gd name="T63" fmla="*/ 5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8" h="238">
                    <a:moveTo>
                      <a:pt x="220" y="0"/>
                    </a:moveTo>
                    <a:lnTo>
                      <a:pt x="208" y="0"/>
                    </a:lnTo>
                    <a:lnTo>
                      <a:pt x="199" y="0"/>
                    </a:lnTo>
                    <a:lnTo>
                      <a:pt x="190" y="0"/>
                    </a:lnTo>
                    <a:lnTo>
                      <a:pt x="180" y="0"/>
                    </a:lnTo>
                    <a:lnTo>
                      <a:pt x="169" y="0"/>
                    </a:lnTo>
                    <a:lnTo>
                      <a:pt x="160" y="0"/>
                    </a:lnTo>
                    <a:lnTo>
                      <a:pt x="152" y="0"/>
                    </a:lnTo>
                    <a:lnTo>
                      <a:pt x="141" y="0"/>
                    </a:lnTo>
                    <a:lnTo>
                      <a:pt x="128" y="0"/>
                    </a:lnTo>
                    <a:lnTo>
                      <a:pt x="120" y="0"/>
                    </a:lnTo>
                    <a:lnTo>
                      <a:pt x="111" y="3"/>
                    </a:lnTo>
                    <a:lnTo>
                      <a:pt x="98" y="3"/>
                    </a:lnTo>
                    <a:lnTo>
                      <a:pt x="88" y="3"/>
                    </a:lnTo>
                    <a:lnTo>
                      <a:pt x="79" y="3"/>
                    </a:lnTo>
                    <a:lnTo>
                      <a:pt x="73" y="3"/>
                    </a:lnTo>
                    <a:lnTo>
                      <a:pt x="62" y="3"/>
                    </a:lnTo>
                    <a:lnTo>
                      <a:pt x="51" y="3"/>
                    </a:lnTo>
                    <a:lnTo>
                      <a:pt x="45" y="0"/>
                    </a:lnTo>
                    <a:lnTo>
                      <a:pt x="38" y="0"/>
                    </a:lnTo>
                    <a:lnTo>
                      <a:pt x="28" y="0"/>
                    </a:lnTo>
                    <a:lnTo>
                      <a:pt x="17" y="5"/>
                    </a:lnTo>
                    <a:lnTo>
                      <a:pt x="8" y="18"/>
                    </a:lnTo>
                    <a:lnTo>
                      <a:pt x="2" y="37"/>
                    </a:lnTo>
                    <a:lnTo>
                      <a:pt x="0" y="60"/>
                    </a:lnTo>
                    <a:lnTo>
                      <a:pt x="0" y="97"/>
                    </a:lnTo>
                    <a:lnTo>
                      <a:pt x="0" y="120"/>
                    </a:lnTo>
                    <a:lnTo>
                      <a:pt x="0" y="144"/>
                    </a:lnTo>
                    <a:lnTo>
                      <a:pt x="0" y="178"/>
                    </a:lnTo>
                    <a:lnTo>
                      <a:pt x="2" y="202"/>
                    </a:lnTo>
                    <a:lnTo>
                      <a:pt x="8" y="219"/>
                    </a:lnTo>
                    <a:lnTo>
                      <a:pt x="17" y="232"/>
                    </a:lnTo>
                    <a:lnTo>
                      <a:pt x="28" y="236"/>
                    </a:lnTo>
                    <a:lnTo>
                      <a:pt x="41" y="236"/>
                    </a:lnTo>
                    <a:lnTo>
                      <a:pt x="49" y="236"/>
                    </a:lnTo>
                    <a:lnTo>
                      <a:pt x="58" y="236"/>
                    </a:lnTo>
                    <a:lnTo>
                      <a:pt x="68" y="236"/>
                    </a:lnTo>
                    <a:lnTo>
                      <a:pt x="79" y="236"/>
                    </a:lnTo>
                    <a:lnTo>
                      <a:pt x="88" y="236"/>
                    </a:lnTo>
                    <a:lnTo>
                      <a:pt x="96" y="238"/>
                    </a:lnTo>
                    <a:lnTo>
                      <a:pt x="107" y="238"/>
                    </a:lnTo>
                    <a:lnTo>
                      <a:pt x="120" y="238"/>
                    </a:lnTo>
                    <a:lnTo>
                      <a:pt x="128" y="238"/>
                    </a:lnTo>
                    <a:lnTo>
                      <a:pt x="137" y="238"/>
                    </a:lnTo>
                    <a:lnTo>
                      <a:pt x="150" y="238"/>
                    </a:lnTo>
                    <a:lnTo>
                      <a:pt x="160" y="238"/>
                    </a:lnTo>
                    <a:lnTo>
                      <a:pt x="169" y="238"/>
                    </a:lnTo>
                    <a:lnTo>
                      <a:pt x="175" y="238"/>
                    </a:lnTo>
                    <a:lnTo>
                      <a:pt x="186" y="238"/>
                    </a:lnTo>
                    <a:lnTo>
                      <a:pt x="197" y="238"/>
                    </a:lnTo>
                    <a:lnTo>
                      <a:pt x="203" y="238"/>
                    </a:lnTo>
                    <a:lnTo>
                      <a:pt x="210" y="238"/>
                    </a:lnTo>
                    <a:lnTo>
                      <a:pt x="220" y="238"/>
                    </a:lnTo>
                    <a:lnTo>
                      <a:pt x="231" y="234"/>
                    </a:lnTo>
                    <a:lnTo>
                      <a:pt x="240" y="221"/>
                    </a:lnTo>
                    <a:lnTo>
                      <a:pt x="246" y="204"/>
                    </a:lnTo>
                    <a:lnTo>
                      <a:pt x="248" y="180"/>
                    </a:lnTo>
                    <a:lnTo>
                      <a:pt x="248" y="144"/>
                    </a:lnTo>
                    <a:lnTo>
                      <a:pt x="248" y="120"/>
                    </a:lnTo>
                    <a:lnTo>
                      <a:pt x="248" y="97"/>
                    </a:lnTo>
                    <a:lnTo>
                      <a:pt x="248" y="60"/>
                    </a:lnTo>
                    <a:lnTo>
                      <a:pt x="246" y="37"/>
                    </a:lnTo>
                    <a:lnTo>
                      <a:pt x="240" y="18"/>
                    </a:lnTo>
                    <a:lnTo>
                      <a:pt x="231" y="5"/>
                    </a:lnTo>
                    <a:lnTo>
                      <a:pt x="220" y="0"/>
                    </a:lnTo>
                    <a:close/>
                  </a:path>
                </a:pathLst>
              </a:custGeom>
              <a:solidFill>
                <a:srgbClr val="BFCE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491" name="Freeform 307"/>
              <p:cNvSpPr>
                <a:spLocks/>
              </p:cNvSpPr>
              <p:nvPr/>
            </p:nvSpPr>
            <p:spPr bwMode="auto">
              <a:xfrm>
                <a:off x="3018" y="2407"/>
                <a:ext cx="120" cy="247"/>
              </a:xfrm>
              <a:custGeom>
                <a:avLst/>
                <a:gdLst>
                  <a:gd name="T0" fmla="*/ 120 w 120"/>
                  <a:gd name="T1" fmla="*/ 180 h 247"/>
                  <a:gd name="T2" fmla="*/ 120 w 120"/>
                  <a:gd name="T3" fmla="*/ 146 h 247"/>
                  <a:gd name="T4" fmla="*/ 120 w 120"/>
                  <a:gd name="T5" fmla="*/ 122 h 247"/>
                  <a:gd name="T6" fmla="*/ 120 w 120"/>
                  <a:gd name="T7" fmla="*/ 99 h 247"/>
                  <a:gd name="T8" fmla="*/ 120 w 120"/>
                  <a:gd name="T9" fmla="*/ 67 h 247"/>
                  <a:gd name="T10" fmla="*/ 117 w 120"/>
                  <a:gd name="T11" fmla="*/ 45 h 247"/>
                  <a:gd name="T12" fmla="*/ 111 w 120"/>
                  <a:gd name="T13" fmla="*/ 26 h 247"/>
                  <a:gd name="T14" fmla="*/ 102 w 120"/>
                  <a:gd name="T15" fmla="*/ 15 h 247"/>
                  <a:gd name="T16" fmla="*/ 90 w 120"/>
                  <a:gd name="T17" fmla="*/ 11 h 247"/>
                  <a:gd name="T18" fmla="*/ 75 w 120"/>
                  <a:gd name="T19" fmla="*/ 11 h 247"/>
                  <a:gd name="T20" fmla="*/ 66 w 120"/>
                  <a:gd name="T21" fmla="*/ 11 h 247"/>
                  <a:gd name="T22" fmla="*/ 57 w 120"/>
                  <a:gd name="T23" fmla="*/ 11 h 247"/>
                  <a:gd name="T24" fmla="*/ 42 w 120"/>
                  <a:gd name="T25" fmla="*/ 11 h 247"/>
                  <a:gd name="T26" fmla="*/ 30 w 120"/>
                  <a:gd name="T27" fmla="*/ 7 h 247"/>
                  <a:gd name="T28" fmla="*/ 21 w 120"/>
                  <a:gd name="T29" fmla="*/ 0 h 247"/>
                  <a:gd name="T30" fmla="*/ 15 w 120"/>
                  <a:gd name="T31" fmla="*/ 0 h 247"/>
                  <a:gd name="T32" fmla="*/ 6 w 120"/>
                  <a:gd name="T33" fmla="*/ 11 h 247"/>
                  <a:gd name="T34" fmla="*/ 0 w 120"/>
                  <a:gd name="T35" fmla="*/ 30 h 247"/>
                  <a:gd name="T36" fmla="*/ 0 w 120"/>
                  <a:gd name="T37" fmla="*/ 47 h 247"/>
                  <a:gd name="T38" fmla="*/ 4 w 120"/>
                  <a:gd name="T39" fmla="*/ 64 h 247"/>
                  <a:gd name="T40" fmla="*/ 6 w 120"/>
                  <a:gd name="T41" fmla="*/ 90 h 247"/>
                  <a:gd name="T42" fmla="*/ 6 w 120"/>
                  <a:gd name="T43" fmla="*/ 114 h 247"/>
                  <a:gd name="T44" fmla="*/ 6 w 120"/>
                  <a:gd name="T45" fmla="*/ 131 h 247"/>
                  <a:gd name="T46" fmla="*/ 6 w 120"/>
                  <a:gd name="T47" fmla="*/ 148 h 247"/>
                  <a:gd name="T48" fmla="*/ 6 w 120"/>
                  <a:gd name="T49" fmla="*/ 172 h 247"/>
                  <a:gd name="T50" fmla="*/ 4 w 120"/>
                  <a:gd name="T51" fmla="*/ 193 h 247"/>
                  <a:gd name="T52" fmla="*/ 2 w 120"/>
                  <a:gd name="T53" fmla="*/ 208 h 247"/>
                  <a:gd name="T54" fmla="*/ 0 w 120"/>
                  <a:gd name="T55" fmla="*/ 223 h 247"/>
                  <a:gd name="T56" fmla="*/ 6 w 120"/>
                  <a:gd name="T57" fmla="*/ 236 h 247"/>
                  <a:gd name="T58" fmla="*/ 17 w 120"/>
                  <a:gd name="T59" fmla="*/ 247 h 247"/>
                  <a:gd name="T60" fmla="*/ 27 w 120"/>
                  <a:gd name="T61" fmla="*/ 244 h 247"/>
                  <a:gd name="T62" fmla="*/ 38 w 120"/>
                  <a:gd name="T63" fmla="*/ 240 h 247"/>
                  <a:gd name="T64" fmla="*/ 53 w 120"/>
                  <a:gd name="T65" fmla="*/ 236 h 247"/>
                  <a:gd name="T66" fmla="*/ 64 w 120"/>
                  <a:gd name="T67" fmla="*/ 236 h 247"/>
                  <a:gd name="T68" fmla="*/ 70 w 120"/>
                  <a:gd name="T69" fmla="*/ 236 h 247"/>
                  <a:gd name="T70" fmla="*/ 79 w 120"/>
                  <a:gd name="T71" fmla="*/ 236 h 247"/>
                  <a:gd name="T72" fmla="*/ 90 w 120"/>
                  <a:gd name="T73" fmla="*/ 236 h 247"/>
                  <a:gd name="T74" fmla="*/ 102 w 120"/>
                  <a:gd name="T75" fmla="*/ 232 h 247"/>
                  <a:gd name="T76" fmla="*/ 111 w 120"/>
                  <a:gd name="T77" fmla="*/ 219 h 247"/>
                  <a:gd name="T78" fmla="*/ 117 w 120"/>
                  <a:gd name="T79" fmla="*/ 202 h 247"/>
                  <a:gd name="T80" fmla="*/ 120 w 120"/>
                  <a:gd name="T81" fmla="*/ 180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0" h="247">
                    <a:moveTo>
                      <a:pt x="120" y="180"/>
                    </a:moveTo>
                    <a:lnTo>
                      <a:pt x="120" y="146"/>
                    </a:lnTo>
                    <a:lnTo>
                      <a:pt x="120" y="122"/>
                    </a:lnTo>
                    <a:lnTo>
                      <a:pt x="120" y="99"/>
                    </a:lnTo>
                    <a:lnTo>
                      <a:pt x="120" y="67"/>
                    </a:lnTo>
                    <a:lnTo>
                      <a:pt x="117" y="45"/>
                    </a:lnTo>
                    <a:lnTo>
                      <a:pt x="111" y="26"/>
                    </a:lnTo>
                    <a:lnTo>
                      <a:pt x="102" y="15"/>
                    </a:lnTo>
                    <a:lnTo>
                      <a:pt x="90" y="11"/>
                    </a:lnTo>
                    <a:lnTo>
                      <a:pt x="75" y="11"/>
                    </a:lnTo>
                    <a:lnTo>
                      <a:pt x="66" y="11"/>
                    </a:lnTo>
                    <a:lnTo>
                      <a:pt x="57" y="11"/>
                    </a:lnTo>
                    <a:lnTo>
                      <a:pt x="42" y="11"/>
                    </a:lnTo>
                    <a:lnTo>
                      <a:pt x="30" y="7"/>
                    </a:lnTo>
                    <a:lnTo>
                      <a:pt x="21" y="0"/>
                    </a:lnTo>
                    <a:lnTo>
                      <a:pt x="15" y="0"/>
                    </a:lnTo>
                    <a:lnTo>
                      <a:pt x="6" y="11"/>
                    </a:lnTo>
                    <a:lnTo>
                      <a:pt x="0" y="30"/>
                    </a:lnTo>
                    <a:lnTo>
                      <a:pt x="0" y="47"/>
                    </a:lnTo>
                    <a:lnTo>
                      <a:pt x="4" y="64"/>
                    </a:lnTo>
                    <a:lnTo>
                      <a:pt x="6" y="90"/>
                    </a:lnTo>
                    <a:lnTo>
                      <a:pt x="6" y="114"/>
                    </a:lnTo>
                    <a:lnTo>
                      <a:pt x="6" y="131"/>
                    </a:lnTo>
                    <a:lnTo>
                      <a:pt x="6" y="148"/>
                    </a:lnTo>
                    <a:lnTo>
                      <a:pt x="6" y="172"/>
                    </a:lnTo>
                    <a:lnTo>
                      <a:pt x="4" y="193"/>
                    </a:lnTo>
                    <a:lnTo>
                      <a:pt x="2" y="208"/>
                    </a:lnTo>
                    <a:lnTo>
                      <a:pt x="0" y="223"/>
                    </a:lnTo>
                    <a:lnTo>
                      <a:pt x="6" y="236"/>
                    </a:lnTo>
                    <a:lnTo>
                      <a:pt x="17" y="247"/>
                    </a:lnTo>
                    <a:lnTo>
                      <a:pt x="27" y="244"/>
                    </a:lnTo>
                    <a:lnTo>
                      <a:pt x="38" y="240"/>
                    </a:lnTo>
                    <a:lnTo>
                      <a:pt x="53" y="236"/>
                    </a:lnTo>
                    <a:lnTo>
                      <a:pt x="64" y="236"/>
                    </a:lnTo>
                    <a:lnTo>
                      <a:pt x="70" y="236"/>
                    </a:lnTo>
                    <a:lnTo>
                      <a:pt x="79" y="236"/>
                    </a:lnTo>
                    <a:lnTo>
                      <a:pt x="90" y="236"/>
                    </a:lnTo>
                    <a:lnTo>
                      <a:pt x="102" y="232"/>
                    </a:lnTo>
                    <a:lnTo>
                      <a:pt x="111" y="219"/>
                    </a:lnTo>
                    <a:lnTo>
                      <a:pt x="117" y="202"/>
                    </a:lnTo>
                    <a:lnTo>
                      <a:pt x="120" y="180"/>
                    </a:lnTo>
                    <a:close/>
                  </a:path>
                </a:pathLst>
              </a:custGeom>
              <a:solidFill>
                <a:srgbClr val="BFCE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492" name="Freeform 308"/>
              <p:cNvSpPr>
                <a:spLocks/>
              </p:cNvSpPr>
              <p:nvPr/>
            </p:nvSpPr>
            <p:spPr bwMode="auto">
              <a:xfrm>
                <a:off x="3033" y="2714"/>
                <a:ext cx="248" cy="233"/>
              </a:xfrm>
              <a:custGeom>
                <a:avLst/>
                <a:gdLst>
                  <a:gd name="T0" fmla="*/ 229 w 248"/>
                  <a:gd name="T1" fmla="*/ 229 h 233"/>
                  <a:gd name="T2" fmla="*/ 244 w 248"/>
                  <a:gd name="T3" fmla="*/ 199 h 233"/>
                  <a:gd name="T4" fmla="*/ 246 w 248"/>
                  <a:gd name="T5" fmla="*/ 141 h 233"/>
                  <a:gd name="T6" fmla="*/ 248 w 248"/>
                  <a:gd name="T7" fmla="*/ 94 h 233"/>
                  <a:gd name="T8" fmla="*/ 246 w 248"/>
                  <a:gd name="T9" fmla="*/ 36 h 233"/>
                  <a:gd name="T10" fmla="*/ 229 w 248"/>
                  <a:gd name="T11" fmla="*/ 6 h 233"/>
                  <a:gd name="T12" fmla="*/ 205 w 248"/>
                  <a:gd name="T13" fmla="*/ 2 h 233"/>
                  <a:gd name="T14" fmla="*/ 188 w 248"/>
                  <a:gd name="T15" fmla="*/ 2 h 233"/>
                  <a:gd name="T16" fmla="*/ 167 w 248"/>
                  <a:gd name="T17" fmla="*/ 2 h 233"/>
                  <a:gd name="T18" fmla="*/ 150 w 248"/>
                  <a:gd name="T19" fmla="*/ 0 h 233"/>
                  <a:gd name="T20" fmla="*/ 126 w 248"/>
                  <a:gd name="T21" fmla="*/ 0 h 233"/>
                  <a:gd name="T22" fmla="*/ 109 w 248"/>
                  <a:gd name="T23" fmla="*/ 0 h 233"/>
                  <a:gd name="T24" fmla="*/ 85 w 248"/>
                  <a:gd name="T25" fmla="*/ 0 h 233"/>
                  <a:gd name="T26" fmla="*/ 70 w 248"/>
                  <a:gd name="T27" fmla="*/ 0 h 233"/>
                  <a:gd name="T28" fmla="*/ 49 w 248"/>
                  <a:gd name="T29" fmla="*/ 0 h 233"/>
                  <a:gd name="T30" fmla="*/ 36 w 248"/>
                  <a:gd name="T31" fmla="*/ 0 h 233"/>
                  <a:gd name="T32" fmla="*/ 17 w 248"/>
                  <a:gd name="T33" fmla="*/ 4 h 233"/>
                  <a:gd name="T34" fmla="*/ 2 w 248"/>
                  <a:gd name="T35" fmla="*/ 32 h 233"/>
                  <a:gd name="T36" fmla="*/ 0 w 248"/>
                  <a:gd name="T37" fmla="*/ 85 h 233"/>
                  <a:gd name="T38" fmla="*/ 0 w 248"/>
                  <a:gd name="T39" fmla="*/ 132 h 233"/>
                  <a:gd name="T40" fmla="*/ 2 w 248"/>
                  <a:gd name="T41" fmla="*/ 188 h 233"/>
                  <a:gd name="T42" fmla="*/ 17 w 248"/>
                  <a:gd name="T43" fmla="*/ 218 h 233"/>
                  <a:gd name="T44" fmla="*/ 38 w 248"/>
                  <a:gd name="T45" fmla="*/ 224 h 233"/>
                  <a:gd name="T46" fmla="*/ 55 w 248"/>
                  <a:gd name="T47" fmla="*/ 224 h 233"/>
                  <a:gd name="T48" fmla="*/ 77 w 248"/>
                  <a:gd name="T49" fmla="*/ 227 h 233"/>
                  <a:gd name="T50" fmla="*/ 94 w 248"/>
                  <a:gd name="T51" fmla="*/ 224 h 233"/>
                  <a:gd name="T52" fmla="*/ 117 w 248"/>
                  <a:gd name="T53" fmla="*/ 227 h 233"/>
                  <a:gd name="T54" fmla="*/ 135 w 248"/>
                  <a:gd name="T55" fmla="*/ 227 h 233"/>
                  <a:gd name="T56" fmla="*/ 158 w 248"/>
                  <a:gd name="T57" fmla="*/ 229 h 233"/>
                  <a:gd name="T58" fmla="*/ 175 w 248"/>
                  <a:gd name="T59" fmla="*/ 229 h 233"/>
                  <a:gd name="T60" fmla="*/ 194 w 248"/>
                  <a:gd name="T61" fmla="*/ 231 h 233"/>
                  <a:gd name="T62" fmla="*/ 207 w 248"/>
                  <a:gd name="T63" fmla="*/ 231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8" h="233">
                    <a:moveTo>
                      <a:pt x="218" y="233"/>
                    </a:moveTo>
                    <a:lnTo>
                      <a:pt x="229" y="229"/>
                    </a:lnTo>
                    <a:lnTo>
                      <a:pt x="237" y="216"/>
                    </a:lnTo>
                    <a:lnTo>
                      <a:pt x="244" y="199"/>
                    </a:lnTo>
                    <a:lnTo>
                      <a:pt x="246" y="175"/>
                    </a:lnTo>
                    <a:lnTo>
                      <a:pt x="246" y="141"/>
                    </a:lnTo>
                    <a:lnTo>
                      <a:pt x="248" y="117"/>
                    </a:lnTo>
                    <a:lnTo>
                      <a:pt x="248" y="94"/>
                    </a:lnTo>
                    <a:lnTo>
                      <a:pt x="248" y="59"/>
                    </a:lnTo>
                    <a:lnTo>
                      <a:pt x="246" y="36"/>
                    </a:lnTo>
                    <a:lnTo>
                      <a:pt x="239" y="19"/>
                    </a:lnTo>
                    <a:lnTo>
                      <a:pt x="229" y="6"/>
                    </a:lnTo>
                    <a:lnTo>
                      <a:pt x="218" y="2"/>
                    </a:lnTo>
                    <a:lnTo>
                      <a:pt x="205" y="2"/>
                    </a:lnTo>
                    <a:lnTo>
                      <a:pt x="197" y="2"/>
                    </a:lnTo>
                    <a:lnTo>
                      <a:pt x="188" y="2"/>
                    </a:lnTo>
                    <a:lnTo>
                      <a:pt x="177" y="2"/>
                    </a:lnTo>
                    <a:lnTo>
                      <a:pt x="167" y="2"/>
                    </a:lnTo>
                    <a:lnTo>
                      <a:pt x="158" y="0"/>
                    </a:lnTo>
                    <a:lnTo>
                      <a:pt x="150" y="0"/>
                    </a:lnTo>
                    <a:lnTo>
                      <a:pt x="139" y="0"/>
                    </a:lnTo>
                    <a:lnTo>
                      <a:pt x="126" y="0"/>
                    </a:lnTo>
                    <a:lnTo>
                      <a:pt x="117" y="0"/>
                    </a:lnTo>
                    <a:lnTo>
                      <a:pt x="109" y="0"/>
                    </a:lnTo>
                    <a:lnTo>
                      <a:pt x="96" y="0"/>
                    </a:lnTo>
                    <a:lnTo>
                      <a:pt x="85" y="0"/>
                    </a:lnTo>
                    <a:lnTo>
                      <a:pt x="79" y="0"/>
                    </a:lnTo>
                    <a:lnTo>
                      <a:pt x="70" y="0"/>
                    </a:lnTo>
                    <a:lnTo>
                      <a:pt x="60" y="0"/>
                    </a:lnTo>
                    <a:lnTo>
                      <a:pt x="49" y="0"/>
                    </a:lnTo>
                    <a:lnTo>
                      <a:pt x="42" y="0"/>
                    </a:lnTo>
                    <a:lnTo>
                      <a:pt x="36" y="0"/>
                    </a:lnTo>
                    <a:lnTo>
                      <a:pt x="27" y="0"/>
                    </a:lnTo>
                    <a:lnTo>
                      <a:pt x="17" y="4"/>
                    </a:lnTo>
                    <a:lnTo>
                      <a:pt x="8" y="15"/>
                    </a:lnTo>
                    <a:lnTo>
                      <a:pt x="2" y="32"/>
                    </a:lnTo>
                    <a:lnTo>
                      <a:pt x="0" y="53"/>
                    </a:lnTo>
                    <a:lnTo>
                      <a:pt x="0" y="85"/>
                    </a:lnTo>
                    <a:lnTo>
                      <a:pt x="0" y="109"/>
                    </a:lnTo>
                    <a:lnTo>
                      <a:pt x="0" y="132"/>
                    </a:lnTo>
                    <a:lnTo>
                      <a:pt x="0" y="167"/>
                    </a:lnTo>
                    <a:lnTo>
                      <a:pt x="2" y="188"/>
                    </a:lnTo>
                    <a:lnTo>
                      <a:pt x="8" y="205"/>
                    </a:lnTo>
                    <a:lnTo>
                      <a:pt x="17" y="218"/>
                    </a:lnTo>
                    <a:lnTo>
                      <a:pt x="27" y="224"/>
                    </a:lnTo>
                    <a:lnTo>
                      <a:pt x="38" y="224"/>
                    </a:lnTo>
                    <a:lnTo>
                      <a:pt x="47" y="224"/>
                    </a:lnTo>
                    <a:lnTo>
                      <a:pt x="55" y="224"/>
                    </a:lnTo>
                    <a:lnTo>
                      <a:pt x="66" y="227"/>
                    </a:lnTo>
                    <a:lnTo>
                      <a:pt x="77" y="227"/>
                    </a:lnTo>
                    <a:lnTo>
                      <a:pt x="85" y="224"/>
                    </a:lnTo>
                    <a:lnTo>
                      <a:pt x="94" y="224"/>
                    </a:lnTo>
                    <a:lnTo>
                      <a:pt x="105" y="224"/>
                    </a:lnTo>
                    <a:lnTo>
                      <a:pt x="117" y="227"/>
                    </a:lnTo>
                    <a:lnTo>
                      <a:pt x="126" y="227"/>
                    </a:lnTo>
                    <a:lnTo>
                      <a:pt x="135" y="227"/>
                    </a:lnTo>
                    <a:lnTo>
                      <a:pt x="147" y="229"/>
                    </a:lnTo>
                    <a:lnTo>
                      <a:pt x="158" y="229"/>
                    </a:lnTo>
                    <a:lnTo>
                      <a:pt x="167" y="229"/>
                    </a:lnTo>
                    <a:lnTo>
                      <a:pt x="175" y="229"/>
                    </a:lnTo>
                    <a:lnTo>
                      <a:pt x="186" y="229"/>
                    </a:lnTo>
                    <a:lnTo>
                      <a:pt x="194" y="231"/>
                    </a:lnTo>
                    <a:lnTo>
                      <a:pt x="201" y="231"/>
                    </a:lnTo>
                    <a:lnTo>
                      <a:pt x="207" y="231"/>
                    </a:lnTo>
                    <a:lnTo>
                      <a:pt x="218" y="233"/>
                    </a:lnTo>
                    <a:close/>
                  </a:path>
                </a:pathLst>
              </a:custGeom>
              <a:solidFill>
                <a:srgbClr val="BFCE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493" name="Freeform 309"/>
              <p:cNvSpPr>
                <a:spLocks/>
              </p:cNvSpPr>
              <p:nvPr/>
            </p:nvSpPr>
            <p:spPr bwMode="auto">
              <a:xfrm>
                <a:off x="3311" y="2718"/>
                <a:ext cx="248" cy="240"/>
              </a:xfrm>
              <a:custGeom>
                <a:avLst/>
                <a:gdLst>
                  <a:gd name="T0" fmla="*/ 231 w 248"/>
                  <a:gd name="T1" fmla="*/ 235 h 240"/>
                  <a:gd name="T2" fmla="*/ 246 w 248"/>
                  <a:gd name="T3" fmla="*/ 205 h 240"/>
                  <a:gd name="T4" fmla="*/ 248 w 248"/>
                  <a:gd name="T5" fmla="*/ 145 h 240"/>
                  <a:gd name="T6" fmla="*/ 248 w 248"/>
                  <a:gd name="T7" fmla="*/ 98 h 240"/>
                  <a:gd name="T8" fmla="*/ 246 w 248"/>
                  <a:gd name="T9" fmla="*/ 38 h 240"/>
                  <a:gd name="T10" fmla="*/ 231 w 248"/>
                  <a:gd name="T11" fmla="*/ 6 h 240"/>
                  <a:gd name="T12" fmla="*/ 208 w 248"/>
                  <a:gd name="T13" fmla="*/ 2 h 240"/>
                  <a:gd name="T14" fmla="*/ 191 w 248"/>
                  <a:gd name="T15" fmla="*/ 2 h 240"/>
                  <a:gd name="T16" fmla="*/ 169 w 248"/>
                  <a:gd name="T17" fmla="*/ 2 h 240"/>
                  <a:gd name="T18" fmla="*/ 152 w 248"/>
                  <a:gd name="T19" fmla="*/ 2 h 240"/>
                  <a:gd name="T20" fmla="*/ 129 w 248"/>
                  <a:gd name="T21" fmla="*/ 2 h 240"/>
                  <a:gd name="T22" fmla="*/ 111 w 248"/>
                  <a:gd name="T23" fmla="*/ 2 h 240"/>
                  <a:gd name="T24" fmla="*/ 88 w 248"/>
                  <a:gd name="T25" fmla="*/ 0 h 240"/>
                  <a:gd name="T26" fmla="*/ 71 w 248"/>
                  <a:gd name="T27" fmla="*/ 0 h 240"/>
                  <a:gd name="T28" fmla="*/ 51 w 248"/>
                  <a:gd name="T29" fmla="*/ 0 h 240"/>
                  <a:gd name="T30" fmla="*/ 39 w 248"/>
                  <a:gd name="T31" fmla="*/ 0 h 240"/>
                  <a:gd name="T32" fmla="*/ 17 w 248"/>
                  <a:gd name="T33" fmla="*/ 4 h 240"/>
                  <a:gd name="T34" fmla="*/ 2 w 248"/>
                  <a:gd name="T35" fmla="*/ 34 h 240"/>
                  <a:gd name="T36" fmla="*/ 0 w 248"/>
                  <a:gd name="T37" fmla="*/ 90 h 240"/>
                  <a:gd name="T38" fmla="*/ 0 w 248"/>
                  <a:gd name="T39" fmla="*/ 137 h 240"/>
                  <a:gd name="T40" fmla="*/ 2 w 248"/>
                  <a:gd name="T41" fmla="*/ 195 h 240"/>
                  <a:gd name="T42" fmla="*/ 17 w 248"/>
                  <a:gd name="T43" fmla="*/ 225 h 240"/>
                  <a:gd name="T44" fmla="*/ 41 w 248"/>
                  <a:gd name="T45" fmla="*/ 231 h 240"/>
                  <a:gd name="T46" fmla="*/ 58 w 248"/>
                  <a:gd name="T47" fmla="*/ 231 h 240"/>
                  <a:gd name="T48" fmla="*/ 79 w 248"/>
                  <a:gd name="T49" fmla="*/ 233 h 240"/>
                  <a:gd name="T50" fmla="*/ 96 w 248"/>
                  <a:gd name="T51" fmla="*/ 235 h 240"/>
                  <a:gd name="T52" fmla="*/ 120 w 248"/>
                  <a:gd name="T53" fmla="*/ 235 h 240"/>
                  <a:gd name="T54" fmla="*/ 137 w 248"/>
                  <a:gd name="T55" fmla="*/ 235 h 240"/>
                  <a:gd name="T56" fmla="*/ 161 w 248"/>
                  <a:gd name="T57" fmla="*/ 235 h 240"/>
                  <a:gd name="T58" fmla="*/ 176 w 248"/>
                  <a:gd name="T59" fmla="*/ 238 h 240"/>
                  <a:gd name="T60" fmla="*/ 197 w 248"/>
                  <a:gd name="T61" fmla="*/ 238 h 240"/>
                  <a:gd name="T62" fmla="*/ 210 w 248"/>
                  <a:gd name="T63" fmla="*/ 24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8" h="240">
                    <a:moveTo>
                      <a:pt x="219" y="240"/>
                    </a:moveTo>
                    <a:lnTo>
                      <a:pt x="231" y="235"/>
                    </a:lnTo>
                    <a:lnTo>
                      <a:pt x="240" y="223"/>
                    </a:lnTo>
                    <a:lnTo>
                      <a:pt x="246" y="205"/>
                    </a:lnTo>
                    <a:lnTo>
                      <a:pt x="248" y="182"/>
                    </a:lnTo>
                    <a:lnTo>
                      <a:pt x="248" y="145"/>
                    </a:lnTo>
                    <a:lnTo>
                      <a:pt x="248" y="122"/>
                    </a:lnTo>
                    <a:lnTo>
                      <a:pt x="248" y="98"/>
                    </a:lnTo>
                    <a:lnTo>
                      <a:pt x="248" y="62"/>
                    </a:lnTo>
                    <a:lnTo>
                      <a:pt x="246" y="38"/>
                    </a:lnTo>
                    <a:lnTo>
                      <a:pt x="240" y="19"/>
                    </a:lnTo>
                    <a:lnTo>
                      <a:pt x="231" y="6"/>
                    </a:lnTo>
                    <a:lnTo>
                      <a:pt x="219" y="2"/>
                    </a:lnTo>
                    <a:lnTo>
                      <a:pt x="208" y="2"/>
                    </a:lnTo>
                    <a:lnTo>
                      <a:pt x="199" y="2"/>
                    </a:lnTo>
                    <a:lnTo>
                      <a:pt x="191" y="2"/>
                    </a:lnTo>
                    <a:lnTo>
                      <a:pt x="180" y="2"/>
                    </a:lnTo>
                    <a:lnTo>
                      <a:pt x="169" y="2"/>
                    </a:lnTo>
                    <a:lnTo>
                      <a:pt x="161" y="2"/>
                    </a:lnTo>
                    <a:lnTo>
                      <a:pt x="152" y="2"/>
                    </a:lnTo>
                    <a:lnTo>
                      <a:pt x="139" y="2"/>
                    </a:lnTo>
                    <a:lnTo>
                      <a:pt x="129" y="2"/>
                    </a:lnTo>
                    <a:lnTo>
                      <a:pt x="120" y="2"/>
                    </a:lnTo>
                    <a:lnTo>
                      <a:pt x="111" y="2"/>
                    </a:lnTo>
                    <a:lnTo>
                      <a:pt x="99" y="0"/>
                    </a:lnTo>
                    <a:lnTo>
                      <a:pt x="88" y="0"/>
                    </a:lnTo>
                    <a:lnTo>
                      <a:pt x="79" y="0"/>
                    </a:lnTo>
                    <a:lnTo>
                      <a:pt x="71" y="0"/>
                    </a:lnTo>
                    <a:lnTo>
                      <a:pt x="60" y="0"/>
                    </a:lnTo>
                    <a:lnTo>
                      <a:pt x="51" y="0"/>
                    </a:lnTo>
                    <a:lnTo>
                      <a:pt x="45" y="0"/>
                    </a:lnTo>
                    <a:lnTo>
                      <a:pt x="39" y="0"/>
                    </a:lnTo>
                    <a:lnTo>
                      <a:pt x="28" y="0"/>
                    </a:lnTo>
                    <a:lnTo>
                      <a:pt x="17" y="4"/>
                    </a:lnTo>
                    <a:lnTo>
                      <a:pt x="9" y="17"/>
                    </a:lnTo>
                    <a:lnTo>
                      <a:pt x="2" y="34"/>
                    </a:lnTo>
                    <a:lnTo>
                      <a:pt x="0" y="55"/>
                    </a:lnTo>
                    <a:lnTo>
                      <a:pt x="0" y="90"/>
                    </a:lnTo>
                    <a:lnTo>
                      <a:pt x="0" y="113"/>
                    </a:lnTo>
                    <a:lnTo>
                      <a:pt x="0" y="137"/>
                    </a:lnTo>
                    <a:lnTo>
                      <a:pt x="0" y="173"/>
                    </a:lnTo>
                    <a:lnTo>
                      <a:pt x="2" y="195"/>
                    </a:lnTo>
                    <a:lnTo>
                      <a:pt x="9" y="212"/>
                    </a:lnTo>
                    <a:lnTo>
                      <a:pt x="17" y="225"/>
                    </a:lnTo>
                    <a:lnTo>
                      <a:pt x="28" y="229"/>
                    </a:lnTo>
                    <a:lnTo>
                      <a:pt x="41" y="231"/>
                    </a:lnTo>
                    <a:lnTo>
                      <a:pt x="49" y="231"/>
                    </a:lnTo>
                    <a:lnTo>
                      <a:pt x="58" y="231"/>
                    </a:lnTo>
                    <a:lnTo>
                      <a:pt x="69" y="233"/>
                    </a:lnTo>
                    <a:lnTo>
                      <a:pt x="79" y="233"/>
                    </a:lnTo>
                    <a:lnTo>
                      <a:pt x="88" y="233"/>
                    </a:lnTo>
                    <a:lnTo>
                      <a:pt x="96" y="235"/>
                    </a:lnTo>
                    <a:lnTo>
                      <a:pt x="107" y="235"/>
                    </a:lnTo>
                    <a:lnTo>
                      <a:pt x="120" y="235"/>
                    </a:lnTo>
                    <a:lnTo>
                      <a:pt x="129" y="235"/>
                    </a:lnTo>
                    <a:lnTo>
                      <a:pt x="137" y="235"/>
                    </a:lnTo>
                    <a:lnTo>
                      <a:pt x="150" y="235"/>
                    </a:lnTo>
                    <a:lnTo>
                      <a:pt x="161" y="235"/>
                    </a:lnTo>
                    <a:lnTo>
                      <a:pt x="167" y="235"/>
                    </a:lnTo>
                    <a:lnTo>
                      <a:pt x="176" y="238"/>
                    </a:lnTo>
                    <a:lnTo>
                      <a:pt x="186" y="238"/>
                    </a:lnTo>
                    <a:lnTo>
                      <a:pt x="197" y="238"/>
                    </a:lnTo>
                    <a:lnTo>
                      <a:pt x="204" y="238"/>
                    </a:lnTo>
                    <a:lnTo>
                      <a:pt x="210" y="240"/>
                    </a:lnTo>
                    <a:lnTo>
                      <a:pt x="219" y="240"/>
                    </a:lnTo>
                    <a:close/>
                  </a:path>
                </a:pathLst>
              </a:custGeom>
              <a:solidFill>
                <a:srgbClr val="BFCE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494" name="Freeform 310"/>
              <p:cNvSpPr>
                <a:spLocks/>
              </p:cNvSpPr>
              <p:nvPr/>
            </p:nvSpPr>
            <p:spPr bwMode="auto">
              <a:xfrm>
                <a:off x="3589" y="2722"/>
                <a:ext cx="251" cy="249"/>
              </a:xfrm>
              <a:custGeom>
                <a:avLst/>
                <a:gdLst>
                  <a:gd name="T0" fmla="*/ 232 w 251"/>
                  <a:gd name="T1" fmla="*/ 244 h 249"/>
                  <a:gd name="T2" fmla="*/ 249 w 251"/>
                  <a:gd name="T3" fmla="*/ 212 h 249"/>
                  <a:gd name="T4" fmla="*/ 251 w 251"/>
                  <a:gd name="T5" fmla="*/ 152 h 249"/>
                  <a:gd name="T6" fmla="*/ 251 w 251"/>
                  <a:gd name="T7" fmla="*/ 103 h 249"/>
                  <a:gd name="T8" fmla="*/ 249 w 251"/>
                  <a:gd name="T9" fmla="*/ 43 h 249"/>
                  <a:gd name="T10" fmla="*/ 232 w 251"/>
                  <a:gd name="T11" fmla="*/ 11 h 249"/>
                  <a:gd name="T12" fmla="*/ 210 w 251"/>
                  <a:gd name="T13" fmla="*/ 4 h 249"/>
                  <a:gd name="T14" fmla="*/ 193 w 251"/>
                  <a:gd name="T15" fmla="*/ 4 h 249"/>
                  <a:gd name="T16" fmla="*/ 170 w 251"/>
                  <a:gd name="T17" fmla="*/ 4 h 249"/>
                  <a:gd name="T18" fmla="*/ 153 w 251"/>
                  <a:gd name="T19" fmla="*/ 4 h 249"/>
                  <a:gd name="T20" fmla="*/ 129 w 251"/>
                  <a:gd name="T21" fmla="*/ 2 h 249"/>
                  <a:gd name="T22" fmla="*/ 112 w 251"/>
                  <a:gd name="T23" fmla="*/ 2 h 249"/>
                  <a:gd name="T24" fmla="*/ 88 w 251"/>
                  <a:gd name="T25" fmla="*/ 2 h 249"/>
                  <a:gd name="T26" fmla="*/ 73 w 251"/>
                  <a:gd name="T27" fmla="*/ 0 h 249"/>
                  <a:gd name="T28" fmla="*/ 52 w 251"/>
                  <a:gd name="T29" fmla="*/ 0 h 249"/>
                  <a:gd name="T30" fmla="*/ 39 w 251"/>
                  <a:gd name="T31" fmla="*/ 2 h 249"/>
                  <a:gd name="T32" fmla="*/ 18 w 251"/>
                  <a:gd name="T33" fmla="*/ 7 h 249"/>
                  <a:gd name="T34" fmla="*/ 3 w 251"/>
                  <a:gd name="T35" fmla="*/ 36 h 249"/>
                  <a:gd name="T36" fmla="*/ 0 w 251"/>
                  <a:gd name="T37" fmla="*/ 96 h 249"/>
                  <a:gd name="T38" fmla="*/ 0 w 251"/>
                  <a:gd name="T39" fmla="*/ 144 h 249"/>
                  <a:gd name="T40" fmla="*/ 3 w 251"/>
                  <a:gd name="T41" fmla="*/ 201 h 249"/>
                  <a:gd name="T42" fmla="*/ 18 w 251"/>
                  <a:gd name="T43" fmla="*/ 236 h 249"/>
                  <a:gd name="T44" fmla="*/ 41 w 251"/>
                  <a:gd name="T45" fmla="*/ 240 h 249"/>
                  <a:gd name="T46" fmla="*/ 58 w 251"/>
                  <a:gd name="T47" fmla="*/ 240 h 249"/>
                  <a:gd name="T48" fmla="*/ 82 w 251"/>
                  <a:gd name="T49" fmla="*/ 240 h 249"/>
                  <a:gd name="T50" fmla="*/ 99 w 251"/>
                  <a:gd name="T51" fmla="*/ 242 h 249"/>
                  <a:gd name="T52" fmla="*/ 123 w 251"/>
                  <a:gd name="T53" fmla="*/ 244 h 249"/>
                  <a:gd name="T54" fmla="*/ 140 w 251"/>
                  <a:gd name="T55" fmla="*/ 244 h 249"/>
                  <a:gd name="T56" fmla="*/ 161 w 251"/>
                  <a:gd name="T57" fmla="*/ 244 h 249"/>
                  <a:gd name="T58" fmla="*/ 178 w 251"/>
                  <a:gd name="T59" fmla="*/ 246 h 249"/>
                  <a:gd name="T60" fmla="*/ 198 w 251"/>
                  <a:gd name="T61" fmla="*/ 246 h 249"/>
                  <a:gd name="T62" fmla="*/ 210 w 251"/>
                  <a:gd name="T63" fmla="*/ 249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51" h="249">
                    <a:moveTo>
                      <a:pt x="221" y="249"/>
                    </a:moveTo>
                    <a:lnTo>
                      <a:pt x="232" y="244"/>
                    </a:lnTo>
                    <a:lnTo>
                      <a:pt x="243" y="231"/>
                    </a:lnTo>
                    <a:lnTo>
                      <a:pt x="249" y="212"/>
                    </a:lnTo>
                    <a:lnTo>
                      <a:pt x="251" y="189"/>
                    </a:lnTo>
                    <a:lnTo>
                      <a:pt x="251" y="152"/>
                    </a:lnTo>
                    <a:lnTo>
                      <a:pt x="251" y="126"/>
                    </a:lnTo>
                    <a:lnTo>
                      <a:pt x="251" y="103"/>
                    </a:lnTo>
                    <a:lnTo>
                      <a:pt x="251" y="66"/>
                    </a:lnTo>
                    <a:lnTo>
                      <a:pt x="249" y="43"/>
                    </a:lnTo>
                    <a:lnTo>
                      <a:pt x="243" y="24"/>
                    </a:lnTo>
                    <a:lnTo>
                      <a:pt x="232" y="11"/>
                    </a:lnTo>
                    <a:lnTo>
                      <a:pt x="221" y="7"/>
                    </a:lnTo>
                    <a:lnTo>
                      <a:pt x="210" y="4"/>
                    </a:lnTo>
                    <a:lnTo>
                      <a:pt x="202" y="4"/>
                    </a:lnTo>
                    <a:lnTo>
                      <a:pt x="193" y="4"/>
                    </a:lnTo>
                    <a:lnTo>
                      <a:pt x="180" y="4"/>
                    </a:lnTo>
                    <a:lnTo>
                      <a:pt x="170" y="4"/>
                    </a:lnTo>
                    <a:lnTo>
                      <a:pt x="161" y="4"/>
                    </a:lnTo>
                    <a:lnTo>
                      <a:pt x="153" y="4"/>
                    </a:lnTo>
                    <a:lnTo>
                      <a:pt x="142" y="4"/>
                    </a:lnTo>
                    <a:lnTo>
                      <a:pt x="129" y="2"/>
                    </a:lnTo>
                    <a:lnTo>
                      <a:pt x="120" y="2"/>
                    </a:lnTo>
                    <a:lnTo>
                      <a:pt x="112" y="2"/>
                    </a:lnTo>
                    <a:lnTo>
                      <a:pt x="99" y="2"/>
                    </a:lnTo>
                    <a:lnTo>
                      <a:pt x="88" y="2"/>
                    </a:lnTo>
                    <a:lnTo>
                      <a:pt x="82" y="0"/>
                    </a:lnTo>
                    <a:lnTo>
                      <a:pt x="73" y="0"/>
                    </a:lnTo>
                    <a:lnTo>
                      <a:pt x="63" y="0"/>
                    </a:lnTo>
                    <a:lnTo>
                      <a:pt x="52" y="0"/>
                    </a:lnTo>
                    <a:lnTo>
                      <a:pt x="45" y="0"/>
                    </a:lnTo>
                    <a:lnTo>
                      <a:pt x="39" y="2"/>
                    </a:lnTo>
                    <a:lnTo>
                      <a:pt x="30" y="2"/>
                    </a:lnTo>
                    <a:lnTo>
                      <a:pt x="18" y="7"/>
                    </a:lnTo>
                    <a:lnTo>
                      <a:pt x="9" y="19"/>
                    </a:lnTo>
                    <a:lnTo>
                      <a:pt x="3" y="36"/>
                    </a:lnTo>
                    <a:lnTo>
                      <a:pt x="0" y="60"/>
                    </a:lnTo>
                    <a:lnTo>
                      <a:pt x="0" y="96"/>
                    </a:lnTo>
                    <a:lnTo>
                      <a:pt x="0" y="120"/>
                    </a:lnTo>
                    <a:lnTo>
                      <a:pt x="0" y="144"/>
                    </a:lnTo>
                    <a:lnTo>
                      <a:pt x="0" y="178"/>
                    </a:lnTo>
                    <a:lnTo>
                      <a:pt x="3" y="201"/>
                    </a:lnTo>
                    <a:lnTo>
                      <a:pt x="9" y="221"/>
                    </a:lnTo>
                    <a:lnTo>
                      <a:pt x="18" y="236"/>
                    </a:lnTo>
                    <a:lnTo>
                      <a:pt x="30" y="240"/>
                    </a:lnTo>
                    <a:lnTo>
                      <a:pt x="41" y="240"/>
                    </a:lnTo>
                    <a:lnTo>
                      <a:pt x="50" y="240"/>
                    </a:lnTo>
                    <a:lnTo>
                      <a:pt x="58" y="240"/>
                    </a:lnTo>
                    <a:lnTo>
                      <a:pt x="71" y="240"/>
                    </a:lnTo>
                    <a:lnTo>
                      <a:pt x="82" y="240"/>
                    </a:lnTo>
                    <a:lnTo>
                      <a:pt x="90" y="240"/>
                    </a:lnTo>
                    <a:lnTo>
                      <a:pt x="99" y="242"/>
                    </a:lnTo>
                    <a:lnTo>
                      <a:pt x="110" y="242"/>
                    </a:lnTo>
                    <a:lnTo>
                      <a:pt x="123" y="244"/>
                    </a:lnTo>
                    <a:lnTo>
                      <a:pt x="131" y="244"/>
                    </a:lnTo>
                    <a:lnTo>
                      <a:pt x="140" y="244"/>
                    </a:lnTo>
                    <a:lnTo>
                      <a:pt x="150" y="244"/>
                    </a:lnTo>
                    <a:lnTo>
                      <a:pt x="161" y="244"/>
                    </a:lnTo>
                    <a:lnTo>
                      <a:pt x="170" y="244"/>
                    </a:lnTo>
                    <a:lnTo>
                      <a:pt x="178" y="246"/>
                    </a:lnTo>
                    <a:lnTo>
                      <a:pt x="189" y="246"/>
                    </a:lnTo>
                    <a:lnTo>
                      <a:pt x="198" y="246"/>
                    </a:lnTo>
                    <a:lnTo>
                      <a:pt x="204" y="246"/>
                    </a:lnTo>
                    <a:lnTo>
                      <a:pt x="210" y="249"/>
                    </a:lnTo>
                    <a:lnTo>
                      <a:pt x="221" y="249"/>
                    </a:lnTo>
                    <a:close/>
                  </a:path>
                </a:pathLst>
              </a:custGeom>
              <a:solidFill>
                <a:srgbClr val="BFCE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495" name="Freeform 311"/>
              <p:cNvSpPr>
                <a:spLocks/>
              </p:cNvSpPr>
              <p:nvPr/>
            </p:nvSpPr>
            <p:spPr bwMode="auto">
              <a:xfrm>
                <a:off x="3163" y="3013"/>
                <a:ext cx="249" cy="242"/>
              </a:xfrm>
              <a:custGeom>
                <a:avLst/>
                <a:gdLst>
                  <a:gd name="T0" fmla="*/ 210 w 249"/>
                  <a:gd name="T1" fmla="*/ 9 h 242"/>
                  <a:gd name="T2" fmla="*/ 193 w 249"/>
                  <a:gd name="T3" fmla="*/ 9 h 242"/>
                  <a:gd name="T4" fmla="*/ 169 w 249"/>
                  <a:gd name="T5" fmla="*/ 7 h 242"/>
                  <a:gd name="T6" fmla="*/ 152 w 249"/>
                  <a:gd name="T7" fmla="*/ 5 h 242"/>
                  <a:gd name="T8" fmla="*/ 129 w 249"/>
                  <a:gd name="T9" fmla="*/ 5 h 242"/>
                  <a:gd name="T10" fmla="*/ 112 w 249"/>
                  <a:gd name="T11" fmla="*/ 3 h 242"/>
                  <a:gd name="T12" fmla="*/ 88 w 249"/>
                  <a:gd name="T13" fmla="*/ 3 h 242"/>
                  <a:gd name="T14" fmla="*/ 73 w 249"/>
                  <a:gd name="T15" fmla="*/ 3 h 242"/>
                  <a:gd name="T16" fmla="*/ 52 w 249"/>
                  <a:gd name="T17" fmla="*/ 0 h 242"/>
                  <a:gd name="T18" fmla="*/ 39 w 249"/>
                  <a:gd name="T19" fmla="*/ 0 h 242"/>
                  <a:gd name="T20" fmla="*/ 17 w 249"/>
                  <a:gd name="T21" fmla="*/ 5 h 242"/>
                  <a:gd name="T22" fmla="*/ 2 w 249"/>
                  <a:gd name="T23" fmla="*/ 35 h 242"/>
                  <a:gd name="T24" fmla="*/ 0 w 249"/>
                  <a:gd name="T25" fmla="*/ 88 h 242"/>
                  <a:gd name="T26" fmla="*/ 2 w 249"/>
                  <a:gd name="T27" fmla="*/ 135 h 242"/>
                  <a:gd name="T28" fmla="*/ 5 w 249"/>
                  <a:gd name="T29" fmla="*/ 193 h 242"/>
                  <a:gd name="T30" fmla="*/ 20 w 249"/>
                  <a:gd name="T31" fmla="*/ 223 h 242"/>
                  <a:gd name="T32" fmla="*/ 41 w 249"/>
                  <a:gd name="T33" fmla="*/ 230 h 242"/>
                  <a:gd name="T34" fmla="*/ 58 w 249"/>
                  <a:gd name="T35" fmla="*/ 230 h 242"/>
                  <a:gd name="T36" fmla="*/ 82 w 249"/>
                  <a:gd name="T37" fmla="*/ 234 h 242"/>
                  <a:gd name="T38" fmla="*/ 99 w 249"/>
                  <a:gd name="T39" fmla="*/ 234 h 242"/>
                  <a:gd name="T40" fmla="*/ 122 w 249"/>
                  <a:gd name="T41" fmla="*/ 236 h 242"/>
                  <a:gd name="T42" fmla="*/ 139 w 249"/>
                  <a:gd name="T43" fmla="*/ 236 h 242"/>
                  <a:gd name="T44" fmla="*/ 161 w 249"/>
                  <a:gd name="T45" fmla="*/ 238 h 242"/>
                  <a:gd name="T46" fmla="*/ 178 w 249"/>
                  <a:gd name="T47" fmla="*/ 240 h 242"/>
                  <a:gd name="T48" fmla="*/ 197 w 249"/>
                  <a:gd name="T49" fmla="*/ 240 h 242"/>
                  <a:gd name="T50" fmla="*/ 210 w 249"/>
                  <a:gd name="T51" fmla="*/ 240 h 242"/>
                  <a:gd name="T52" fmla="*/ 232 w 249"/>
                  <a:gd name="T53" fmla="*/ 238 h 242"/>
                  <a:gd name="T54" fmla="*/ 247 w 249"/>
                  <a:gd name="T55" fmla="*/ 208 h 242"/>
                  <a:gd name="T56" fmla="*/ 249 w 249"/>
                  <a:gd name="T57" fmla="*/ 152 h 242"/>
                  <a:gd name="T58" fmla="*/ 249 w 249"/>
                  <a:gd name="T59" fmla="*/ 105 h 242"/>
                  <a:gd name="T60" fmla="*/ 247 w 249"/>
                  <a:gd name="T61" fmla="*/ 45 h 242"/>
                  <a:gd name="T62" fmla="*/ 232 w 249"/>
                  <a:gd name="T63" fmla="*/ 15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9" h="242">
                    <a:moveTo>
                      <a:pt x="221" y="9"/>
                    </a:moveTo>
                    <a:lnTo>
                      <a:pt x="210" y="9"/>
                    </a:lnTo>
                    <a:lnTo>
                      <a:pt x="202" y="9"/>
                    </a:lnTo>
                    <a:lnTo>
                      <a:pt x="193" y="9"/>
                    </a:lnTo>
                    <a:lnTo>
                      <a:pt x="180" y="7"/>
                    </a:lnTo>
                    <a:lnTo>
                      <a:pt x="169" y="7"/>
                    </a:lnTo>
                    <a:lnTo>
                      <a:pt x="161" y="5"/>
                    </a:lnTo>
                    <a:lnTo>
                      <a:pt x="152" y="5"/>
                    </a:lnTo>
                    <a:lnTo>
                      <a:pt x="142" y="5"/>
                    </a:lnTo>
                    <a:lnTo>
                      <a:pt x="129" y="5"/>
                    </a:lnTo>
                    <a:lnTo>
                      <a:pt x="120" y="3"/>
                    </a:lnTo>
                    <a:lnTo>
                      <a:pt x="112" y="3"/>
                    </a:lnTo>
                    <a:lnTo>
                      <a:pt x="99" y="3"/>
                    </a:lnTo>
                    <a:lnTo>
                      <a:pt x="88" y="3"/>
                    </a:lnTo>
                    <a:lnTo>
                      <a:pt x="82" y="3"/>
                    </a:lnTo>
                    <a:lnTo>
                      <a:pt x="73" y="3"/>
                    </a:lnTo>
                    <a:lnTo>
                      <a:pt x="62" y="0"/>
                    </a:lnTo>
                    <a:lnTo>
                      <a:pt x="52" y="0"/>
                    </a:lnTo>
                    <a:lnTo>
                      <a:pt x="45" y="0"/>
                    </a:lnTo>
                    <a:lnTo>
                      <a:pt x="39" y="0"/>
                    </a:lnTo>
                    <a:lnTo>
                      <a:pt x="30" y="0"/>
                    </a:lnTo>
                    <a:lnTo>
                      <a:pt x="17" y="5"/>
                    </a:lnTo>
                    <a:lnTo>
                      <a:pt x="9" y="15"/>
                    </a:lnTo>
                    <a:lnTo>
                      <a:pt x="2" y="35"/>
                    </a:lnTo>
                    <a:lnTo>
                      <a:pt x="0" y="56"/>
                    </a:lnTo>
                    <a:lnTo>
                      <a:pt x="0" y="88"/>
                    </a:lnTo>
                    <a:lnTo>
                      <a:pt x="2" y="112"/>
                    </a:lnTo>
                    <a:lnTo>
                      <a:pt x="2" y="135"/>
                    </a:lnTo>
                    <a:lnTo>
                      <a:pt x="2" y="170"/>
                    </a:lnTo>
                    <a:lnTo>
                      <a:pt x="5" y="193"/>
                    </a:lnTo>
                    <a:lnTo>
                      <a:pt x="11" y="210"/>
                    </a:lnTo>
                    <a:lnTo>
                      <a:pt x="20" y="223"/>
                    </a:lnTo>
                    <a:lnTo>
                      <a:pt x="30" y="230"/>
                    </a:lnTo>
                    <a:lnTo>
                      <a:pt x="41" y="230"/>
                    </a:lnTo>
                    <a:lnTo>
                      <a:pt x="49" y="230"/>
                    </a:lnTo>
                    <a:lnTo>
                      <a:pt x="58" y="230"/>
                    </a:lnTo>
                    <a:lnTo>
                      <a:pt x="71" y="232"/>
                    </a:lnTo>
                    <a:lnTo>
                      <a:pt x="82" y="234"/>
                    </a:lnTo>
                    <a:lnTo>
                      <a:pt x="90" y="234"/>
                    </a:lnTo>
                    <a:lnTo>
                      <a:pt x="99" y="234"/>
                    </a:lnTo>
                    <a:lnTo>
                      <a:pt x="109" y="234"/>
                    </a:lnTo>
                    <a:lnTo>
                      <a:pt x="122" y="236"/>
                    </a:lnTo>
                    <a:lnTo>
                      <a:pt x="131" y="236"/>
                    </a:lnTo>
                    <a:lnTo>
                      <a:pt x="139" y="236"/>
                    </a:lnTo>
                    <a:lnTo>
                      <a:pt x="150" y="238"/>
                    </a:lnTo>
                    <a:lnTo>
                      <a:pt x="161" y="238"/>
                    </a:lnTo>
                    <a:lnTo>
                      <a:pt x="169" y="238"/>
                    </a:lnTo>
                    <a:lnTo>
                      <a:pt x="178" y="240"/>
                    </a:lnTo>
                    <a:lnTo>
                      <a:pt x="189" y="240"/>
                    </a:lnTo>
                    <a:lnTo>
                      <a:pt x="197" y="240"/>
                    </a:lnTo>
                    <a:lnTo>
                      <a:pt x="204" y="240"/>
                    </a:lnTo>
                    <a:lnTo>
                      <a:pt x="210" y="240"/>
                    </a:lnTo>
                    <a:lnTo>
                      <a:pt x="221" y="242"/>
                    </a:lnTo>
                    <a:lnTo>
                      <a:pt x="232" y="238"/>
                    </a:lnTo>
                    <a:lnTo>
                      <a:pt x="240" y="227"/>
                    </a:lnTo>
                    <a:lnTo>
                      <a:pt x="247" y="208"/>
                    </a:lnTo>
                    <a:lnTo>
                      <a:pt x="249" y="187"/>
                    </a:lnTo>
                    <a:lnTo>
                      <a:pt x="249" y="152"/>
                    </a:lnTo>
                    <a:lnTo>
                      <a:pt x="249" y="129"/>
                    </a:lnTo>
                    <a:lnTo>
                      <a:pt x="249" y="105"/>
                    </a:lnTo>
                    <a:lnTo>
                      <a:pt x="249" y="69"/>
                    </a:lnTo>
                    <a:lnTo>
                      <a:pt x="247" y="45"/>
                    </a:lnTo>
                    <a:lnTo>
                      <a:pt x="240" y="28"/>
                    </a:lnTo>
                    <a:lnTo>
                      <a:pt x="232" y="15"/>
                    </a:lnTo>
                    <a:lnTo>
                      <a:pt x="221" y="9"/>
                    </a:lnTo>
                    <a:close/>
                  </a:path>
                </a:pathLst>
              </a:custGeom>
              <a:solidFill>
                <a:srgbClr val="BFCE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496" name="Freeform 312"/>
              <p:cNvSpPr>
                <a:spLocks/>
              </p:cNvSpPr>
              <p:nvPr/>
            </p:nvSpPr>
            <p:spPr bwMode="auto">
              <a:xfrm>
                <a:off x="3444" y="3026"/>
                <a:ext cx="248" cy="249"/>
              </a:xfrm>
              <a:custGeom>
                <a:avLst/>
                <a:gdLst>
                  <a:gd name="T0" fmla="*/ 208 w 248"/>
                  <a:gd name="T1" fmla="*/ 9 h 249"/>
                  <a:gd name="T2" fmla="*/ 190 w 248"/>
                  <a:gd name="T3" fmla="*/ 9 h 249"/>
                  <a:gd name="T4" fmla="*/ 169 w 248"/>
                  <a:gd name="T5" fmla="*/ 7 h 249"/>
                  <a:gd name="T6" fmla="*/ 152 w 248"/>
                  <a:gd name="T7" fmla="*/ 9 h 249"/>
                  <a:gd name="T8" fmla="*/ 128 w 248"/>
                  <a:gd name="T9" fmla="*/ 7 h 249"/>
                  <a:gd name="T10" fmla="*/ 111 w 248"/>
                  <a:gd name="T11" fmla="*/ 7 h 249"/>
                  <a:gd name="T12" fmla="*/ 88 w 248"/>
                  <a:gd name="T13" fmla="*/ 5 h 249"/>
                  <a:gd name="T14" fmla="*/ 73 w 248"/>
                  <a:gd name="T15" fmla="*/ 5 h 249"/>
                  <a:gd name="T16" fmla="*/ 51 w 248"/>
                  <a:gd name="T17" fmla="*/ 2 h 249"/>
                  <a:gd name="T18" fmla="*/ 38 w 248"/>
                  <a:gd name="T19" fmla="*/ 0 h 249"/>
                  <a:gd name="T20" fmla="*/ 17 w 248"/>
                  <a:gd name="T21" fmla="*/ 5 h 249"/>
                  <a:gd name="T22" fmla="*/ 2 w 248"/>
                  <a:gd name="T23" fmla="*/ 35 h 249"/>
                  <a:gd name="T24" fmla="*/ 0 w 248"/>
                  <a:gd name="T25" fmla="*/ 92 h 249"/>
                  <a:gd name="T26" fmla="*/ 0 w 248"/>
                  <a:gd name="T27" fmla="*/ 139 h 249"/>
                  <a:gd name="T28" fmla="*/ 2 w 248"/>
                  <a:gd name="T29" fmla="*/ 199 h 249"/>
                  <a:gd name="T30" fmla="*/ 17 w 248"/>
                  <a:gd name="T31" fmla="*/ 232 h 249"/>
                  <a:gd name="T32" fmla="*/ 41 w 248"/>
                  <a:gd name="T33" fmla="*/ 238 h 249"/>
                  <a:gd name="T34" fmla="*/ 58 w 248"/>
                  <a:gd name="T35" fmla="*/ 238 h 249"/>
                  <a:gd name="T36" fmla="*/ 79 w 248"/>
                  <a:gd name="T37" fmla="*/ 240 h 249"/>
                  <a:gd name="T38" fmla="*/ 96 w 248"/>
                  <a:gd name="T39" fmla="*/ 240 h 249"/>
                  <a:gd name="T40" fmla="*/ 120 w 248"/>
                  <a:gd name="T41" fmla="*/ 244 h 249"/>
                  <a:gd name="T42" fmla="*/ 137 w 248"/>
                  <a:gd name="T43" fmla="*/ 244 h 249"/>
                  <a:gd name="T44" fmla="*/ 160 w 248"/>
                  <a:gd name="T45" fmla="*/ 247 h 249"/>
                  <a:gd name="T46" fmla="*/ 175 w 248"/>
                  <a:gd name="T47" fmla="*/ 247 h 249"/>
                  <a:gd name="T48" fmla="*/ 197 w 248"/>
                  <a:gd name="T49" fmla="*/ 249 h 249"/>
                  <a:gd name="T50" fmla="*/ 210 w 248"/>
                  <a:gd name="T51" fmla="*/ 249 h 249"/>
                  <a:gd name="T52" fmla="*/ 231 w 248"/>
                  <a:gd name="T53" fmla="*/ 244 h 249"/>
                  <a:gd name="T54" fmla="*/ 246 w 248"/>
                  <a:gd name="T55" fmla="*/ 217 h 249"/>
                  <a:gd name="T56" fmla="*/ 248 w 248"/>
                  <a:gd name="T57" fmla="*/ 157 h 249"/>
                  <a:gd name="T58" fmla="*/ 248 w 248"/>
                  <a:gd name="T59" fmla="*/ 109 h 249"/>
                  <a:gd name="T60" fmla="*/ 246 w 248"/>
                  <a:gd name="T61" fmla="*/ 50 h 249"/>
                  <a:gd name="T62" fmla="*/ 231 w 248"/>
                  <a:gd name="T63" fmla="*/ 15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8" h="249">
                    <a:moveTo>
                      <a:pt x="220" y="9"/>
                    </a:moveTo>
                    <a:lnTo>
                      <a:pt x="208" y="9"/>
                    </a:lnTo>
                    <a:lnTo>
                      <a:pt x="199" y="9"/>
                    </a:lnTo>
                    <a:lnTo>
                      <a:pt x="190" y="9"/>
                    </a:lnTo>
                    <a:lnTo>
                      <a:pt x="180" y="7"/>
                    </a:lnTo>
                    <a:lnTo>
                      <a:pt x="169" y="7"/>
                    </a:lnTo>
                    <a:lnTo>
                      <a:pt x="160" y="7"/>
                    </a:lnTo>
                    <a:lnTo>
                      <a:pt x="152" y="9"/>
                    </a:lnTo>
                    <a:lnTo>
                      <a:pt x="141" y="9"/>
                    </a:lnTo>
                    <a:lnTo>
                      <a:pt x="128" y="7"/>
                    </a:lnTo>
                    <a:lnTo>
                      <a:pt x="120" y="7"/>
                    </a:lnTo>
                    <a:lnTo>
                      <a:pt x="111" y="7"/>
                    </a:lnTo>
                    <a:lnTo>
                      <a:pt x="98" y="5"/>
                    </a:lnTo>
                    <a:lnTo>
                      <a:pt x="88" y="5"/>
                    </a:lnTo>
                    <a:lnTo>
                      <a:pt x="79" y="5"/>
                    </a:lnTo>
                    <a:lnTo>
                      <a:pt x="73" y="5"/>
                    </a:lnTo>
                    <a:lnTo>
                      <a:pt x="62" y="5"/>
                    </a:lnTo>
                    <a:lnTo>
                      <a:pt x="51" y="2"/>
                    </a:lnTo>
                    <a:lnTo>
                      <a:pt x="45" y="2"/>
                    </a:lnTo>
                    <a:lnTo>
                      <a:pt x="38" y="0"/>
                    </a:lnTo>
                    <a:lnTo>
                      <a:pt x="28" y="0"/>
                    </a:lnTo>
                    <a:lnTo>
                      <a:pt x="17" y="5"/>
                    </a:lnTo>
                    <a:lnTo>
                      <a:pt x="8" y="17"/>
                    </a:lnTo>
                    <a:lnTo>
                      <a:pt x="2" y="35"/>
                    </a:lnTo>
                    <a:lnTo>
                      <a:pt x="0" y="58"/>
                    </a:lnTo>
                    <a:lnTo>
                      <a:pt x="0" y="92"/>
                    </a:lnTo>
                    <a:lnTo>
                      <a:pt x="0" y="116"/>
                    </a:lnTo>
                    <a:lnTo>
                      <a:pt x="0" y="139"/>
                    </a:lnTo>
                    <a:lnTo>
                      <a:pt x="0" y="176"/>
                    </a:lnTo>
                    <a:lnTo>
                      <a:pt x="2" y="199"/>
                    </a:lnTo>
                    <a:lnTo>
                      <a:pt x="8" y="219"/>
                    </a:lnTo>
                    <a:lnTo>
                      <a:pt x="17" y="232"/>
                    </a:lnTo>
                    <a:lnTo>
                      <a:pt x="28" y="238"/>
                    </a:lnTo>
                    <a:lnTo>
                      <a:pt x="41" y="238"/>
                    </a:lnTo>
                    <a:lnTo>
                      <a:pt x="49" y="238"/>
                    </a:lnTo>
                    <a:lnTo>
                      <a:pt x="58" y="238"/>
                    </a:lnTo>
                    <a:lnTo>
                      <a:pt x="68" y="238"/>
                    </a:lnTo>
                    <a:lnTo>
                      <a:pt x="79" y="240"/>
                    </a:lnTo>
                    <a:lnTo>
                      <a:pt x="88" y="240"/>
                    </a:lnTo>
                    <a:lnTo>
                      <a:pt x="96" y="240"/>
                    </a:lnTo>
                    <a:lnTo>
                      <a:pt x="107" y="242"/>
                    </a:lnTo>
                    <a:lnTo>
                      <a:pt x="120" y="244"/>
                    </a:lnTo>
                    <a:lnTo>
                      <a:pt x="128" y="244"/>
                    </a:lnTo>
                    <a:lnTo>
                      <a:pt x="137" y="244"/>
                    </a:lnTo>
                    <a:lnTo>
                      <a:pt x="150" y="247"/>
                    </a:lnTo>
                    <a:lnTo>
                      <a:pt x="160" y="247"/>
                    </a:lnTo>
                    <a:lnTo>
                      <a:pt x="169" y="247"/>
                    </a:lnTo>
                    <a:lnTo>
                      <a:pt x="175" y="247"/>
                    </a:lnTo>
                    <a:lnTo>
                      <a:pt x="186" y="247"/>
                    </a:lnTo>
                    <a:lnTo>
                      <a:pt x="197" y="249"/>
                    </a:lnTo>
                    <a:lnTo>
                      <a:pt x="203" y="249"/>
                    </a:lnTo>
                    <a:lnTo>
                      <a:pt x="210" y="249"/>
                    </a:lnTo>
                    <a:lnTo>
                      <a:pt x="220" y="249"/>
                    </a:lnTo>
                    <a:lnTo>
                      <a:pt x="231" y="244"/>
                    </a:lnTo>
                    <a:lnTo>
                      <a:pt x="240" y="234"/>
                    </a:lnTo>
                    <a:lnTo>
                      <a:pt x="246" y="217"/>
                    </a:lnTo>
                    <a:lnTo>
                      <a:pt x="248" y="193"/>
                    </a:lnTo>
                    <a:lnTo>
                      <a:pt x="248" y="157"/>
                    </a:lnTo>
                    <a:lnTo>
                      <a:pt x="248" y="133"/>
                    </a:lnTo>
                    <a:lnTo>
                      <a:pt x="248" y="109"/>
                    </a:lnTo>
                    <a:lnTo>
                      <a:pt x="248" y="73"/>
                    </a:lnTo>
                    <a:lnTo>
                      <a:pt x="246" y="50"/>
                    </a:lnTo>
                    <a:lnTo>
                      <a:pt x="240" y="28"/>
                    </a:lnTo>
                    <a:lnTo>
                      <a:pt x="231" y="15"/>
                    </a:lnTo>
                    <a:lnTo>
                      <a:pt x="220" y="9"/>
                    </a:lnTo>
                    <a:close/>
                  </a:path>
                </a:pathLst>
              </a:custGeom>
              <a:solidFill>
                <a:srgbClr val="BFCE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497" name="Freeform 313"/>
              <p:cNvSpPr>
                <a:spLocks/>
              </p:cNvSpPr>
              <p:nvPr/>
            </p:nvSpPr>
            <p:spPr bwMode="auto">
              <a:xfrm>
                <a:off x="3722" y="3033"/>
                <a:ext cx="122" cy="267"/>
              </a:xfrm>
              <a:custGeom>
                <a:avLst/>
                <a:gdLst>
                  <a:gd name="T0" fmla="*/ 0 w 122"/>
                  <a:gd name="T1" fmla="*/ 66 h 267"/>
                  <a:gd name="T2" fmla="*/ 0 w 122"/>
                  <a:gd name="T3" fmla="*/ 102 h 267"/>
                  <a:gd name="T4" fmla="*/ 2 w 122"/>
                  <a:gd name="T5" fmla="*/ 128 h 267"/>
                  <a:gd name="T6" fmla="*/ 2 w 122"/>
                  <a:gd name="T7" fmla="*/ 152 h 267"/>
                  <a:gd name="T8" fmla="*/ 2 w 122"/>
                  <a:gd name="T9" fmla="*/ 188 h 267"/>
                  <a:gd name="T10" fmla="*/ 5 w 122"/>
                  <a:gd name="T11" fmla="*/ 212 h 267"/>
                  <a:gd name="T12" fmla="*/ 11 w 122"/>
                  <a:gd name="T13" fmla="*/ 231 h 267"/>
                  <a:gd name="T14" fmla="*/ 20 w 122"/>
                  <a:gd name="T15" fmla="*/ 244 h 267"/>
                  <a:gd name="T16" fmla="*/ 30 w 122"/>
                  <a:gd name="T17" fmla="*/ 250 h 267"/>
                  <a:gd name="T18" fmla="*/ 45 w 122"/>
                  <a:gd name="T19" fmla="*/ 252 h 267"/>
                  <a:gd name="T20" fmla="*/ 54 w 122"/>
                  <a:gd name="T21" fmla="*/ 252 h 267"/>
                  <a:gd name="T22" fmla="*/ 65 w 122"/>
                  <a:gd name="T23" fmla="*/ 252 h 267"/>
                  <a:gd name="T24" fmla="*/ 80 w 122"/>
                  <a:gd name="T25" fmla="*/ 252 h 267"/>
                  <a:gd name="T26" fmla="*/ 90 w 122"/>
                  <a:gd name="T27" fmla="*/ 259 h 267"/>
                  <a:gd name="T28" fmla="*/ 99 w 122"/>
                  <a:gd name="T29" fmla="*/ 265 h 267"/>
                  <a:gd name="T30" fmla="*/ 107 w 122"/>
                  <a:gd name="T31" fmla="*/ 267 h 267"/>
                  <a:gd name="T32" fmla="*/ 116 w 122"/>
                  <a:gd name="T33" fmla="*/ 257 h 267"/>
                  <a:gd name="T34" fmla="*/ 122 w 122"/>
                  <a:gd name="T35" fmla="*/ 235 h 267"/>
                  <a:gd name="T36" fmla="*/ 122 w 122"/>
                  <a:gd name="T37" fmla="*/ 218 h 267"/>
                  <a:gd name="T38" fmla="*/ 120 w 122"/>
                  <a:gd name="T39" fmla="*/ 197 h 267"/>
                  <a:gd name="T40" fmla="*/ 118 w 122"/>
                  <a:gd name="T41" fmla="*/ 169 h 267"/>
                  <a:gd name="T42" fmla="*/ 118 w 122"/>
                  <a:gd name="T43" fmla="*/ 143 h 267"/>
                  <a:gd name="T44" fmla="*/ 118 w 122"/>
                  <a:gd name="T45" fmla="*/ 126 h 267"/>
                  <a:gd name="T46" fmla="*/ 116 w 122"/>
                  <a:gd name="T47" fmla="*/ 107 h 267"/>
                  <a:gd name="T48" fmla="*/ 116 w 122"/>
                  <a:gd name="T49" fmla="*/ 81 h 267"/>
                  <a:gd name="T50" fmla="*/ 118 w 122"/>
                  <a:gd name="T51" fmla="*/ 60 h 267"/>
                  <a:gd name="T52" fmla="*/ 122 w 122"/>
                  <a:gd name="T53" fmla="*/ 40 h 267"/>
                  <a:gd name="T54" fmla="*/ 122 w 122"/>
                  <a:gd name="T55" fmla="*/ 28 h 267"/>
                  <a:gd name="T56" fmla="*/ 118 w 122"/>
                  <a:gd name="T57" fmla="*/ 13 h 267"/>
                  <a:gd name="T58" fmla="*/ 105 w 122"/>
                  <a:gd name="T59" fmla="*/ 0 h 267"/>
                  <a:gd name="T60" fmla="*/ 95 w 122"/>
                  <a:gd name="T61" fmla="*/ 0 h 267"/>
                  <a:gd name="T62" fmla="*/ 84 w 122"/>
                  <a:gd name="T63" fmla="*/ 6 h 267"/>
                  <a:gd name="T64" fmla="*/ 69 w 122"/>
                  <a:gd name="T65" fmla="*/ 10 h 267"/>
                  <a:gd name="T66" fmla="*/ 58 w 122"/>
                  <a:gd name="T67" fmla="*/ 10 h 267"/>
                  <a:gd name="T68" fmla="*/ 50 w 122"/>
                  <a:gd name="T69" fmla="*/ 8 h 267"/>
                  <a:gd name="T70" fmla="*/ 41 w 122"/>
                  <a:gd name="T71" fmla="*/ 8 h 267"/>
                  <a:gd name="T72" fmla="*/ 30 w 122"/>
                  <a:gd name="T73" fmla="*/ 8 h 267"/>
                  <a:gd name="T74" fmla="*/ 20 w 122"/>
                  <a:gd name="T75" fmla="*/ 13 h 267"/>
                  <a:gd name="T76" fmla="*/ 9 w 122"/>
                  <a:gd name="T77" fmla="*/ 25 h 267"/>
                  <a:gd name="T78" fmla="*/ 2 w 122"/>
                  <a:gd name="T79" fmla="*/ 43 h 267"/>
                  <a:gd name="T80" fmla="*/ 0 w 122"/>
                  <a:gd name="T81" fmla="*/ 66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2" h="267">
                    <a:moveTo>
                      <a:pt x="0" y="66"/>
                    </a:moveTo>
                    <a:lnTo>
                      <a:pt x="0" y="102"/>
                    </a:lnTo>
                    <a:lnTo>
                      <a:pt x="2" y="128"/>
                    </a:lnTo>
                    <a:lnTo>
                      <a:pt x="2" y="152"/>
                    </a:lnTo>
                    <a:lnTo>
                      <a:pt x="2" y="188"/>
                    </a:lnTo>
                    <a:lnTo>
                      <a:pt x="5" y="212"/>
                    </a:lnTo>
                    <a:lnTo>
                      <a:pt x="11" y="231"/>
                    </a:lnTo>
                    <a:lnTo>
                      <a:pt x="20" y="244"/>
                    </a:lnTo>
                    <a:lnTo>
                      <a:pt x="30" y="250"/>
                    </a:lnTo>
                    <a:lnTo>
                      <a:pt x="45" y="252"/>
                    </a:lnTo>
                    <a:lnTo>
                      <a:pt x="54" y="252"/>
                    </a:lnTo>
                    <a:lnTo>
                      <a:pt x="65" y="252"/>
                    </a:lnTo>
                    <a:lnTo>
                      <a:pt x="80" y="252"/>
                    </a:lnTo>
                    <a:lnTo>
                      <a:pt x="90" y="259"/>
                    </a:lnTo>
                    <a:lnTo>
                      <a:pt x="99" y="265"/>
                    </a:lnTo>
                    <a:lnTo>
                      <a:pt x="107" y="267"/>
                    </a:lnTo>
                    <a:lnTo>
                      <a:pt x="116" y="257"/>
                    </a:lnTo>
                    <a:lnTo>
                      <a:pt x="122" y="235"/>
                    </a:lnTo>
                    <a:lnTo>
                      <a:pt x="122" y="218"/>
                    </a:lnTo>
                    <a:lnTo>
                      <a:pt x="120" y="197"/>
                    </a:lnTo>
                    <a:lnTo>
                      <a:pt x="118" y="169"/>
                    </a:lnTo>
                    <a:lnTo>
                      <a:pt x="118" y="143"/>
                    </a:lnTo>
                    <a:lnTo>
                      <a:pt x="118" y="126"/>
                    </a:lnTo>
                    <a:lnTo>
                      <a:pt x="116" y="107"/>
                    </a:lnTo>
                    <a:lnTo>
                      <a:pt x="116" y="81"/>
                    </a:lnTo>
                    <a:lnTo>
                      <a:pt x="118" y="60"/>
                    </a:lnTo>
                    <a:lnTo>
                      <a:pt x="122" y="40"/>
                    </a:lnTo>
                    <a:lnTo>
                      <a:pt x="122" y="28"/>
                    </a:lnTo>
                    <a:lnTo>
                      <a:pt x="118" y="13"/>
                    </a:lnTo>
                    <a:lnTo>
                      <a:pt x="105" y="0"/>
                    </a:lnTo>
                    <a:lnTo>
                      <a:pt x="95" y="0"/>
                    </a:lnTo>
                    <a:lnTo>
                      <a:pt x="84" y="6"/>
                    </a:lnTo>
                    <a:lnTo>
                      <a:pt x="69" y="10"/>
                    </a:lnTo>
                    <a:lnTo>
                      <a:pt x="58" y="10"/>
                    </a:lnTo>
                    <a:lnTo>
                      <a:pt x="50" y="8"/>
                    </a:lnTo>
                    <a:lnTo>
                      <a:pt x="41" y="8"/>
                    </a:lnTo>
                    <a:lnTo>
                      <a:pt x="30" y="8"/>
                    </a:lnTo>
                    <a:lnTo>
                      <a:pt x="20" y="13"/>
                    </a:lnTo>
                    <a:lnTo>
                      <a:pt x="9" y="25"/>
                    </a:lnTo>
                    <a:lnTo>
                      <a:pt x="2" y="43"/>
                    </a:lnTo>
                    <a:lnTo>
                      <a:pt x="0" y="66"/>
                    </a:lnTo>
                    <a:close/>
                  </a:path>
                </a:pathLst>
              </a:custGeom>
              <a:solidFill>
                <a:srgbClr val="BFCE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498" name="Freeform 314"/>
              <p:cNvSpPr>
                <a:spLocks/>
              </p:cNvSpPr>
              <p:nvPr/>
            </p:nvSpPr>
            <p:spPr bwMode="auto">
              <a:xfrm>
                <a:off x="3018" y="2994"/>
                <a:ext cx="120" cy="246"/>
              </a:xfrm>
              <a:custGeom>
                <a:avLst/>
                <a:gdLst>
                  <a:gd name="T0" fmla="*/ 120 w 120"/>
                  <a:gd name="T1" fmla="*/ 186 h 246"/>
                  <a:gd name="T2" fmla="*/ 120 w 120"/>
                  <a:gd name="T3" fmla="*/ 152 h 246"/>
                  <a:gd name="T4" fmla="*/ 120 w 120"/>
                  <a:gd name="T5" fmla="*/ 129 h 246"/>
                  <a:gd name="T6" fmla="*/ 120 w 120"/>
                  <a:gd name="T7" fmla="*/ 105 h 246"/>
                  <a:gd name="T8" fmla="*/ 120 w 120"/>
                  <a:gd name="T9" fmla="*/ 73 h 246"/>
                  <a:gd name="T10" fmla="*/ 117 w 120"/>
                  <a:gd name="T11" fmla="*/ 49 h 246"/>
                  <a:gd name="T12" fmla="*/ 111 w 120"/>
                  <a:gd name="T13" fmla="*/ 32 h 246"/>
                  <a:gd name="T14" fmla="*/ 102 w 120"/>
                  <a:gd name="T15" fmla="*/ 19 h 246"/>
                  <a:gd name="T16" fmla="*/ 90 w 120"/>
                  <a:gd name="T17" fmla="*/ 15 h 246"/>
                  <a:gd name="T18" fmla="*/ 75 w 120"/>
                  <a:gd name="T19" fmla="*/ 13 h 246"/>
                  <a:gd name="T20" fmla="*/ 66 w 120"/>
                  <a:gd name="T21" fmla="*/ 13 h 246"/>
                  <a:gd name="T22" fmla="*/ 57 w 120"/>
                  <a:gd name="T23" fmla="*/ 13 h 246"/>
                  <a:gd name="T24" fmla="*/ 42 w 120"/>
                  <a:gd name="T25" fmla="*/ 11 h 246"/>
                  <a:gd name="T26" fmla="*/ 30 w 120"/>
                  <a:gd name="T27" fmla="*/ 7 h 246"/>
                  <a:gd name="T28" fmla="*/ 21 w 120"/>
                  <a:gd name="T29" fmla="*/ 0 h 246"/>
                  <a:gd name="T30" fmla="*/ 15 w 120"/>
                  <a:gd name="T31" fmla="*/ 0 h 246"/>
                  <a:gd name="T32" fmla="*/ 6 w 120"/>
                  <a:gd name="T33" fmla="*/ 11 h 246"/>
                  <a:gd name="T34" fmla="*/ 0 w 120"/>
                  <a:gd name="T35" fmla="*/ 30 h 246"/>
                  <a:gd name="T36" fmla="*/ 0 w 120"/>
                  <a:gd name="T37" fmla="*/ 45 h 246"/>
                  <a:gd name="T38" fmla="*/ 4 w 120"/>
                  <a:gd name="T39" fmla="*/ 64 h 246"/>
                  <a:gd name="T40" fmla="*/ 6 w 120"/>
                  <a:gd name="T41" fmla="*/ 90 h 246"/>
                  <a:gd name="T42" fmla="*/ 6 w 120"/>
                  <a:gd name="T43" fmla="*/ 114 h 246"/>
                  <a:gd name="T44" fmla="*/ 6 w 120"/>
                  <a:gd name="T45" fmla="*/ 131 h 246"/>
                  <a:gd name="T46" fmla="*/ 6 w 120"/>
                  <a:gd name="T47" fmla="*/ 148 h 246"/>
                  <a:gd name="T48" fmla="*/ 6 w 120"/>
                  <a:gd name="T49" fmla="*/ 171 h 246"/>
                  <a:gd name="T50" fmla="*/ 4 w 120"/>
                  <a:gd name="T51" fmla="*/ 193 h 246"/>
                  <a:gd name="T52" fmla="*/ 2 w 120"/>
                  <a:gd name="T53" fmla="*/ 208 h 246"/>
                  <a:gd name="T54" fmla="*/ 0 w 120"/>
                  <a:gd name="T55" fmla="*/ 223 h 246"/>
                  <a:gd name="T56" fmla="*/ 6 w 120"/>
                  <a:gd name="T57" fmla="*/ 236 h 246"/>
                  <a:gd name="T58" fmla="*/ 17 w 120"/>
                  <a:gd name="T59" fmla="*/ 246 h 246"/>
                  <a:gd name="T60" fmla="*/ 27 w 120"/>
                  <a:gd name="T61" fmla="*/ 246 h 246"/>
                  <a:gd name="T62" fmla="*/ 38 w 120"/>
                  <a:gd name="T63" fmla="*/ 240 h 246"/>
                  <a:gd name="T64" fmla="*/ 53 w 120"/>
                  <a:gd name="T65" fmla="*/ 238 h 246"/>
                  <a:gd name="T66" fmla="*/ 64 w 120"/>
                  <a:gd name="T67" fmla="*/ 240 h 246"/>
                  <a:gd name="T68" fmla="*/ 70 w 120"/>
                  <a:gd name="T69" fmla="*/ 240 h 246"/>
                  <a:gd name="T70" fmla="*/ 79 w 120"/>
                  <a:gd name="T71" fmla="*/ 240 h 246"/>
                  <a:gd name="T72" fmla="*/ 90 w 120"/>
                  <a:gd name="T73" fmla="*/ 242 h 246"/>
                  <a:gd name="T74" fmla="*/ 102 w 120"/>
                  <a:gd name="T75" fmla="*/ 238 h 246"/>
                  <a:gd name="T76" fmla="*/ 111 w 120"/>
                  <a:gd name="T77" fmla="*/ 227 h 246"/>
                  <a:gd name="T78" fmla="*/ 117 w 120"/>
                  <a:gd name="T79" fmla="*/ 208 h 246"/>
                  <a:gd name="T80" fmla="*/ 120 w 120"/>
                  <a:gd name="T81" fmla="*/ 186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0" h="246">
                    <a:moveTo>
                      <a:pt x="120" y="186"/>
                    </a:moveTo>
                    <a:lnTo>
                      <a:pt x="120" y="152"/>
                    </a:lnTo>
                    <a:lnTo>
                      <a:pt x="120" y="129"/>
                    </a:lnTo>
                    <a:lnTo>
                      <a:pt x="120" y="105"/>
                    </a:lnTo>
                    <a:lnTo>
                      <a:pt x="120" y="73"/>
                    </a:lnTo>
                    <a:lnTo>
                      <a:pt x="117" y="49"/>
                    </a:lnTo>
                    <a:lnTo>
                      <a:pt x="111" y="32"/>
                    </a:lnTo>
                    <a:lnTo>
                      <a:pt x="102" y="19"/>
                    </a:lnTo>
                    <a:lnTo>
                      <a:pt x="90" y="15"/>
                    </a:lnTo>
                    <a:lnTo>
                      <a:pt x="75" y="13"/>
                    </a:lnTo>
                    <a:lnTo>
                      <a:pt x="66" y="13"/>
                    </a:lnTo>
                    <a:lnTo>
                      <a:pt x="57" y="13"/>
                    </a:lnTo>
                    <a:lnTo>
                      <a:pt x="42" y="11"/>
                    </a:lnTo>
                    <a:lnTo>
                      <a:pt x="30" y="7"/>
                    </a:lnTo>
                    <a:lnTo>
                      <a:pt x="21" y="0"/>
                    </a:lnTo>
                    <a:lnTo>
                      <a:pt x="15" y="0"/>
                    </a:lnTo>
                    <a:lnTo>
                      <a:pt x="6" y="11"/>
                    </a:lnTo>
                    <a:lnTo>
                      <a:pt x="0" y="30"/>
                    </a:lnTo>
                    <a:lnTo>
                      <a:pt x="0" y="45"/>
                    </a:lnTo>
                    <a:lnTo>
                      <a:pt x="4" y="64"/>
                    </a:lnTo>
                    <a:lnTo>
                      <a:pt x="6" y="90"/>
                    </a:lnTo>
                    <a:lnTo>
                      <a:pt x="6" y="114"/>
                    </a:lnTo>
                    <a:lnTo>
                      <a:pt x="6" y="131"/>
                    </a:lnTo>
                    <a:lnTo>
                      <a:pt x="6" y="148"/>
                    </a:lnTo>
                    <a:lnTo>
                      <a:pt x="6" y="171"/>
                    </a:lnTo>
                    <a:lnTo>
                      <a:pt x="4" y="193"/>
                    </a:lnTo>
                    <a:lnTo>
                      <a:pt x="2" y="208"/>
                    </a:lnTo>
                    <a:lnTo>
                      <a:pt x="0" y="223"/>
                    </a:lnTo>
                    <a:lnTo>
                      <a:pt x="6" y="236"/>
                    </a:lnTo>
                    <a:lnTo>
                      <a:pt x="17" y="246"/>
                    </a:lnTo>
                    <a:lnTo>
                      <a:pt x="27" y="246"/>
                    </a:lnTo>
                    <a:lnTo>
                      <a:pt x="38" y="240"/>
                    </a:lnTo>
                    <a:lnTo>
                      <a:pt x="53" y="238"/>
                    </a:lnTo>
                    <a:lnTo>
                      <a:pt x="64" y="240"/>
                    </a:lnTo>
                    <a:lnTo>
                      <a:pt x="70" y="240"/>
                    </a:lnTo>
                    <a:lnTo>
                      <a:pt x="79" y="240"/>
                    </a:lnTo>
                    <a:lnTo>
                      <a:pt x="90" y="242"/>
                    </a:lnTo>
                    <a:lnTo>
                      <a:pt x="102" y="238"/>
                    </a:lnTo>
                    <a:lnTo>
                      <a:pt x="111" y="227"/>
                    </a:lnTo>
                    <a:lnTo>
                      <a:pt x="117" y="208"/>
                    </a:lnTo>
                    <a:lnTo>
                      <a:pt x="120" y="186"/>
                    </a:lnTo>
                    <a:close/>
                  </a:path>
                </a:pathLst>
              </a:custGeom>
              <a:solidFill>
                <a:srgbClr val="BFCE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499" name="Freeform 315"/>
              <p:cNvSpPr>
                <a:spLocks/>
              </p:cNvSpPr>
              <p:nvPr/>
            </p:nvSpPr>
            <p:spPr bwMode="auto">
              <a:xfrm>
                <a:off x="3033" y="3300"/>
                <a:ext cx="246" cy="247"/>
              </a:xfrm>
              <a:custGeom>
                <a:avLst/>
                <a:gdLst>
                  <a:gd name="T0" fmla="*/ 229 w 246"/>
                  <a:gd name="T1" fmla="*/ 242 h 247"/>
                  <a:gd name="T2" fmla="*/ 244 w 246"/>
                  <a:gd name="T3" fmla="*/ 212 h 247"/>
                  <a:gd name="T4" fmla="*/ 246 w 246"/>
                  <a:gd name="T5" fmla="*/ 157 h 247"/>
                  <a:gd name="T6" fmla="*/ 246 w 246"/>
                  <a:gd name="T7" fmla="*/ 110 h 247"/>
                  <a:gd name="T8" fmla="*/ 244 w 246"/>
                  <a:gd name="T9" fmla="*/ 52 h 247"/>
                  <a:gd name="T10" fmla="*/ 229 w 246"/>
                  <a:gd name="T11" fmla="*/ 22 h 247"/>
                  <a:gd name="T12" fmla="*/ 205 w 246"/>
                  <a:gd name="T13" fmla="*/ 15 h 247"/>
                  <a:gd name="T14" fmla="*/ 188 w 246"/>
                  <a:gd name="T15" fmla="*/ 13 h 247"/>
                  <a:gd name="T16" fmla="*/ 167 w 246"/>
                  <a:gd name="T17" fmla="*/ 11 h 247"/>
                  <a:gd name="T18" fmla="*/ 150 w 246"/>
                  <a:gd name="T19" fmla="*/ 11 h 247"/>
                  <a:gd name="T20" fmla="*/ 126 w 246"/>
                  <a:gd name="T21" fmla="*/ 9 h 247"/>
                  <a:gd name="T22" fmla="*/ 109 w 246"/>
                  <a:gd name="T23" fmla="*/ 7 h 247"/>
                  <a:gd name="T24" fmla="*/ 85 w 246"/>
                  <a:gd name="T25" fmla="*/ 5 h 247"/>
                  <a:gd name="T26" fmla="*/ 70 w 246"/>
                  <a:gd name="T27" fmla="*/ 5 h 247"/>
                  <a:gd name="T28" fmla="*/ 49 w 246"/>
                  <a:gd name="T29" fmla="*/ 3 h 247"/>
                  <a:gd name="T30" fmla="*/ 36 w 246"/>
                  <a:gd name="T31" fmla="*/ 0 h 247"/>
                  <a:gd name="T32" fmla="*/ 17 w 246"/>
                  <a:gd name="T33" fmla="*/ 5 h 247"/>
                  <a:gd name="T34" fmla="*/ 2 w 246"/>
                  <a:gd name="T35" fmla="*/ 33 h 247"/>
                  <a:gd name="T36" fmla="*/ 0 w 246"/>
                  <a:gd name="T37" fmla="*/ 86 h 247"/>
                  <a:gd name="T38" fmla="*/ 0 w 246"/>
                  <a:gd name="T39" fmla="*/ 133 h 247"/>
                  <a:gd name="T40" fmla="*/ 2 w 246"/>
                  <a:gd name="T41" fmla="*/ 189 h 247"/>
                  <a:gd name="T42" fmla="*/ 17 w 246"/>
                  <a:gd name="T43" fmla="*/ 219 h 247"/>
                  <a:gd name="T44" fmla="*/ 38 w 246"/>
                  <a:gd name="T45" fmla="*/ 227 h 247"/>
                  <a:gd name="T46" fmla="*/ 55 w 246"/>
                  <a:gd name="T47" fmla="*/ 227 h 247"/>
                  <a:gd name="T48" fmla="*/ 77 w 246"/>
                  <a:gd name="T49" fmla="*/ 232 h 247"/>
                  <a:gd name="T50" fmla="*/ 94 w 246"/>
                  <a:gd name="T51" fmla="*/ 232 h 247"/>
                  <a:gd name="T52" fmla="*/ 117 w 246"/>
                  <a:gd name="T53" fmla="*/ 236 h 247"/>
                  <a:gd name="T54" fmla="*/ 135 w 246"/>
                  <a:gd name="T55" fmla="*/ 238 h 247"/>
                  <a:gd name="T56" fmla="*/ 158 w 246"/>
                  <a:gd name="T57" fmla="*/ 240 h 247"/>
                  <a:gd name="T58" fmla="*/ 175 w 246"/>
                  <a:gd name="T59" fmla="*/ 242 h 247"/>
                  <a:gd name="T60" fmla="*/ 194 w 246"/>
                  <a:gd name="T61" fmla="*/ 245 h 247"/>
                  <a:gd name="T62" fmla="*/ 207 w 246"/>
                  <a:gd name="T63" fmla="*/ 245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6" h="247">
                    <a:moveTo>
                      <a:pt x="218" y="247"/>
                    </a:moveTo>
                    <a:lnTo>
                      <a:pt x="229" y="242"/>
                    </a:lnTo>
                    <a:lnTo>
                      <a:pt x="237" y="232"/>
                    </a:lnTo>
                    <a:lnTo>
                      <a:pt x="244" y="212"/>
                    </a:lnTo>
                    <a:lnTo>
                      <a:pt x="246" y="191"/>
                    </a:lnTo>
                    <a:lnTo>
                      <a:pt x="246" y="157"/>
                    </a:lnTo>
                    <a:lnTo>
                      <a:pt x="246" y="133"/>
                    </a:lnTo>
                    <a:lnTo>
                      <a:pt x="246" y="110"/>
                    </a:lnTo>
                    <a:lnTo>
                      <a:pt x="246" y="75"/>
                    </a:lnTo>
                    <a:lnTo>
                      <a:pt x="244" y="52"/>
                    </a:lnTo>
                    <a:lnTo>
                      <a:pt x="237" y="35"/>
                    </a:lnTo>
                    <a:lnTo>
                      <a:pt x="229" y="22"/>
                    </a:lnTo>
                    <a:lnTo>
                      <a:pt x="218" y="18"/>
                    </a:lnTo>
                    <a:lnTo>
                      <a:pt x="205" y="15"/>
                    </a:lnTo>
                    <a:lnTo>
                      <a:pt x="197" y="15"/>
                    </a:lnTo>
                    <a:lnTo>
                      <a:pt x="188" y="13"/>
                    </a:lnTo>
                    <a:lnTo>
                      <a:pt x="177" y="13"/>
                    </a:lnTo>
                    <a:lnTo>
                      <a:pt x="167" y="11"/>
                    </a:lnTo>
                    <a:lnTo>
                      <a:pt x="158" y="11"/>
                    </a:lnTo>
                    <a:lnTo>
                      <a:pt x="150" y="11"/>
                    </a:lnTo>
                    <a:lnTo>
                      <a:pt x="139" y="9"/>
                    </a:lnTo>
                    <a:lnTo>
                      <a:pt x="126" y="9"/>
                    </a:lnTo>
                    <a:lnTo>
                      <a:pt x="117" y="7"/>
                    </a:lnTo>
                    <a:lnTo>
                      <a:pt x="109" y="7"/>
                    </a:lnTo>
                    <a:lnTo>
                      <a:pt x="96" y="7"/>
                    </a:lnTo>
                    <a:lnTo>
                      <a:pt x="85" y="5"/>
                    </a:lnTo>
                    <a:lnTo>
                      <a:pt x="79" y="5"/>
                    </a:lnTo>
                    <a:lnTo>
                      <a:pt x="70" y="5"/>
                    </a:lnTo>
                    <a:lnTo>
                      <a:pt x="60" y="3"/>
                    </a:lnTo>
                    <a:lnTo>
                      <a:pt x="49" y="3"/>
                    </a:lnTo>
                    <a:lnTo>
                      <a:pt x="42" y="0"/>
                    </a:lnTo>
                    <a:lnTo>
                      <a:pt x="36" y="0"/>
                    </a:lnTo>
                    <a:lnTo>
                      <a:pt x="27" y="0"/>
                    </a:lnTo>
                    <a:lnTo>
                      <a:pt x="17" y="5"/>
                    </a:lnTo>
                    <a:lnTo>
                      <a:pt x="8" y="15"/>
                    </a:lnTo>
                    <a:lnTo>
                      <a:pt x="2" y="33"/>
                    </a:lnTo>
                    <a:lnTo>
                      <a:pt x="0" y="54"/>
                    </a:lnTo>
                    <a:lnTo>
                      <a:pt x="0" y="86"/>
                    </a:lnTo>
                    <a:lnTo>
                      <a:pt x="0" y="110"/>
                    </a:lnTo>
                    <a:lnTo>
                      <a:pt x="0" y="133"/>
                    </a:lnTo>
                    <a:lnTo>
                      <a:pt x="0" y="167"/>
                    </a:lnTo>
                    <a:lnTo>
                      <a:pt x="2" y="189"/>
                    </a:lnTo>
                    <a:lnTo>
                      <a:pt x="8" y="206"/>
                    </a:lnTo>
                    <a:lnTo>
                      <a:pt x="17" y="219"/>
                    </a:lnTo>
                    <a:lnTo>
                      <a:pt x="27" y="225"/>
                    </a:lnTo>
                    <a:lnTo>
                      <a:pt x="38" y="227"/>
                    </a:lnTo>
                    <a:lnTo>
                      <a:pt x="47" y="227"/>
                    </a:lnTo>
                    <a:lnTo>
                      <a:pt x="55" y="227"/>
                    </a:lnTo>
                    <a:lnTo>
                      <a:pt x="66" y="230"/>
                    </a:lnTo>
                    <a:lnTo>
                      <a:pt x="77" y="232"/>
                    </a:lnTo>
                    <a:lnTo>
                      <a:pt x="85" y="232"/>
                    </a:lnTo>
                    <a:lnTo>
                      <a:pt x="94" y="232"/>
                    </a:lnTo>
                    <a:lnTo>
                      <a:pt x="105" y="234"/>
                    </a:lnTo>
                    <a:lnTo>
                      <a:pt x="117" y="236"/>
                    </a:lnTo>
                    <a:lnTo>
                      <a:pt x="126" y="236"/>
                    </a:lnTo>
                    <a:lnTo>
                      <a:pt x="135" y="238"/>
                    </a:lnTo>
                    <a:lnTo>
                      <a:pt x="147" y="240"/>
                    </a:lnTo>
                    <a:lnTo>
                      <a:pt x="158" y="240"/>
                    </a:lnTo>
                    <a:lnTo>
                      <a:pt x="167" y="240"/>
                    </a:lnTo>
                    <a:lnTo>
                      <a:pt x="175" y="242"/>
                    </a:lnTo>
                    <a:lnTo>
                      <a:pt x="186" y="242"/>
                    </a:lnTo>
                    <a:lnTo>
                      <a:pt x="194" y="245"/>
                    </a:lnTo>
                    <a:lnTo>
                      <a:pt x="201" y="245"/>
                    </a:lnTo>
                    <a:lnTo>
                      <a:pt x="207" y="245"/>
                    </a:lnTo>
                    <a:lnTo>
                      <a:pt x="218" y="247"/>
                    </a:lnTo>
                    <a:close/>
                  </a:path>
                </a:pathLst>
              </a:custGeom>
              <a:solidFill>
                <a:srgbClr val="BFCE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500" name="Freeform 316"/>
              <p:cNvSpPr>
                <a:spLocks/>
              </p:cNvSpPr>
              <p:nvPr/>
            </p:nvSpPr>
            <p:spPr bwMode="auto">
              <a:xfrm>
                <a:off x="3311" y="3322"/>
                <a:ext cx="248" cy="253"/>
              </a:xfrm>
              <a:custGeom>
                <a:avLst/>
                <a:gdLst>
                  <a:gd name="T0" fmla="*/ 231 w 248"/>
                  <a:gd name="T1" fmla="*/ 248 h 253"/>
                  <a:gd name="T2" fmla="*/ 246 w 248"/>
                  <a:gd name="T3" fmla="*/ 218 h 253"/>
                  <a:gd name="T4" fmla="*/ 248 w 248"/>
                  <a:gd name="T5" fmla="*/ 160 h 253"/>
                  <a:gd name="T6" fmla="*/ 248 w 248"/>
                  <a:gd name="T7" fmla="*/ 113 h 253"/>
                  <a:gd name="T8" fmla="*/ 246 w 248"/>
                  <a:gd name="T9" fmla="*/ 56 h 253"/>
                  <a:gd name="T10" fmla="*/ 231 w 248"/>
                  <a:gd name="T11" fmla="*/ 21 h 253"/>
                  <a:gd name="T12" fmla="*/ 208 w 248"/>
                  <a:gd name="T13" fmla="*/ 15 h 253"/>
                  <a:gd name="T14" fmla="*/ 191 w 248"/>
                  <a:gd name="T15" fmla="*/ 15 h 253"/>
                  <a:gd name="T16" fmla="*/ 169 w 248"/>
                  <a:gd name="T17" fmla="*/ 11 h 253"/>
                  <a:gd name="T18" fmla="*/ 152 w 248"/>
                  <a:gd name="T19" fmla="*/ 11 h 253"/>
                  <a:gd name="T20" fmla="*/ 129 w 248"/>
                  <a:gd name="T21" fmla="*/ 8 h 253"/>
                  <a:gd name="T22" fmla="*/ 111 w 248"/>
                  <a:gd name="T23" fmla="*/ 8 h 253"/>
                  <a:gd name="T24" fmla="*/ 88 w 248"/>
                  <a:gd name="T25" fmla="*/ 6 h 253"/>
                  <a:gd name="T26" fmla="*/ 71 w 248"/>
                  <a:gd name="T27" fmla="*/ 6 h 253"/>
                  <a:gd name="T28" fmla="*/ 51 w 248"/>
                  <a:gd name="T29" fmla="*/ 4 h 253"/>
                  <a:gd name="T30" fmla="*/ 39 w 248"/>
                  <a:gd name="T31" fmla="*/ 2 h 253"/>
                  <a:gd name="T32" fmla="*/ 17 w 248"/>
                  <a:gd name="T33" fmla="*/ 4 h 253"/>
                  <a:gd name="T34" fmla="*/ 2 w 248"/>
                  <a:gd name="T35" fmla="*/ 34 h 253"/>
                  <a:gd name="T36" fmla="*/ 0 w 248"/>
                  <a:gd name="T37" fmla="*/ 92 h 253"/>
                  <a:gd name="T38" fmla="*/ 0 w 248"/>
                  <a:gd name="T39" fmla="*/ 139 h 253"/>
                  <a:gd name="T40" fmla="*/ 2 w 248"/>
                  <a:gd name="T41" fmla="*/ 195 h 253"/>
                  <a:gd name="T42" fmla="*/ 17 w 248"/>
                  <a:gd name="T43" fmla="*/ 227 h 253"/>
                  <a:gd name="T44" fmla="*/ 41 w 248"/>
                  <a:gd name="T45" fmla="*/ 233 h 253"/>
                  <a:gd name="T46" fmla="*/ 58 w 248"/>
                  <a:gd name="T47" fmla="*/ 233 h 253"/>
                  <a:gd name="T48" fmla="*/ 79 w 248"/>
                  <a:gd name="T49" fmla="*/ 238 h 253"/>
                  <a:gd name="T50" fmla="*/ 96 w 248"/>
                  <a:gd name="T51" fmla="*/ 240 h 253"/>
                  <a:gd name="T52" fmla="*/ 120 w 248"/>
                  <a:gd name="T53" fmla="*/ 244 h 253"/>
                  <a:gd name="T54" fmla="*/ 137 w 248"/>
                  <a:gd name="T55" fmla="*/ 244 h 253"/>
                  <a:gd name="T56" fmla="*/ 161 w 248"/>
                  <a:gd name="T57" fmla="*/ 248 h 253"/>
                  <a:gd name="T58" fmla="*/ 176 w 248"/>
                  <a:gd name="T59" fmla="*/ 250 h 253"/>
                  <a:gd name="T60" fmla="*/ 197 w 248"/>
                  <a:gd name="T61" fmla="*/ 250 h 253"/>
                  <a:gd name="T62" fmla="*/ 210 w 248"/>
                  <a:gd name="T63" fmla="*/ 253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8" h="253">
                    <a:moveTo>
                      <a:pt x="219" y="253"/>
                    </a:moveTo>
                    <a:lnTo>
                      <a:pt x="231" y="248"/>
                    </a:lnTo>
                    <a:lnTo>
                      <a:pt x="240" y="238"/>
                    </a:lnTo>
                    <a:lnTo>
                      <a:pt x="246" y="218"/>
                    </a:lnTo>
                    <a:lnTo>
                      <a:pt x="248" y="197"/>
                    </a:lnTo>
                    <a:lnTo>
                      <a:pt x="248" y="160"/>
                    </a:lnTo>
                    <a:lnTo>
                      <a:pt x="248" y="137"/>
                    </a:lnTo>
                    <a:lnTo>
                      <a:pt x="248" y="113"/>
                    </a:lnTo>
                    <a:lnTo>
                      <a:pt x="248" y="79"/>
                    </a:lnTo>
                    <a:lnTo>
                      <a:pt x="246" y="56"/>
                    </a:lnTo>
                    <a:lnTo>
                      <a:pt x="240" y="34"/>
                    </a:lnTo>
                    <a:lnTo>
                      <a:pt x="231" y="21"/>
                    </a:lnTo>
                    <a:lnTo>
                      <a:pt x="219" y="17"/>
                    </a:lnTo>
                    <a:lnTo>
                      <a:pt x="208" y="15"/>
                    </a:lnTo>
                    <a:lnTo>
                      <a:pt x="199" y="15"/>
                    </a:lnTo>
                    <a:lnTo>
                      <a:pt x="191" y="15"/>
                    </a:lnTo>
                    <a:lnTo>
                      <a:pt x="180" y="13"/>
                    </a:lnTo>
                    <a:lnTo>
                      <a:pt x="169" y="11"/>
                    </a:lnTo>
                    <a:lnTo>
                      <a:pt x="161" y="11"/>
                    </a:lnTo>
                    <a:lnTo>
                      <a:pt x="152" y="11"/>
                    </a:lnTo>
                    <a:lnTo>
                      <a:pt x="139" y="8"/>
                    </a:lnTo>
                    <a:lnTo>
                      <a:pt x="129" y="8"/>
                    </a:lnTo>
                    <a:lnTo>
                      <a:pt x="120" y="8"/>
                    </a:lnTo>
                    <a:lnTo>
                      <a:pt x="111" y="8"/>
                    </a:lnTo>
                    <a:lnTo>
                      <a:pt x="99" y="6"/>
                    </a:lnTo>
                    <a:lnTo>
                      <a:pt x="88" y="6"/>
                    </a:lnTo>
                    <a:lnTo>
                      <a:pt x="79" y="6"/>
                    </a:lnTo>
                    <a:lnTo>
                      <a:pt x="71" y="6"/>
                    </a:lnTo>
                    <a:lnTo>
                      <a:pt x="60" y="6"/>
                    </a:lnTo>
                    <a:lnTo>
                      <a:pt x="51" y="4"/>
                    </a:lnTo>
                    <a:lnTo>
                      <a:pt x="45" y="2"/>
                    </a:lnTo>
                    <a:lnTo>
                      <a:pt x="39" y="2"/>
                    </a:lnTo>
                    <a:lnTo>
                      <a:pt x="28" y="0"/>
                    </a:lnTo>
                    <a:lnTo>
                      <a:pt x="17" y="4"/>
                    </a:lnTo>
                    <a:lnTo>
                      <a:pt x="9" y="17"/>
                    </a:lnTo>
                    <a:lnTo>
                      <a:pt x="2" y="34"/>
                    </a:lnTo>
                    <a:lnTo>
                      <a:pt x="0" y="58"/>
                    </a:lnTo>
                    <a:lnTo>
                      <a:pt x="0" y="92"/>
                    </a:lnTo>
                    <a:lnTo>
                      <a:pt x="0" y="116"/>
                    </a:lnTo>
                    <a:lnTo>
                      <a:pt x="0" y="139"/>
                    </a:lnTo>
                    <a:lnTo>
                      <a:pt x="0" y="173"/>
                    </a:lnTo>
                    <a:lnTo>
                      <a:pt x="2" y="195"/>
                    </a:lnTo>
                    <a:lnTo>
                      <a:pt x="9" y="214"/>
                    </a:lnTo>
                    <a:lnTo>
                      <a:pt x="17" y="227"/>
                    </a:lnTo>
                    <a:lnTo>
                      <a:pt x="28" y="231"/>
                    </a:lnTo>
                    <a:lnTo>
                      <a:pt x="41" y="233"/>
                    </a:lnTo>
                    <a:lnTo>
                      <a:pt x="49" y="233"/>
                    </a:lnTo>
                    <a:lnTo>
                      <a:pt x="58" y="233"/>
                    </a:lnTo>
                    <a:lnTo>
                      <a:pt x="69" y="235"/>
                    </a:lnTo>
                    <a:lnTo>
                      <a:pt x="79" y="238"/>
                    </a:lnTo>
                    <a:lnTo>
                      <a:pt x="88" y="238"/>
                    </a:lnTo>
                    <a:lnTo>
                      <a:pt x="96" y="240"/>
                    </a:lnTo>
                    <a:lnTo>
                      <a:pt x="107" y="242"/>
                    </a:lnTo>
                    <a:lnTo>
                      <a:pt x="120" y="244"/>
                    </a:lnTo>
                    <a:lnTo>
                      <a:pt x="129" y="244"/>
                    </a:lnTo>
                    <a:lnTo>
                      <a:pt x="137" y="244"/>
                    </a:lnTo>
                    <a:lnTo>
                      <a:pt x="150" y="246"/>
                    </a:lnTo>
                    <a:lnTo>
                      <a:pt x="161" y="248"/>
                    </a:lnTo>
                    <a:lnTo>
                      <a:pt x="167" y="248"/>
                    </a:lnTo>
                    <a:lnTo>
                      <a:pt x="176" y="250"/>
                    </a:lnTo>
                    <a:lnTo>
                      <a:pt x="186" y="250"/>
                    </a:lnTo>
                    <a:lnTo>
                      <a:pt x="197" y="250"/>
                    </a:lnTo>
                    <a:lnTo>
                      <a:pt x="204" y="250"/>
                    </a:lnTo>
                    <a:lnTo>
                      <a:pt x="210" y="253"/>
                    </a:lnTo>
                    <a:lnTo>
                      <a:pt x="219" y="253"/>
                    </a:lnTo>
                    <a:close/>
                  </a:path>
                </a:pathLst>
              </a:custGeom>
              <a:solidFill>
                <a:srgbClr val="BFCE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501" name="Freeform 317"/>
              <p:cNvSpPr>
                <a:spLocks/>
              </p:cNvSpPr>
              <p:nvPr/>
            </p:nvSpPr>
            <p:spPr bwMode="auto">
              <a:xfrm>
                <a:off x="3589" y="3345"/>
                <a:ext cx="251" cy="260"/>
              </a:xfrm>
              <a:custGeom>
                <a:avLst/>
                <a:gdLst>
                  <a:gd name="T0" fmla="*/ 232 w 251"/>
                  <a:gd name="T1" fmla="*/ 255 h 260"/>
                  <a:gd name="T2" fmla="*/ 249 w 251"/>
                  <a:gd name="T3" fmla="*/ 225 h 260"/>
                  <a:gd name="T4" fmla="*/ 251 w 251"/>
                  <a:gd name="T5" fmla="*/ 165 h 260"/>
                  <a:gd name="T6" fmla="*/ 251 w 251"/>
                  <a:gd name="T7" fmla="*/ 116 h 260"/>
                  <a:gd name="T8" fmla="*/ 249 w 251"/>
                  <a:gd name="T9" fmla="*/ 56 h 260"/>
                  <a:gd name="T10" fmla="*/ 232 w 251"/>
                  <a:gd name="T11" fmla="*/ 24 h 260"/>
                  <a:gd name="T12" fmla="*/ 210 w 251"/>
                  <a:gd name="T13" fmla="*/ 15 h 260"/>
                  <a:gd name="T14" fmla="*/ 193 w 251"/>
                  <a:gd name="T15" fmla="*/ 15 h 260"/>
                  <a:gd name="T16" fmla="*/ 170 w 251"/>
                  <a:gd name="T17" fmla="*/ 13 h 260"/>
                  <a:gd name="T18" fmla="*/ 153 w 251"/>
                  <a:gd name="T19" fmla="*/ 11 h 260"/>
                  <a:gd name="T20" fmla="*/ 129 w 251"/>
                  <a:gd name="T21" fmla="*/ 9 h 260"/>
                  <a:gd name="T22" fmla="*/ 112 w 251"/>
                  <a:gd name="T23" fmla="*/ 7 h 260"/>
                  <a:gd name="T24" fmla="*/ 88 w 251"/>
                  <a:gd name="T25" fmla="*/ 5 h 260"/>
                  <a:gd name="T26" fmla="*/ 73 w 251"/>
                  <a:gd name="T27" fmla="*/ 5 h 260"/>
                  <a:gd name="T28" fmla="*/ 52 w 251"/>
                  <a:gd name="T29" fmla="*/ 3 h 260"/>
                  <a:gd name="T30" fmla="*/ 39 w 251"/>
                  <a:gd name="T31" fmla="*/ 3 h 260"/>
                  <a:gd name="T32" fmla="*/ 18 w 251"/>
                  <a:gd name="T33" fmla="*/ 5 h 260"/>
                  <a:gd name="T34" fmla="*/ 3 w 251"/>
                  <a:gd name="T35" fmla="*/ 35 h 260"/>
                  <a:gd name="T36" fmla="*/ 0 w 251"/>
                  <a:gd name="T37" fmla="*/ 95 h 260"/>
                  <a:gd name="T38" fmla="*/ 0 w 251"/>
                  <a:gd name="T39" fmla="*/ 142 h 260"/>
                  <a:gd name="T40" fmla="*/ 3 w 251"/>
                  <a:gd name="T41" fmla="*/ 202 h 260"/>
                  <a:gd name="T42" fmla="*/ 18 w 251"/>
                  <a:gd name="T43" fmla="*/ 232 h 260"/>
                  <a:gd name="T44" fmla="*/ 41 w 251"/>
                  <a:gd name="T45" fmla="*/ 240 h 260"/>
                  <a:gd name="T46" fmla="*/ 58 w 251"/>
                  <a:gd name="T47" fmla="*/ 242 h 260"/>
                  <a:gd name="T48" fmla="*/ 82 w 251"/>
                  <a:gd name="T49" fmla="*/ 245 h 260"/>
                  <a:gd name="T50" fmla="*/ 99 w 251"/>
                  <a:gd name="T51" fmla="*/ 247 h 260"/>
                  <a:gd name="T52" fmla="*/ 123 w 251"/>
                  <a:gd name="T53" fmla="*/ 249 h 260"/>
                  <a:gd name="T54" fmla="*/ 140 w 251"/>
                  <a:gd name="T55" fmla="*/ 251 h 260"/>
                  <a:gd name="T56" fmla="*/ 161 w 251"/>
                  <a:gd name="T57" fmla="*/ 253 h 260"/>
                  <a:gd name="T58" fmla="*/ 178 w 251"/>
                  <a:gd name="T59" fmla="*/ 255 h 260"/>
                  <a:gd name="T60" fmla="*/ 198 w 251"/>
                  <a:gd name="T61" fmla="*/ 257 h 260"/>
                  <a:gd name="T62" fmla="*/ 210 w 251"/>
                  <a:gd name="T63" fmla="*/ 260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51" h="260">
                    <a:moveTo>
                      <a:pt x="221" y="260"/>
                    </a:moveTo>
                    <a:lnTo>
                      <a:pt x="232" y="255"/>
                    </a:lnTo>
                    <a:lnTo>
                      <a:pt x="243" y="245"/>
                    </a:lnTo>
                    <a:lnTo>
                      <a:pt x="249" y="225"/>
                    </a:lnTo>
                    <a:lnTo>
                      <a:pt x="251" y="202"/>
                    </a:lnTo>
                    <a:lnTo>
                      <a:pt x="251" y="165"/>
                    </a:lnTo>
                    <a:lnTo>
                      <a:pt x="251" y="142"/>
                    </a:lnTo>
                    <a:lnTo>
                      <a:pt x="251" y="116"/>
                    </a:lnTo>
                    <a:lnTo>
                      <a:pt x="251" y="80"/>
                    </a:lnTo>
                    <a:lnTo>
                      <a:pt x="249" y="56"/>
                    </a:lnTo>
                    <a:lnTo>
                      <a:pt x="243" y="37"/>
                    </a:lnTo>
                    <a:lnTo>
                      <a:pt x="232" y="24"/>
                    </a:lnTo>
                    <a:lnTo>
                      <a:pt x="221" y="18"/>
                    </a:lnTo>
                    <a:lnTo>
                      <a:pt x="210" y="15"/>
                    </a:lnTo>
                    <a:lnTo>
                      <a:pt x="202" y="15"/>
                    </a:lnTo>
                    <a:lnTo>
                      <a:pt x="193" y="15"/>
                    </a:lnTo>
                    <a:lnTo>
                      <a:pt x="180" y="13"/>
                    </a:lnTo>
                    <a:lnTo>
                      <a:pt x="170" y="13"/>
                    </a:lnTo>
                    <a:lnTo>
                      <a:pt x="161" y="11"/>
                    </a:lnTo>
                    <a:lnTo>
                      <a:pt x="153" y="11"/>
                    </a:lnTo>
                    <a:lnTo>
                      <a:pt x="142" y="11"/>
                    </a:lnTo>
                    <a:lnTo>
                      <a:pt x="129" y="9"/>
                    </a:lnTo>
                    <a:lnTo>
                      <a:pt x="120" y="7"/>
                    </a:lnTo>
                    <a:lnTo>
                      <a:pt x="112" y="7"/>
                    </a:lnTo>
                    <a:lnTo>
                      <a:pt x="99" y="5"/>
                    </a:lnTo>
                    <a:lnTo>
                      <a:pt x="88" y="5"/>
                    </a:lnTo>
                    <a:lnTo>
                      <a:pt x="82" y="5"/>
                    </a:lnTo>
                    <a:lnTo>
                      <a:pt x="73" y="5"/>
                    </a:lnTo>
                    <a:lnTo>
                      <a:pt x="63" y="5"/>
                    </a:lnTo>
                    <a:lnTo>
                      <a:pt x="52" y="3"/>
                    </a:lnTo>
                    <a:lnTo>
                      <a:pt x="45" y="3"/>
                    </a:lnTo>
                    <a:lnTo>
                      <a:pt x="39" y="3"/>
                    </a:lnTo>
                    <a:lnTo>
                      <a:pt x="30" y="0"/>
                    </a:lnTo>
                    <a:lnTo>
                      <a:pt x="18" y="5"/>
                    </a:lnTo>
                    <a:lnTo>
                      <a:pt x="9" y="18"/>
                    </a:lnTo>
                    <a:lnTo>
                      <a:pt x="3" y="35"/>
                    </a:lnTo>
                    <a:lnTo>
                      <a:pt x="0" y="58"/>
                    </a:lnTo>
                    <a:lnTo>
                      <a:pt x="0" y="95"/>
                    </a:lnTo>
                    <a:lnTo>
                      <a:pt x="0" y="118"/>
                    </a:lnTo>
                    <a:lnTo>
                      <a:pt x="0" y="142"/>
                    </a:lnTo>
                    <a:lnTo>
                      <a:pt x="0" y="178"/>
                    </a:lnTo>
                    <a:lnTo>
                      <a:pt x="3" y="202"/>
                    </a:lnTo>
                    <a:lnTo>
                      <a:pt x="9" y="219"/>
                    </a:lnTo>
                    <a:lnTo>
                      <a:pt x="18" y="232"/>
                    </a:lnTo>
                    <a:lnTo>
                      <a:pt x="30" y="238"/>
                    </a:lnTo>
                    <a:lnTo>
                      <a:pt x="41" y="240"/>
                    </a:lnTo>
                    <a:lnTo>
                      <a:pt x="50" y="240"/>
                    </a:lnTo>
                    <a:lnTo>
                      <a:pt x="58" y="242"/>
                    </a:lnTo>
                    <a:lnTo>
                      <a:pt x="71" y="245"/>
                    </a:lnTo>
                    <a:lnTo>
                      <a:pt x="82" y="245"/>
                    </a:lnTo>
                    <a:lnTo>
                      <a:pt x="90" y="245"/>
                    </a:lnTo>
                    <a:lnTo>
                      <a:pt x="99" y="247"/>
                    </a:lnTo>
                    <a:lnTo>
                      <a:pt x="110" y="247"/>
                    </a:lnTo>
                    <a:lnTo>
                      <a:pt x="123" y="249"/>
                    </a:lnTo>
                    <a:lnTo>
                      <a:pt x="131" y="249"/>
                    </a:lnTo>
                    <a:lnTo>
                      <a:pt x="140" y="251"/>
                    </a:lnTo>
                    <a:lnTo>
                      <a:pt x="150" y="253"/>
                    </a:lnTo>
                    <a:lnTo>
                      <a:pt x="161" y="253"/>
                    </a:lnTo>
                    <a:lnTo>
                      <a:pt x="170" y="253"/>
                    </a:lnTo>
                    <a:lnTo>
                      <a:pt x="178" y="255"/>
                    </a:lnTo>
                    <a:lnTo>
                      <a:pt x="189" y="255"/>
                    </a:lnTo>
                    <a:lnTo>
                      <a:pt x="198" y="257"/>
                    </a:lnTo>
                    <a:lnTo>
                      <a:pt x="204" y="257"/>
                    </a:lnTo>
                    <a:lnTo>
                      <a:pt x="210" y="260"/>
                    </a:lnTo>
                    <a:lnTo>
                      <a:pt x="221" y="260"/>
                    </a:lnTo>
                    <a:close/>
                  </a:path>
                </a:pathLst>
              </a:custGeom>
              <a:solidFill>
                <a:srgbClr val="BFCE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502" name="Freeform 318"/>
              <p:cNvSpPr>
                <a:spLocks/>
              </p:cNvSpPr>
              <p:nvPr/>
            </p:nvSpPr>
            <p:spPr bwMode="auto">
              <a:xfrm>
                <a:off x="3163" y="3609"/>
                <a:ext cx="251" cy="255"/>
              </a:xfrm>
              <a:custGeom>
                <a:avLst/>
                <a:gdLst>
                  <a:gd name="T0" fmla="*/ 210 w 251"/>
                  <a:gd name="T1" fmla="*/ 21 h 255"/>
                  <a:gd name="T2" fmla="*/ 193 w 251"/>
                  <a:gd name="T3" fmla="*/ 21 h 255"/>
                  <a:gd name="T4" fmla="*/ 169 w 251"/>
                  <a:gd name="T5" fmla="*/ 17 h 255"/>
                  <a:gd name="T6" fmla="*/ 152 w 251"/>
                  <a:gd name="T7" fmla="*/ 17 h 255"/>
                  <a:gd name="T8" fmla="*/ 129 w 251"/>
                  <a:gd name="T9" fmla="*/ 13 h 255"/>
                  <a:gd name="T10" fmla="*/ 112 w 251"/>
                  <a:gd name="T11" fmla="*/ 11 h 255"/>
                  <a:gd name="T12" fmla="*/ 88 w 251"/>
                  <a:gd name="T13" fmla="*/ 8 h 255"/>
                  <a:gd name="T14" fmla="*/ 73 w 251"/>
                  <a:gd name="T15" fmla="*/ 6 h 255"/>
                  <a:gd name="T16" fmla="*/ 52 w 251"/>
                  <a:gd name="T17" fmla="*/ 4 h 255"/>
                  <a:gd name="T18" fmla="*/ 39 w 251"/>
                  <a:gd name="T19" fmla="*/ 2 h 255"/>
                  <a:gd name="T20" fmla="*/ 17 w 251"/>
                  <a:gd name="T21" fmla="*/ 4 h 255"/>
                  <a:gd name="T22" fmla="*/ 2 w 251"/>
                  <a:gd name="T23" fmla="*/ 32 h 255"/>
                  <a:gd name="T24" fmla="*/ 0 w 251"/>
                  <a:gd name="T25" fmla="*/ 88 h 255"/>
                  <a:gd name="T26" fmla="*/ 0 w 251"/>
                  <a:gd name="T27" fmla="*/ 135 h 255"/>
                  <a:gd name="T28" fmla="*/ 2 w 251"/>
                  <a:gd name="T29" fmla="*/ 190 h 255"/>
                  <a:gd name="T30" fmla="*/ 17 w 251"/>
                  <a:gd name="T31" fmla="*/ 223 h 255"/>
                  <a:gd name="T32" fmla="*/ 41 w 251"/>
                  <a:gd name="T33" fmla="*/ 231 h 255"/>
                  <a:gd name="T34" fmla="*/ 58 w 251"/>
                  <a:gd name="T35" fmla="*/ 233 h 255"/>
                  <a:gd name="T36" fmla="*/ 82 w 251"/>
                  <a:gd name="T37" fmla="*/ 238 h 255"/>
                  <a:gd name="T38" fmla="*/ 99 w 251"/>
                  <a:gd name="T39" fmla="*/ 240 h 255"/>
                  <a:gd name="T40" fmla="*/ 122 w 251"/>
                  <a:gd name="T41" fmla="*/ 242 h 255"/>
                  <a:gd name="T42" fmla="*/ 139 w 251"/>
                  <a:gd name="T43" fmla="*/ 244 h 255"/>
                  <a:gd name="T44" fmla="*/ 161 w 251"/>
                  <a:gd name="T45" fmla="*/ 248 h 255"/>
                  <a:gd name="T46" fmla="*/ 178 w 251"/>
                  <a:gd name="T47" fmla="*/ 250 h 255"/>
                  <a:gd name="T48" fmla="*/ 197 w 251"/>
                  <a:gd name="T49" fmla="*/ 253 h 255"/>
                  <a:gd name="T50" fmla="*/ 210 w 251"/>
                  <a:gd name="T51" fmla="*/ 255 h 255"/>
                  <a:gd name="T52" fmla="*/ 232 w 251"/>
                  <a:gd name="T53" fmla="*/ 253 h 255"/>
                  <a:gd name="T54" fmla="*/ 249 w 251"/>
                  <a:gd name="T55" fmla="*/ 223 h 255"/>
                  <a:gd name="T56" fmla="*/ 251 w 251"/>
                  <a:gd name="T57" fmla="*/ 167 h 255"/>
                  <a:gd name="T58" fmla="*/ 249 w 251"/>
                  <a:gd name="T59" fmla="*/ 120 h 255"/>
                  <a:gd name="T60" fmla="*/ 247 w 251"/>
                  <a:gd name="T61" fmla="*/ 60 h 255"/>
                  <a:gd name="T62" fmla="*/ 232 w 251"/>
                  <a:gd name="T63" fmla="*/ 30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51" h="255">
                    <a:moveTo>
                      <a:pt x="221" y="23"/>
                    </a:moveTo>
                    <a:lnTo>
                      <a:pt x="210" y="21"/>
                    </a:lnTo>
                    <a:lnTo>
                      <a:pt x="202" y="21"/>
                    </a:lnTo>
                    <a:lnTo>
                      <a:pt x="193" y="21"/>
                    </a:lnTo>
                    <a:lnTo>
                      <a:pt x="180" y="19"/>
                    </a:lnTo>
                    <a:lnTo>
                      <a:pt x="169" y="17"/>
                    </a:lnTo>
                    <a:lnTo>
                      <a:pt x="161" y="17"/>
                    </a:lnTo>
                    <a:lnTo>
                      <a:pt x="152" y="17"/>
                    </a:lnTo>
                    <a:lnTo>
                      <a:pt x="142" y="15"/>
                    </a:lnTo>
                    <a:lnTo>
                      <a:pt x="129" y="13"/>
                    </a:lnTo>
                    <a:lnTo>
                      <a:pt x="120" y="11"/>
                    </a:lnTo>
                    <a:lnTo>
                      <a:pt x="112" y="11"/>
                    </a:lnTo>
                    <a:lnTo>
                      <a:pt x="99" y="8"/>
                    </a:lnTo>
                    <a:lnTo>
                      <a:pt x="88" y="8"/>
                    </a:lnTo>
                    <a:lnTo>
                      <a:pt x="82" y="6"/>
                    </a:lnTo>
                    <a:lnTo>
                      <a:pt x="73" y="6"/>
                    </a:lnTo>
                    <a:lnTo>
                      <a:pt x="62" y="6"/>
                    </a:lnTo>
                    <a:lnTo>
                      <a:pt x="52" y="4"/>
                    </a:lnTo>
                    <a:lnTo>
                      <a:pt x="45" y="2"/>
                    </a:lnTo>
                    <a:lnTo>
                      <a:pt x="39" y="2"/>
                    </a:lnTo>
                    <a:lnTo>
                      <a:pt x="30" y="0"/>
                    </a:lnTo>
                    <a:lnTo>
                      <a:pt x="17" y="4"/>
                    </a:lnTo>
                    <a:lnTo>
                      <a:pt x="9" y="15"/>
                    </a:lnTo>
                    <a:lnTo>
                      <a:pt x="2" y="32"/>
                    </a:lnTo>
                    <a:lnTo>
                      <a:pt x="0" y="56"/>
                    </a:lnTo>
                    <a:lnTo>
                      <a:pt x="0" y="88"/>
                    </a:lnTo>
                    <a:lnTo>
                      <a:pt x="0" y="111"/>
                    </a:lnTo>
                    <a:lnTo>
                      <a:pt x="0" y="135"/>
                    </a:lnTo>
                    <a:lnTo>
                      <a:pt x="0" y="169"/>
                    </a:lnTo>
                    <a:lnTo>
                      <a:pt x="2" y="190"/>
                    </a:lnTo>
                    <a:lnTo>
                      <a:pt x="9" y="210"/>
                    </a:lnTo>
                    <a:lnTo>
                      <a:pt x="17" y="223"/>
                    </a:lnTo>
                    <a:lnTo>
                      <a:pt x="30" y="229"/>
                    </a:lnTo>
                    <a:lnTo>
                      <a:pt x="41" y="231"/>
                    </a:lnTo>
                    <a:lnTo>
                      <a:pt x="49" y="233"/>
                    </a:lnTo>
                    <a:lnTo>
                      <a:pt x="58" y="233"/>
                    </a:lnTo>
                    <a:lnTo>
                      <a:pt x="71" y="235"/>
                    </a:lnTo>
                    <a:lnTo>
                      <a:pt x="82" y="238"/>
                    </a:lnTo>
                    <a:lnTo>
                      <a:pt x="90" y="238"/>
                    </a:lnTo>
                    <a:lnTo>
                      <a:pt x="99" y="240"/>
                    </a:lnTo>
                    <a:lnTo>
                      <a:pt x="109" y="240"/>
                    </a:lnTo>
                    <a:lnTo>
                      <a:pt x="122" y="242"/>
                    </a:lnTo>
                    <a:lnTo>
                      <a:pt x="131" y="242"/>
                    </a:lnTo>
                    <a:lnTo>
                      <a:pt x="139" y="244"/>
                    </a:lnTo>
                    <a:lnTo>
                      <a:pt x="150" y="246"/>
                    </a:lnTo>
                    <a:lnTo>
                      <a:pt x="161" y="248"/>
                    </a:lnTo>
                    <a:lnTo>
                      <a:pt x="169" y="248"/>
                    </a:lnTo>
                    <a:lnTo>
                      <a:pt x="178" y="250"/>
                    </a:lnTo>
                    <a:lnTo>
                      <a:pt x="189" y="253"/>
                    </a:lnTo>
                    <a:lnTo>
                      <a:pt x="197" y="253"/>
                    </a:lnTo>
                    <a:lnTo>
                      <a:pt x="204" y="253"/>
                    </a:lnTo>
                    <a:lnTo>
                      <a:pt x="210" y="255"/>
                    </a:lnTo>
                    <a:lnTo>
                      <a:pt x="221" y="255"/>
                    </a:lnTo>
                    <a:lnTo>
                      <a:pt x="232" y="253"/>
                    </a:lnTo>
                    <a:lnTo>
                      <a:pt x="242" y="240"/>
                    </a:lnTo>
                    <a:lnTo>
                      <a:pt x="249" y="223"/>
                    </a:lnTo>
                    <a:lnTo>
                      <a:pt x="251" y="201"/>
                    </a:lnTo>
                    <a:lnTo>
                      <a:pt x="251" y="167"/>
                    </a:lnTo>
                    <a:lnTo>
                      <a:pt x="251" y="143"/>
                    </a:lnTo>
                    <a:lnTo>
                      <a:pt x="249" y="120"/>
                    </a:lnTo>
                    <a:lnTo>
                      <a:pt x="249" y="83"/>
                    </a:lnTo>
                    <a:lnTo>
                      <a:pt x="247" y="60"/>
                    </a:lnTo>
                    <a:lnTo>
                      <a:pt x="240" y="43"/>
                    </a:lnTo>
                    <a:lnTo>
                      <a:pt x="232" y="30"/>
                    </a:lnTo>
                    <a:lnTo>
                      <a:pt x="221" y="23"/>
                    </a:lnTo>
                    <a:close/>
                  </a:path>
                </a:pathLst>
              </a:custGeom>
              <a:solidFill>
                <a:srgbClr val="BFCE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503" name="Freeform 319"/>
              <p:cNvSpPr>
                <a:spLocks/>
              </p:cNvSpPr>
              <p:nvPr/>
            </p:nvSpPr>
            <p:spPr bwMode="auto">
              <a:xfrm>
                <a:off x="3444" y="3641"/>
                <a:ext cx="248" cy="261"/>
              </a:xfrm>
              <a:custGeom>
                <a:avLst/>
                <a:gdLst>
                  <a:gd name="T0" fmla="*/ 208 w 248"/>
                  <a:gd name="T1" fmla="*/ 19 h 261"/>
                  <a:gd name="T2" fmla="*/ 190 w 248"/>
                  <a:gd name="T3" fmla="*/ 19 h 261"/>
                  <a:gd name="T4" fmla="*/ 169 w 248"/>
                  <a:gd name="T5" fmla="*/ 15 h 261"/>
                  <a:gd name="T6" fmla="*/ 152 w 248"/>
                  <a:gd name="T7" fmla="*/ 15 h 261"/>
                  <a:gd name="T8" fmla="*/ 128 w 248"/>
                  <a:gd name="T9" fmla="*/ 11 h 261"/>
                  <a:gd name="T10" fmla="*/ 111 w 248"/>
                  <a:gd name="T11" fmla="*/ 11 h 261"/>
                  <a:gd name="T12" fmla="*/ 88 w 248"/>
                  <a:gd name="T13" fmla="*/ 6 h 261"/>
                  <a:gd name="T14" fmla="*/ 73 w 248"/>
                  <a:gd name="T15" fmla="*/ 6 h 261"/>
                  <a:gd name="T16" fmla="*/ 51 w 248"/>
                  <a:gd name="T17" fmla="*/ 2 h 261"/>
                  <a:gd name="T18" fmla="*/ 38 w 248"/>
                  <a:gd name="T19" fmla="*/ 2 h 261"/>
                  <a:gd name="T20" fmla="*/ 17 w 248"/>
                  <a:gd name="T21" fmla="*/ 4 h 261"/>
                  <a:gd name="T22" fmla="*/ 2 w 248"/>
                  <a:gd name="T23" fmla="*/ 32 h 261"/>
                  <a:gd name="T24" fmla="*/ 0 w 248"/>
                  <a:gd name="T25" fmla="*/ 90 h 261"/>
                  <a:gd name="T26" fmla="*/ 0 w 248"/>
                  <a:gd name="T27" fmla="*/ 137 h 261"/>
                  <a:gd name="T28" fmla="*/ 2 w 248"/>
                  <a:gd name="T29" fmla="*/ 197 h 261"/>
                  <a:gd name="T30" fmla="*/ 17 w 248"/>
                  <a:gd name="T31" fmla="*/ 229 h 261"/>
                  <a:gd name="T32" fmla="*/ 41 w 248"/>
                  <a:gd name="T33" fmla="*/ 238 h 261"/>
                  <a:gd name="T34" fmla="*/ 58 w 248"/>
                  <a:gd name="T35" fmla="*/ 238 h 261"/>
                  <a:gd name="T36" fmla="*/ 79 w 248"/>
                  <a:gd name="T37" fmla="*/ 242 h 261"/>
                  <a:gd name="T38" fmla="*/ 96 w 248"/>
                  <a:gd name="T39" fmla="*/ 246 h 261"/>
                  <a:gd name="T40" fmla="*/ 120 w 248"/>
                  <a:gd name="T41" fmla="*/ 248 h 261"/>
                  <a:gd name="T42" fmla="*/ 137 w 248"/>
                  <a:gd name="T43" fmla="*/ 251 h 261"/>
                  <a:gd name="T44" fmla="*/ 160 w 248"/>
                  <a:gd name="T45" fmla="*/ 255 h 261"/>
                  <a:gd name="T46" fmla="*/ 175 w 248"/>
                  <a:gd name="T47" fmla="*/ 255 h 261"/>
                  <a:gd name="T48" fmla="*/ 197 w 248"/>
                  <a:gd name="T49" fmla="*/ 259 h 261"/>
                  <a:gd name="T50" fmla="*/ 210 w 248"/>
                  <a:gd name="T51" fmla="*/ 259 h 261"/>
                  <a:gd name="T52" fmla="*/ 231 w 248"/>
                  <a:gd name="T53" fmla="*/ 257 h 261"/>
                  <a:gd name="T54" fmla="*/ 246 w 248"/>
                  <a:gd name="T55" fmla="*/ 229 h 261"/>
                  <a:gd name="T56" fmla="*/ 248 w 248"/>
                  <a:gd name="T57" fmla="*/ 169 h 261"/>
                  <a:gd name="T58" fmla="*/ 248 w 248"/>
                  <a:gd name="T59" fmla="*/ 122 h 261"/>
                  <a:gd name="T60" fmla="*/ 246 w 248"/>
                  <a:gd name="T61" fmla="*/ 62 h 261"/>
                  <a:gd name="T62" fmla="*/ 231 w 248"/>
                  <a:gd name="T63" fmla="*/ 28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8" h="261">
                    <a:moveTo>
                      <a:pt x="220" y="21"/>
                    </a:moveTo>
                    <a:lnTo>
                      <a:pt x="208" y="19"/>
                    </a:lnTo>
                    <a:lnTo>
                      <a:pt x="199" y="19"/>
                    </a:lnTo>
                    <a:lnTo>
                      <a:pt x="190" y="19"/>
                    </a:lnTo>
                    <a:lnTo>
                      <a:pt x="180" y="17"/>
                    </a:lnTo>
                    <a:lnTo>
                      <a:pt x="169" y="15"/>
                    </a:lnTo>
                    <a:lnTo>
                      <a:pt x="160" y="15"/>
                    </a:lnTo>
                    <a:lnTo>
                      <a:pt x="152" y="15"/>
                    </a:lnTo>
                    <a:lnTo>
                      <a:pt x="141" y="13"/>
                    </a:lnTo>
                    <a:lnTo>
                      <a:pt x="128" y="11"/>
                    </a:lnTo>
                    <a:lnTo>
                      <a:pt x="120" y="11"/>
                    </a:lnTo>
                    <a:lnTo>
                      <a:pt x="111" y="11"/>
                    </a:lnTo>
                    <a:lnTo>
                      <a:pt x="98" y="9"/>
                    </a:lnTo>
                    <a:lnTo>
                      <a:pt x="88" y="6"/>
                    </a:lnTo>
                    <a:lnTo>
                      <a:pt x="79" y="6"/>
                    </a:lnTo>
                    <a:lnTo>
                      <a:pt x="73" y="6"/>
                    </a:lnTo>
                    <a:lnTo>
                      <a:pt x="62" y="4"/>
                    </a:lnTo>
                    <a:lnTo>
                      <a:pt x="51" y="2"/>
                    </a:lnTo>
                    <a:lnTo>
                      <a:pt x="45" y="2"/>
                    </a:lnTo>
                    <a:lnTo>
                      <a:pt x="38" y="2"/>
                    </a:lnTo>
                    <a:lnTo>
                      <a:pt x="28" y="0"/>
                    </a:lnTo>
                    <a:lnTo>
                      <a:pt x="17" y="4"/>
                    </a:lnTo>
                    <a:lnTo>
                      <a:pt x="8" y="15"/>
                    </a:lnTo>
                    <a:lnTo>
                      <a:pt x="2" y="32"/>
                    </a:lnTo>
                    <a:lnTo>
                      <a:pt x="0" y="56"/>
                    </a:lnTo>
                    <a:lnTo>
                      <a:pt x="0" y="90"/>
                    </a:lnTo>
                    <a:lnTo>
                      <a:pt x="0" y="114"/>
                    </a:lnTo>
                    <a:lnTo>
                      <a:pt x="0" y="137"/>
                    </a:lnTo>
                    <a:lnTo>
                      <a:pt x="0" y="173"/>
                    </a:lnTo>
                    <a:lnTo>
                      <a:pt x="2" y="197"/>
                    </a:lnTo>
                    <a:lnTo>
                      <a:pt x="8" y="216"/>
                    </a:lnTo>
                    <a:lnTo>
                      <a:pt x="17" y="229"/>
                    </a:lnTo>
                    <a:lnTo>
                      <a:pt x="28" y="236"/>
                    </a:lnTo>
                    <a:lnTo>
                      <a:pt x="41" y="238"/>
                    </a:lnTo>
                    <a:lnTo>
                      <a:pt x="49" y="238"/>
                    </a:lnTo>
                    <a:lnTo>
                      <a:pt x="58" y="238"/>
                    </a:lnTo>
                    <a:lnTo>
                      <a:pt x="68" y="240"/>
                    </a:lnTo>
                    <a:lnTo>
                      <a:pt x="79" y="242"/>
                    </a:lnTo>
                    <a:lnTo>
                      <a:pt x="88" y="244"/>
                    </a:lnTo>
                    <a:lnTo>
                      <a:pt x="96" y="246"/>
                    </a:lnTo>
                    <a:lnTo>
                      <a:pt x="107" y="248"/>
                    </a:lnTo>
                    <a:lnTo>
                      <a:pt x="120" y="248"/>
                    </a:lnTo>
                    <a:lnTo>
                      <a:pt x="128" y="251"/>
                    </a:lnTo>
                    <a:lnTo>
                      <a:pt x="137" y="251"/>
                    </a:lnTo>
                    <a:lnTo>
                      <a:pt x="150" y="253"/>
                    </a:lnTo>
                    <a:lnTo>
                      <a:pt x="160" y="255"/>
                    </a:lnTo>
                    <a:lnTo>
                      <a:pt x="169" y="255"/>
                    </a:lnTo>
                    <a:lnTo>
                      <a:pt x="175" y="255"/>
                    </a:lnTo>
                    <a:lnTo>
                      <a:pt x="186" y="257"/>
                    </a:lnTo>
                    <a:lnTo>
                      <a:pt x="197" y="259"/>
                    </a:lnTo>
                    <a:lnTo>
                      <a:pt x="203" y="259"/>
                    </a:lnTo>
                    <a:lnTo>
                      <a:pt x="210" y="259"/>
                    </a:lnTo>
                    <a:lnTo>
                      <a:pt x="220" y="261"/>
                    </a:lnTo>
                    <a:lnTo>
                      <a:pt x="231" y="257"/>
                    </a:lnTo>
                    <a:lnTo>
                      <a:pt x="240" y="246"/>
                    </a:lnTo>
                    <a:lnTo>
                      <a:pt x="246" y="229"/>
                    </a:lnTo>
                    <a:lnTo>
                      <a:pt x="248" y="206"/>
                    </a:lnTo>
                    <a:lnTo>
                      <a:pt x="248" y="169"/>
                    </a:lnTo>
                    <a:lnTo>
                      <a:pt x="248" y="146"/>
                    </a:lnTo>
                    <a:lnTo>
                      <a:pt x="248" y="122"/>
                    </a:lnTo>
                    <a:lnTo>
                      <a:pt x="248" y="86"/>
                    </a:lnTo>
                    <a:lnTo>
                      <a:pt x="246" y="62"/>
                    </a:lnTo>
                    <a:lnTo>
                      <a:pt x="240" y="41"/>
                    </a:lnTo>
                    <a:lnTo>
                      <a:pt x="231" y="28"/>
                    </a:lnTo>
                    <a:lnTo>
                      <a:pt x="220" y="21"/>
                    </a:lnTo>
                    <a:close/>
                  </a:path>
                </a:pathLst>
              </a:custGeom>
              <a:solidFill>
                <a:srgbClr val="BFCE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504" name="Freeform 320"/>
              <p:cNvSpPr>
                <a:spLocks/>
              </p:cNvSpPr>
              <p:nvPr/>
            </p:nvSpPr>
            <p:spPr bwMode="auto">
              <a:xfrm>
                <a:off x="3724" y="3669"/>
                <a:ext cx="120" cy="268"/>
              </a:xfrm>
              <a:custGeom>
                <a:avLst/>
                <a:gdLst>
                  <a:gd name="T0" fmla="*/ 0 w 120"/>
                  <a:gd name="T1" fmla="*/ 60 h 268"/>
                  <a:gd name="T2" fmla="*/ 0 w 120"/>
                  <a:gd name="T3" fmla="*/ 96 h 268"/>
                  <a:gd name="T4" fmla="*/ 0 w 120"/>
                  <a:gd name="T5" fmla="*/ 122 h 268"/>
                  <a:gd name="T6" fmla="*/ 0 w 120"/>
                  <a:gd name="T7" fmla="*/ 145 h 268"/>
                  <a:gd name="T8" fmla="*/ 0 w 120"/>
                  <a:gd name="T9" fmla="*/ 182 h 268"/>
                  <a:gd name="T10" fmla="*/ 3 w 120"/>
                  <a:gd name="T11" fmla="*/ 205 h 268"/>
                  <a:gd name="T12" fmla="*/ 9 w 120"/>
                  <a:gd name="T13" fmla="*/ 225 h 268"/>
                  <a:gd name="T14" fmla="*/ 18 w 120"/>
                  <a:gd name="T15" fmla="*/ 238 h 268"/>
                  <a:gd name="T16" fmla="*/ 28 w 120"/>
                  <a:gd name="T17" fmla="*/ 244 h 268"/>
                  <a:gd name="T18" fmla="*/ 43 w 120"/>
                  <a:gd name="T19" fmla="*/ 246 h 268"/>
                  <a:gd name="T20" fmla="*/ 52 w 120"/>
                  <a:gd name="T21" fmla="*/ 248 h 268"/>
                  <a:gd name="T22" fmla="*/ 63 w 120"/>
                  <a:gd name="T23" fmla="*/ 250 h 268"/>
                  <a:gd name="T24" fmla="*/ 78 w 120"/>
                  <a:gd name="T25" fmla="*/ 253 h 268"/>
                  <a:gd name="T26" fmla="*/ 88 w 120"/>
                  <a:gd name="T27" fmla="*/ 259 h 268"/>
                  <a:gd name="T28" fmla="*/ 97 w 120"/>
                  <a:gd name="T29" fmla="*/ 265 h 268"/>
                  <a:gd name="T30" fmla="*/ 105 w 120"/>
                  <a:gd name="T31" fmla="*/ 268 h 268"/>
                  <a:gd name="T32" fmla="*/ 114 w 120"/>
                  <a:gd name="T33" fmla="*/ 257 h 268"/>
                  <a:gd name="T34" fmla="*/ 120 w 120"/>
                  <a:gd name="T35" fmla="*/ 238 h 268"/>
                  <a:gd name="T36" fmla="*/ 120 w 120"/>
                  <a:gd name="T37" fmla="*/ 218 h 268"/>
                  <a:gd name="T38" fmla="*/ 116 w 120"/>
                  <a:gd name="T39" fmla="*/ 197 h 268"/>
                  <a:gd name="T40" fmla="*/ 114 w 120"/>
                  <a:gd name="T41" fmla="*/ 169 h 268"/>
                  <a:gd name="T42" fmla="*/ 114 w 120"/>
                  <a:gd name="T43" fmla="*/ 143 h 268"/>
                  <a:gd name="T44" fmla="*/ 114 w 120"/>
                  <a:gd name="T45" fmla="*/ 126 h 268"/>
                  <a:gd name="T46" fmla="*/ 114 w 120"/>
                  <a:gd name="T47" fmla="*/ 109 h 268"/>
                  <a:gd name="T48" fmla="*/ 114 w 120"/>
                  <a:gd name="T49" fmla="*/ 83 h 268"/>
                  <a:gd name="T50" fmla="*/ 116 w 120"/>
                  <a:gd name="T51" fmla="*/ 60 h 268"/>
                  <a:gd name="T52" fmla="*/ 120 w 120"/>
                  <a:gd name="T53" fmla="*/ 43 h 268"/>
                  <a:gd name="T54" fmla="*/ 120 w 120"/>
                  <a:gd name="T55" fmla="*/ 28 h 268"/>
                  <a:gd name="T56" fmla="*/ 114 w 120"/>
                  <a:gd name="T57" fmla="*/ 13 h 268"/>
                  <a:gd name="T58" fmla="*/ 101 w 120"/>
                  <a:gd name="T59" fmla="*/ 0 h 268"/>
                  <a:gd name="T60" fmla="*/ 93 w 120"/>
                  <a:gd name="T61" fmla="*/ 0 h 268"/>
                  <a:gd name="T62" fmla="*/ 82 w 120"/>
                  <a:gd name="T63" fmla="*/ 6 h 268"/>
                  <a:gd name="T64" fmla="*/ 67 w 120"/>
                  <a:gd name="T65" fmla="*/ 8 h 268"/>
                  <a:gd name="T66" fmla="*/ 56 w 120"/>
                  <a:gd name="T67" fmla="*/ 6 h 268"/>
                  <a:gd name="T68" fmla="*/ 48 w 120"/>
                  <a:gd name="T69" fmla="*/ 6 h 268"/>
                  <a:gd name="T70" fmla="*/ 39 w 120"/>
                  <a:gd name="T71" fmla="*/ 6 h 268"/>
                  <a:gd name="T72" fmla="*/ 28 w 120"/>
                  <a:gd name="T73" fmla="*/ 4 h 268"/>
                  <a:gd name="T74" fmla="*/ 18 w 120"/>
                  <a:gd name="T75" fmla="*/ 8 h 268"/>
                  <a:gd name="T76" fmla="*/ 9 w 120"/>
                  <a:gd name="T77" fmla="*/ 19 h 268"/>
                  <a:gd name="T78" fmla="*/ 3 w 120"/>
                  <a:gd name="T79" fmla="*/ 36 h 268"/>
                  <a:gd name="T80" fmla="*/ 0 w 120"/>
                  <a:gd name="T81" fmla="*/ 60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0" h="268">
                    <a:moveTo>
                      <a:pt x="0" y="60"/>
                    </a:moveTo>
                    <a:lnTo>
                      <a:pt x="0" y="96"/>
                    </a:lnTo>
                    <a:lnTo>
                      <a:pt x="0" y="122"/>
                    </a:lnTo>
                    <a:lnTo>
                      <a:pt x="0" y="145"/>
                    </a:lnTo>
                    <a:lnTo>
                      <a:pt x="0" y="182"/>
                    </a:lnTo>
                    <a:lnTo>
                      <a:pt x="3" y="205"/>
                    </a:lnTo>
                    <a:lnTo>
                      <a:pt x="9" y="225"/>
                    </a:lnTo>
                    <a:lnTo>
                      <a:pt x="18" y="238"/>
                    </a:lnTo>
                    <a:lnTo>
                      <a:pt x="28" y="244"/>
                    </a:lnTo>
                    <a:lnTo>
                      <a:pt x="43" y="246"/>
                    </a:lnTo>
                    <a:lnTo>
                      <a:pt x="52" y="248"/>
                    </a:lnTo>
                    <a:lnTo>
                      <a:pt x="63" y="250"/>
                    </a:lnTo>
                    <a:lnTo>
                      <a:pt x="78" y="253"/>
                    </a:lnTo>
                    <a:lnTo>
                      <a:pt x="88" y="259"/>
                    </a:lnTo>
                    <a:lnTo>
                      <a:pt x="97" y="265"/>
                    </a:lnTo>
                    <a:lnTo>
                      <a:pt x="105" y="268"/>
                    </a:lnTo>
                    <a:lnTo>
                      <a:pt x="114" y="257"/>
                    </a:lnTo>
                    <a:lnTo>
                      <a:pt x="120" y="238"/>
                    </a:lnTo>
                    <a:lnTo>
                      <a:pt x="120" y="218"/>
                    </a:lnTo>
                    <a:lnTo>
                      <a:pt x="116" y="197"/>
                    </a:lnTo>
                    <a:lnTo>
                      <a:pt x="114" y="169"/>
                    </a:lnTo>
                    <a:lnTo>
                      <a:pt x="114" y="143"/>
                    </a:lnTo>
                    <a:lnTo>
                      <a:pt x="114" y="126"/>
                    </a:lnTo>
                    <a:lnTo>
                      <a:pt x="114" y="109"/>
                    </a:lnTo>
                    <a:lnTo>
                      <a:pt x="114" y="83"/>
                    </a:lnTo>
                    <a:lnTo>
                      <a:pt x="116" y="60"/>
                    </a:lnTo>
                    <a:lnTo>
                      <a:pt x="120" y="43"/>
                    </a:lnTo>
                    <a:lnTo>
                      <a:pt x="120" y="28"/>
                    </a:lnTo>
                    <a:lnTo>
                      <a:pt x="114" y="13"/>
                    </a:lnTo>
                    <a:lnTo>
                      <a:pt x="101" y="0"/>
                    </a:lnTo>
                    <a:lnTo>
                      <a:pt x="93" y="0"/>
                    </a:lnTo>
                    <a:lnTo>
                      <a:pt x="82" y="6"/>
                    </a:lnTo>
                    <a:lnTo>
                      <a:pt x="67" y="8"/>
                    </a:lnTo>
                    <a:lnTo>
                      <a:pt x="56" y="6"/>
                    </a:lnTo>
                    <a:lnTo>
                      <a:pt x="48" y="6"/>
                    </a:lnTo>
                    <a:lnTo>
                      <a:pt x="39" y="6"/>
                    </a:lnTo>
                    <a:lnTo>
                      <a:pt x="28" y="4"/>
                    </a:lnTo>
                    <a:lnTo>
                      <a:pt x="18" y="8"/>
                    </a:lnTo>
                    <a:lnTo>
                      <a:pt x="9" y="19"/>
                    </a:lnTo>
                    <a:lnTo>
                      <a:pt x="3" y="36"/>
                    </a:lnTo>
                    <a:lnTo>
                      <a:pt x="0" y="60"/>
                    </a:lnTo>
                    <a:close/>
                  </a:path>
                </a:pathLst>
              </a:custGeom>
              <a:solidFill>
                <a:srgbClr val="BFCE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505" name="Freeform 321"/>
              <p:cNvSpPr>
                <a:spLocks/>
              </p:cNvSpPr>
              <p:nvPr/>
            </p:nvSpPr>
            <p:spPr bwMode="auto">
              <a:xfrm>
                <a:off x="3018" y="3581"/>
                <a:ext cx="120" cy="246"/>
              </a:xfrm>
              <a:custGeom>
                <a:avLst/>
                <a:gdLst>
                  <a:gd name="T0" fmla="*/ 120 w 120"/>
                  <a:gd name="T1" fmla="*/ 193 h 246"/>
                  <a:gd name="T2" fmla="*/ 120 w 120"/>
                  <a:gd name="T3" fmla="*/ 161 h 246"/>
                  <a:gd name="T4" fmla="*/ 120 w 120"/>
                  <a:gd name="T5" fmla="*/ 137 h 246"/>
                  <a:gd name="T6" fmla="*/ 120 w 120"/>
                  <a:gd name="T7" fmla="*/ 114 h 246"/>
                  <a:gd name="T8" fmla="*/ 120 w 120"/>
                  <a:gd name="T9" fmla="*/ 79 h 246"/>
                  <a:gd name="T10" fmla="*/ 117 w 120"/>
                  <a:gd name="T11" fmla="*/ 56 h 246"/>
                  <a:gd name="T12" fmla="*/ 111 w 120"/>
                  <a:gd name="T13" fmla="*/ 39 h 246"/>
                  <a:gd name="T14" fmla="*/ 102 w 120"/>
                  <a:gd name="T15" fmla="*/ 26 h 246"/>
                  <a:gd name="T16" fmla="*/ 90 w 120"/>
                  <a:gd name="T17" fmla="*/ 19 h 246"/>
                  <a:gd name="T18" fmla="*/ 75 w 120"/>
                  <a:gd name="T19" fmla="*/ 17 h 246"/>
                  <a:gd name="T20" fmla="*/ 66 w 120"/>
                  <a:gd name="T21" fmla="*/ 17 h 246"/>
                  <a:gd name="T22" fmla="*/ 57 w 120"/>
                  <a:gd name="T23" fmla="*/ 15 h 246"/>
                  <a:gd name="T24" fmla="*/ 42 w 120"/>
                  <a:gd name="T25" fmla="*/ 13 h 246"/>
                  <a:gd name="T26" fmla="*/ 30 w 120"/>
                  <a:gd name="T27" fmla="*/ 9 h 246"/>
                  <a:gd name="T28" fmla="*/ 21 w 120"/>
                  <a:gd name="T29" fmla="*/ 0 h 246"/>
                  <a:gd name="T30" fmla="*/ 15 w 120"/>
                  <a:gd name="T31" fmla="*/ 0 h 246"/>
                  <a:gd name="T32" fmla="*/ 6 w 120"/>
                  <a:gd name="T33" fmla="*/ 11 h 246"/>
                  <a:gd name="T34" fmla="*/ 0 w 120"/>
                  <a:gd name="T35" fmla="*/ 28 h 246"/>
                  <a:gd name="T36" fmla="*/ 0 w 120"/>
                  <a:gd name="T37" fmla="*/ 45 h 246"/>
                  <a:gd name="T38" fmla="*/ 4 w 120"/>
                  <a:gd name="T39" fmla="*/ 64 h 246"/>
                  <a:gd name="T40" fmla="*/ 6 w 120"/>
                  <a:gd name="T41" fmla="*/ 90 h 246"/>
                  <a:gd name="T42" fmla="*/ 6 w 120"/>
                  <a:gd name="T43" fmla="*/ 114 h 246"/>
                  <a:gd name="T44" fmla="*/ 6 w 120"/>
                  <a:gd name="T45" fmla="*/ 131 h 246"/>
                  <a:gd name="T46" fmla="*/ 6 w 120"/>
                  <a:gd name="T47" fmla="*/ 148 h 246"/>
                  <a:gd name="T48" fmla="*/ 6 w 120"/>
                  <a:gd name="T49" fmla="*/ 171 h 246"/>
                  <a:gd name="T50" fmla="*/ 4 w 120"/>
                  <a:gd name="T51" fmla="*/ 191 h 246"/>
                  <a:gd name="T52" fmla="*/ 2 w 120"/>
                  <a:gd name="T53" fmla="*/ 206 h 246"/>
                  <a:gd name="T54" fmla="*/ 0 w 120"/>
                  <a:gd name="T55" fmla="*/ 221 h 246"/>
                  <a:gd name="T56" fmla="*/ 6 w 120"/>
                  <a:gd name="T57" fmla="*/ 233 h 246"/>
                  <a:gd name="T58" fmla="*/ 17 w 120"/>
                  <a:gd name="T59" fmla="*/ 246 h 246"/>
                  <a:gd name="T60" fmla="*/ 27 w 120"/>
                  <a:gd name="T61" fmla="*/ 246 h 246"/>
                  <a:gd name="T62" fmla="*/ 38 w 120"/>
                  <a:gd name="T63" fmla="*/ 242 h 246"/>
                  <a:gd name="T64" fmla="*/ 53 w 120"/>
                  <a:gd name="T65" fmla="*/ 242 h 246"/>
                  <a:gd name="T66" fmla="*/ 64 w 120"/>
                  <a:gd name="T67" fmla="*/ 242 h 246"/>
                  <a:gd name="T68" fmla="*/ 70 w 120"/>
                  <a:gd name="T69" fmla="*/ 244 h 246"/>
                  <a:gd name="T70" fmla="*/ 79 w 120"/>
                  <a:gd name="T71" fmla="*/ 244 h 246"/>
                  <a:gd name="T72" fmla="*/ 90 w 120"/>
                  <a:gd name="T73" fmla="*/ 246 h 246"/>
                  <a:gd name="T74" fmla="*/ 102 w 120"/>
                  <a:gd name="T75" fmla="*/ 244 h 246"/>
                  <a:gd name="T76" fmla="*/ 111 w 120"/>
                  <a:gd name="T77" fmla="*/ 231 h 246"/>
                  <a:gd name="T78" fmla="*/ 117 w 120"/>
                  <a:gd name="T79" fmla="*/ 214 h 246"/>
                  <a:gd name="T80" fmla="*/ 120 w 120"/>
                  <a:gd name="T81" fmla="*/ 193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0" h="246">
                    <a:moveTo>
                      <a:pt x="120" y="193"/>
                    </a:moveTo>
                    <a:lnTo>
                      <a:pt x="120" y="161"/>
                    </a:lnTo>
                    <a:lnTo>
                      <a:pt x="120" y="137"/>
                    </a:lnTo>
                    <a:lnTo>
                      <a:pt x="120" y="114"/>
                    </a:lnTo>
                    <a:lnTo>
                      <a:pt x="120" y="79"/>
                    </a:lnTo>
                    <a:lnTo>
                      <a:pt x="117" y="56"/>
                    </a:lnTo>
                    <a:lnTo>
                      <a:pt x="111" y="39"/>
                    </a:lnTo>
                    <a:lnTo>
                      <a:pt x="102" y="26"/>
                    </a:lnTo>
                    <a:lnTo>
                      <a:pt x="90" y="19"/>
                    </a:lnTo>
                    <a:lnTo>
                      <a:pt x="75" y="17"/>
                    </a:lnTo>
                    <a:lnTo>
                      <a:pt x="66" y="17"/>
                    </a:lnTo>
                    <a:lnTo>
                      <a:pt x="57" y="15"/>
                    </a:lnTo>
                    <a:lnTo>
                      <a:pt x="42" y="13"/>
                    </a:lnTo>
                    <a:lnTo>
                      <a:pt x="30" y="9"/>
                    </a:lnTo>
                    <a:lnTo>
                      <a:pt x="21" y="0"/>
                    </a:lnTo>
                    <a:lnTo>
                      <a:pt x="15" y="0"/>
                    </a:lnTo>
                    <a:lnTo>
                      <a:pt x="6" y="11"/>
                    </a:lnTo>
                    <a:lnTo>
                      <a:pt x="0" y="28"/>
                    </a:lnTo>
                    <a:lnTo>
                      <a:pt x="0" y="45"/>
                    </a:lnTo>
                    <a:lnTo>
                      <a:pt x="4" y="64"/>
                    </a:lnTo>
                    <a:lnTo>
                      <a:pt x="6" y="90"/>
                    </a:lnTo>
                    <a:lnTo>
                      <a:pt x="6" y="114"/>
                    </a:lnTo>
                    <a:lnTo>
                      <a:pt x="6" y="131"/>
                    </a:lnTo>
                    <a:lnTo>
                      <a:pt x="6" y="148"/>
                    </a:lnTo>
                    <a:lnTo>
                      <a:pt x="6" y="171"/>
                    </a:lnTo>
                    <a:lnTo>
                      <a:pt x="4" y="191"/>
                    </a:lnTo>
                    <a:lnTo>
                      <a:pt x="2" y="206"/>
                    </a:lnTo>
                    <a:lnTo>
                      <a:pt x="0" y="221"/>
                    </a:lnTo>
                    <a:lnTo>
                      <a:pt x="6" y="233"/>
                    </a:lnTo>
                    <a:lnTo>
                      <a:pt x="17" y="246"/>
                    </a:lnTo>
                    <a:lnTo>
                      <a:pt x="27" y="246"/>
                    </a:lnTo>
                    <a:lnTo>
                      <a:pt x="38" y="242"/>
                    </a:lnTo>
                    <a:lnTo>
                      <a:pt x="53" y="242"/>
                    </a:lnTo>
                    <a:lnTo>
                      <a:pt x="64" y="242"/>
                    </a:lnTo>
                    <a:lnTo>
                      <a:pt x="70" y="244"/>
                    </a:lnTo>
                    <a:lnTo>
                      <a:pt x="79" y="244"/>
                    </a:lnTo>
                    <a:lnTo>
                      <a:pt x="90" y="246"/>
                    </a:lnTo>
                    <a:lnTo>
                      <a:pt x="102" y="244"/>
                    </a:lnTo>
                    <a:lnTo>
                      <a:pt x="111" y="231"/>
                    </a:lnTo>
                    <a:lnTo>
                      <a:pt x="117" y="214"/>
                    </a:lnTo>
                    <a:lnTo>
                      <a:pt x="120" y="193"/>
                    </a:lnTo>
                    <a:close/>
                  </a:path>
                </a:pathLst>
              </a:custGeom>
              <a:solidFill>
                <a:srgbClr val="BFCE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506" name="Freeform 322"/>
              <p:cNvSpPr>
                <a:spLocks/>
              </p:cNvSpPr>
              <p:nvPr/>
            </p:nvSpPr>
            <p:spPr bwMode="auto">
              <a:xfrm>
                <a:off x="2287" y="1083"/>
                <a:ext cx="197" cy="223"/>
              </a:xfrm>
              <a:custGeom>
                <a:avLst/>
                <a:gdLst>
                  <a:gd name="T0" fmla="*/ 184 w 197"/>
                  <a:gd name="T1" fmla="*/ 195 h 223"/>
                  <a:gd name="T2" fmla="*/ 195 w 197"/>
                  <a:gd name="T3" fmla="*/ 168 h 223"/>
                  <a:gd name="T4" fmla="*/ 197 w 197"/>
                  <a:gd name="T5" fmla="*/ 118 h 223"/>
                  <a:gd name="T6" fmla="*/ 197 w 197"/>
                  <a:gd name="T7" fmla="*/ 78 h 223"/>
                  <a:gd name="T8" fmla="*/ 195 w 197"/>
                  <a:gd name="T9" fmla="*/ 28 h 223"/>
                  <a:gd name="T10" fmla="*/ 184 w 197"/>
                  <a:gd name="T11" fmla="*/ 3 h 223"/>
                  <a:gd name="T12" fmla="*/ 165 w 197"/>
                  <a:gd name="T13" fmla="*/ 3 h 223"/>
                  <a:gd name="T14" fmla="*/ 152 w 197"/>
                  <a:gd name="T15" fmla="*/ 5 h 223"/>
                  <a:gd name="T16" fmla="*/ 133 w 197"/>
                  <a:gd name="T17" fmla="*/ 9 h 223"/>
                  <a:gd name="T18" fmla="*/ 120 w 197"/>
                  <a:gd name="T19" fmla="*/ 11 h 223"/>
                  <a:gd name="T20" fmla="*/ 101 w 197"/>
                  <a:gd name="T21" fmla="*/ 15 h 223"/>
                  <a:gd name="T22" fmla="*/ 88 w 197"/>
                  <a:gd name="T23" fmla="*/ 15 h 223"/>
                  <a:gd name="T24" fmla="*/ 71 w 197"/>
                  <a:gd name="T25" fmla="*/ 20 h 223"/>
                  <a:gd name="T26" fmla="*/ 58 w 197"/>
                  <a:gd name="T27" fmla="*/ 20 h 223"/>
                  <a:gd name="T28" fmla="*/ 41 w 197"/>
                  <a:gd name="T29" fmla="*/ 24 h 223"/>
                  <a:gd name="T30" fmla="*/ 32 w 197"/>
                  <a:gd name="T31" fmla="*/ 26 h 223"/>
                  <a:gd name="T32" fmla="*/ 15 w 197"/>
                  <a:gd name="T33" fmla="*/ 33 h 223"/>
                  <a:gd name="T34" fmla="*/ 2 w 197"/>
                  <a:gd name="T35" fmla="*/ 60 h 223"/>
                  <a:gd name="T36" fmla="*/ 0 w 197"/>
                  <a:gd name="T37" fmla="*/ 110 h 223"/>
                  <a:gd name="T38" fmla="*/ 0 w 197"/>
                  <a:gd name="T39" fmla="*/ 148 h 223"/>
                  <a:gd name="T40" fmla="*/ 2 w 197"/>
                  <a:gd name="T41" fmla="*/ 195 h 223"/>
                  <a:gd name="T42" fmla="*/ 15 w 197"/>
                  <a:gd name="T43" fmla="*/ 221 h 223"/>
                  <a:gd name="T44" fmla="*/ 32 w 197"/>
                  <a:gd name="T45" fmla="*/ 221 h 223"/>
                  <a:gd name="T46" fmla="*/ 45 w 197"/>
                  <a:gd name="T47" fmla="*/ 221 h 223"/>
                  <a:gd name="T48" fmla="*/ 64 w 197"/>
                  <a:gd name="T49" fmla="*/ 217 h 223"/>
                  <a:gd name="T50" fmla="*/ 77 w 197"/>
                  <a:gd name="T51" fmla="*/ 215 h 223"/>
                  <a:gd name="T52" fmla="*/ 97 w 197"/>
                  <a:gd name="T53" fmla="*/ 210 h 223"/>
                  <a:gd name="T54" fmla="*/ 109 w 197"/>
                  <a:gd name="T55" fmla="*/ 210 h 223"/>
                  <a:gd name="T56" fmla="*/ 129 w 197"/>
                  <a:gd name="T57" fmla="*/ 206 h 223"/>
                  <a:gd name="T58" fmla="*/ 142 w 197"/>
                  <a:gd name="T59" fmla="*/ 206 h 223"/>
                  <a:gd name="T60" fmla="*/ 159 w 197"/>
                  <a:gd name="T61" fmla="*/ 204 h 223"/>
                  <a:gd name="T62" fmla="*/ 167 w 197"/>
                  <a:gd name="T63" fmla="*/ 202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7" h="223">
                    <a:moveTo>
                      <a:pt x="176" y="202"/>
                    </a:moveTo>
                    <a:lnTo>
                      <a:pt x="184" y="195"/>
                    </a:lnTo>
                    <a:lnTo>
                      <a:pt x="191" y="185"/>
                    </a:lnTo>
                    <a:lnTo>
                      <a:pt x="195" y="168"/>
                    </a:lnTo>
                    <a:lnTo>
                      <a:pt x="197" y="148"/>
                    </a:lnTo>
                    <a:lnTo>
                      <a:pt x="197" y="118"/>
                    </a:lnTo>
                    <a:lnTo>
                      <a:pt x="197" y="97"/>
                    </a:lnTo>
                    <a:lnTo>
                      <a:pt x="197" y="78"/>
                    </a:lnTo>
                    <a:lnTo>
                      <a:pt x="197" y="48"/>
                    </a:lnTo>
                    <a:lnTo>
                      <a:pt x="195" y="28"/>
                    </a:lnTo>
                    <a:lnTo>
                      <a:pt x="191" y="13"/>
                    </a:lnTo>
                    <a:lnTo>
                      <a:pt x="184" y="3"/>
                    </a:lnTo>
                    <a:lnTo>
                      <a:pt x="176" y="0"/>
                    </a:lnTo>
                    <a:lnTo>
                      <a:pt x="165" y="3"/>
                    </a:lnTo>
                    <a:lnTo>
                      <a:pt x="159" y="3"/>
                    </a:lnTo>
                    <a:lnTo>
                      <a:pt x="152" y="5"/>
                    </a:lnTo>
                    <a:lnTo>
                      <a:pt x="144" y="7"/>
                    </a:lnTo>
                    <a:lnTo>
                      <a:pt x="133" y="9"/>
                    </a:lnTo>
                    <a:lnTo>
                      <a:pt x="127" y="9"/>
                    </a:lnTo>
                    <a:lnTo>
                      <a:pt x="120" y="11"/>
                    </a:lnTo>
                    <a:lnTo>
                      <a:pt x="112" y="13"/>
                    </a:lnTo>
                    <a:lnTo>
                      <a:pt x="101" y="15"/>
                    </a:lnTo>
                    <a:lnTo>
                      <a:pt x="94" y="15"/>
                    </a:lnTo>
                    <a:lnTo>
                      <a:pt x="88" y="15"/>
                    </a:lnTo>
                    <a:lnTo>
                      <a:pt x="79" y="18"/>
                    </a:lnTo>
                    <a:lnTo>
                      <a:pt x="71" y="20"/>
                    </a:lnTo>
                    <a:lnTo>
                      <a:pt x="64" y="20"/>
                    </a:lnTo>
                    <a:lnTo>
                      <a:pt x="58" y="20"/>
                    </a:lnTo>
                    <a:lnTo>
                      <a:pt x="49" y="22"/>
                    </a:lnTo>
                    <a:lnTo>
                      <a:pt x="41" y="24"/>
                    </a:lnTo>
                    <a:lnTo>
                      <a:pt x="37" y="24"/>
                    </a:lnTo>
                    <a:lnTo>
                      <a:pt x="32" y="26"/>
                    </a:lnTo>
                    <a:lnTo>
                      <a:pt x="24" y="28"/>
                    </a:lnTo>
                    <a:lnTo>
                      <a:pt x="15" y="33"/>
                    </a:lnTo>
                    <a:lnTo>
                      <a:pt x="7" y="43"/>
                    </a:lnTo>
                    <a:lnTo>
                      <a:pt x="2" y="60"/>
                    </a:lnTo>
                    <a:lnTo>
                      <a:pt x="0" y="80"/>
                    </a:lnTo>
                    <a:lnTo>
                      <a:pt x="0" y="110"/>
                    </a:lnTo>
                    <a:lnTo>
                      <a:pt x="0" y="129"/>
                    </a:lnTo>
                    <a:lnTo>
                      <a:pt x="0" y="148"/>
                    </a:lnTo>
                    <a:lnTo>
                      <a:pt x="0" y="176"/>
                    </a:lnTo>
                    <a:lnTo>
                      <a:pt x="2" y="195"/>
                    </a:lnTo>
                    <a:lnTo>
                      <a:pt x="7" y="210"/>
                    </a:lnTo>
                    <a:lnTo>
                      <a:pt x="15" y="221"/>
                    </a:lnTo>
                    <a:lnTo>
                      <a:pt x="24" y="223"/>
                    </a:lnTo>
                    <a:lnTo>
                      <a:pt x="32" y="221"/>
                    </a:lnTo>
                    <a:lnTo>
                      <a:pt x="39" y="221"/>
                    </a:lnTo>
                    <a:lnTo>
                      <a:pt x="45" y="221"/>
                    </a:lnTo>
                    <a:lnTo>
                      <a:pt x="56" y="219"/>
                    </a:lnTo>
                    <a:lnTo>
                      <a:pt x="64" y="217"/>
                    </a:lnTo>
                    <a:lnTo>
                      <a:pt x="71" y="215"/>
                    </a:lnTo>
                    <a:lnTo>
                      <a:pt x="77" y="215"/>
                    </a:lnTo>
                    <a:lnTo>
                      <a:pt x="86" y="213"/>
                    </a:lnTo>
                    <a:lnTo>
                      <a:pt x="97" y="210"/>
                    </a:lnTo>
                    <a:lnTo>
                      <a:pt x="103" y="210"/>
                    </a:lnTo>
                    <a:lnTo>
                      <a:pt x="109" y="210"/>
                    </a:lnTo>
                    <a:lnTo>
                      <a:pt x="120" y="208"/>
                    </a:lnTo>
                    <a:lnTo>
                      <a:pt x="129" y="206"/>
                    </a:lnTo>
                    <a:lnTo>
                      <a:pt x="135" y="206"/>
                    </a:lnTo>
                    <a:lnTo>
                      <a:pt x="142" y="206"/>
                    </a:lnTo>
                    <a:lnTo>
                      <a:pt x="150" y="204"/>
                    </a:lnTo>
                    <a:lnTo>
                      <a:pt x="159" y="204"/>
                    </a:lnTo>
                    <a:lnTo>
                      <a:pt x="163" y="202"/>
                    </a:lnTo>
                    <a:lnTo>
                      <a:pt x="167" y="202"/>
                    </a:lnTo>
                    <a:lnTo>
                      <a:pt x="176" y="202"/>
                    </a:lnTo>
                    <a:close/>
                  </a:path>
                </a:pathLst>
              </a:custGeom>
              <a:solidFill>
                <a:srgbClr val="DBE5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507" name="Freeform 323"/>
              <p:cNvSpPr>
                <a:spLocks/>
              </p:cNvSpPr>
              <p:nvPr/>
            </p:nvSpPr>
            <p:spPr bwMode="auto">
              <a:xfrm>
                <a:off x="2510" y="1045"/>
                <a:ext cx="197" cy="229"/>
              </a:xfrm>
              <a:custGeom>
                <a:avLst/>
                <a:gdLst>
                  <a:gd name="T0" fmla="*/ 182 w 197"/>
                  <a:gd name="T1" fmla="*/ 203 h 229"/>
                  <a:gd name="T2" fmla="*/ 195 w 197"/>
                  <a:gd name="T3" fmla="*/ 173 h 229"/>
                  <a:gd name="T4" fmla="*/ 197 w 197"/>
                  <a:gd name="T5" fmla="*/ 122 h 229"/>
                  <a:gd name="T6" fmla="*/ 197 w 197"/>
                  <a:gd name="T7" fmla="*/ 79 h 229"/>
                  <a:gd name="T8" fmla="*/ 195 w 197"/>
                  <a:gd name="T9" fmla="*/ 28 h 229"/>
                  <a:gd name="T10" fmla="*/ 182 w 197"/>
                  <a:gd name="T11" fmla="*/ 2 h 229"/>
                  <a:gd name="T12" fmla="*/ 165 w 197"/>
                  <a:gd name="T13" fmla="*/ 2 h 229"/>
                  <a:gd name="T14" fmla="*/ 152 w 197"/>
                  <a:gd name="T15" fmla="*/ 2 h 229"/>
                  <a:gd name="T16" fmla="*/ 133 w 197"/>
                  <a:gd name="T17" fmla="*/ 6 h 229"/>
                  <a:gd name="T18" fmla="*/ 120 w 197"/>
                  <a:gd name="T19" fmla="*/ 8 h 229"/>
                  <a:gd name="T20" fmla="*/ 101 w 197"/>
                  <a:gd name="T21" fmla="*/ 13 h 229"/>
                  <a:gd name="T22" fmla="*/ 88 w 197"/>
                  <a:gd name="T23" fmla="*/ 15 h 229"/>
                  <a:gd name="T24" fmla="*/ 68 w 197"/>
                  <a:gd name="T25" fmla="*/ 19 h 229"/>
                  <a:gd name="T26" fmla="*/ 58 w 197"/>
                  <a:gd name="T27" fmla="*/ 19 h 229"/>
                  <a:gd name="T28" fmla="*/ 41 w 197"/>
                  <a:gd name="T29" fmla="*/ 23 h 229"/>
                  <a:gd name="T30" fmla="*/ 32 w 197"/>
                  <a:gd name="T31" fmla="*/ 23 h 229"/>
                  <a:gd name="T32" fmla="*/ 15 w 197"/>
                  <a:gd name="T33" fmla="*/ 32 h 229"/>
                  <a:gd name="T34" fmla="*/ 2 w 197"/>
                  <a:gd name="T35" fmla="*/ 62 h 229"/>
                  <a:gd name="T36" fmla="*/ 0 w 197"/>
                  <a:gd name="T37" fmla="*/ 111 h 229"/>
                  <a:gd name="T38" fmla="*/ 0 w 197"/>
                  <a:gd name="T39" fmla="*/ 152 h 229"/>
                  <a:gd name="T40" fmla="*/ 2 w 197"/>
                  <a:gd name="T41" fmla="*/ 201 h 229"/>
                  <a:gd name="T42" fmla="*/ 15 w 197"/>
                  <a:gd name="T43" fmla="*/ 227 h 229"/>
                  <a:gd name="T44" fmla="*/ 32 w 197"/>
                  <a:gd name="T45" fmla="*/ 227 h 229"/>
                  <a:gd name="T46" fmla="*/ 45 w 197"/>
                  <a:gd name="T47" fmla="*/ 227 h 229"/>
                  <a:gd name="T48" fmla="*/ 64 w 197"/>
                  <a:gd name="T49" fmla="*/ 225 h 229"/>
                  <a:gd name="T50" fmla="*/ 77 w 197"/>
                  <a:gd name="T51" fmla="*/ 223 h 229"/>
                  <a:gd name="T52" fmla="*/ 96 w 197"/>
                  <a:gd name="T53" fmla="*/ 221 h 229"/>
                  <a:gd name="T54" fmla="*/ 109 w 197"/>
                  <a:gd name="T55" fmla="*/ 218 h 229"/>
                  <a:gd name="T56" fmla="*/ 126 w 197"/>
                  <a:gd name="T57" fmla="*/ 214 h 229"/>
                  <a:gd name="T58" fmla="*/ 139 w 197"/>
                  <a:gd name="T59" fmla="*/ 214 h 229"/>
                  <a:gd name="T60" fmla="*/ 156 w 197"/>
                  <a:gd name="T61" fmla="*/ 210 h 229"/>
                  <a:gd name="T62" fmla="*/ 165 w 197"/>
                  <a:gd name="T63" fmla="*/ 210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7" h="229">
                    <a:moveTo>
                      <a:pt x="173" y="210"/>
                    </a:moveTo>
                    <a:lnTo>
                      <a:pt x="182" y="203"/>
                    </a:lnTo>
                    <a:lnTo>
                      <a:pt x="191" y="191"/>
                    </a:lnTo>
                    <a:lnTo>
                      <a:pt x="195" y="173"/>
                    </a:lnTo>
                    <a:lnTo>
                      <a:pt x="197" y="152"/>
                    </a:lnTo>
                    <a:lnTo>
                      <a:pt x="197" y="122"/>
                    </a:lnTo>
                    <a:lnTo>
                      <a:pt x="197" y="101"/>
                    </a:lnTo>
                    <a:lnTo>
                      <a:pt x="197" y="79"/>
                    </a:lnTo>
                    <a:lnTo>
                      <a:pt x="197" y="47"/>
                    </a:lnTo>
                    <a:lnTo>
                      <a:pt x="195" y="28"/>
                    </a:lnTo>
                    <a:lnTo>
                      <a:pt x="191" y="13"/>
                    </a:lnTo>
                    <a:lnTo>
                      <a:pt x="182" y="2"/>
                    </a:lnTo>
                    <a:lnTo>
                      <a:pt x="173" y="0"/>
                    </a:lnTo>
                    <a:lnTo>
                      <a:pt x="165" y="2"/>
                    </a:lnTo>
                    <a:lnTo>
                      <a:pt x="158" y="2"/>
                    </a:lnTo>
                    <a:lnTo>
                      <a:pt x="152" y="2"/>
                    </a:lnTo>
                    <a:lnTo>
                      <a:pt x="141" y="4"/>
                    </a:lnTo>
                    <a:lnTo>
                      <a:pt x="133" y="6"/>
                    </a:lnTo>
                    <a:lnTo>
                      <a:pt x="126" y="8"/>
                    </a:lnTo>
                    <a:lnTo>
                      <a:pt x="120" y="8"/>
                    </a:lnTo>
                    <a:lnTo>
                      <a:pt x="111" y="11"/>
                    </a:lnTo>
                    <a:lnTo>
                      <a:pt x="101" y="13"/>
                    </a:lnTo>
                    <a:lnTo>
                      <a:pt x="94" y="13"/>
                    </a:lnTo>
                    <a:lnTo>
                      <a:pt x="88" y="15"/>
                    </a:lnTo>
                    <a:lnTo>
                      <a:pt x="77" y="17"/>
                    </a:lnTo>
                    <a:lnTo>
                      <a:pt x="68" y="19"/>
                    </a:lnTo>
                    <a:lnTo>
                      <a:pt x="64" y="19"/>
                    </a:lnTo>
                    <a:lnTo>
                      <a:pt x="58" y="19"/>
                    </a:lnTo>
                    <a:lnTo>
                      <a:pt x="49" y="21"/>
                    </a:lnTo>
                    <a:lnTo>
                      <a:pt x="41" y="23"/>
                    </a:lnTo>
                    <a:lnTo>
                      <a:pt x="36" y="23"/>
                    </a:lnTo>
                    <a:lnTo>
                      <a:pt x="32" y="23"/>
                    </a:lnTo>
                    <a:lnTo>
                      <a:pt x="23" y="26"/>
                    </a:lnTo>
                    <a:lnTo>
                      <a:pt x="15" y="32"/>
                    </a:lnTo>
                    <a:lnTo>
                      <a:pt x="6" y="43"/>
                    </a:lnTo>
                    <a:lnTo>
                      <a:pt x="2" y="62"/>
                    </a:lnTo>
                    <a:lnTo>
                      <a:pt x="0" y="81"/>
                    </a:lnTo>
                    <a:lnTo>
                      <a:pt x="0" y="111"/>
                    </a:lnTo>
                    <a:lnTo>
                      <a:pt x="0" y="131"/>
                    </a:lnTo>
                    <a:lnTo>
                      <a:pt x="0" y="152"/>
                    </a:lnTo>
                    <a:lnTo>
                      <a:pt x="0" y="182"/>
                    </a:lnTo>
                    <a:lnTo>
                      <a:pt x="2" y="201"/>
                    </a:lnTo>
                    <a:lnTo>
                      <a:pt x="6" y="216"/>
                    </a:lnTo>
                    <a:lnTo>
                      <a:pt x="15" y="227"/>
                    </a:lnTo>
                    <a:lnTo>
                      <a:pt x="23" y="229"/>
                    </a:lnTo>
                    <a:lnTo>
                      <a:pt x="32" y="227"/>
                    </a:lnTo>
                    <a:lnTo>
                      <a:pt x="38" y="227"/>
                    </a:lnTo>
                    <a:lnTo>
                      <a:pt x="45" y="227"/>
                    </a:lnTo>
                    <a:lnTo>
                      <a:pt x="53" y="225"/>
                    </a:lnTo>
                    <a:lnTo>
                      <a:pt x="64" y="225"/>
                    </a:lnTo>
                    <a:lnTo>
                      <a:pt x="71" y="223"/>
                    </a:lnTo>
                    <a:lnTo>
                      <a:pt x="77" y="223"/>
                    </a:lnTo>
                    <a:lnTo>
                      <a:pt x="86" y="223"/>
                    </a:lnTo>
                    <a:lnTo>
                      <a:pt x="96" y="221"/>
                    </a:lnTo>
                    <a:lnTo>
                      <a:pt x="103" y="218"/>
                    </a:lnTo>
                    <a:lnTo>
                      <a:pt x="109" y="218"/>
                    </a:lnTo>
                    <a:lnTo>
                      <a:pt x="118" y="216"/>
                    </a:lnTo>
                    <a:lnTo>
                      <a:pt x="126" y="214"/>
                    </a:lnTo>
                    <a:lnTo>
                      <a:pt x="133" y="214"/>
                    </a:lnTo>
                    <a:lnTo>
                      <a:pt x="139" y="214"/>
                    </a:lnTo>
                    <a:lnTo>
                      <a:pt x="148" y="212"/>
                    </a:lnTo>
                    <a:lnTo>
                      <a:pt x="156" y="210"/>
                    </a:lnTo>
                    <a:lnTo>
                      <a:pt x="161" y="210"/>
                    </a:lnTo>
                    <a:lnTo>
                      <a:pt x="165" y="210"/>
                    </a:lnTo>
                    <a:lnTo>
                      <a:pt x="173" y="210"/>
                    </a:lnTo>
                    <a:close/>
                  </a:path>
                </a:pathLst>
              </a:custGeom>
              <a:solidFill>
                <a:srgbClr val="DBE5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508" name="Freeform 324"/>
              <p:cNvSpPr>
                <a:spLocks/>
              </p:cNvSpPr>
              <p:nvPr/>
            </p:nvSpPr>
            <p:spPr bwMode="auto">
              <a:xfrm>
                <a:off x="2733" y="1004"/>
                <a:ext cx="197" cy="238"/>
              </a:xfrm>
              <a:custGeom>
                <a:avLst/>
                <a:gdLst>
                  <a:gd name="T0" fmla="*/ 182 w 197"/>
                  <a:gd name="T1" fmla="*/ 212 h 238"/>
                  <a:gd name="T2" fmla="*/ 195 w 197"/>
                  <a:gd name="T3" fmla="*/ 180 h 238"/>
                  <a:gd name="T4" fmla="*/ 197 w 197"/>
                  <a:gd name="T5" fmla="*/ 127 h 238"/>
                  <a:gd name="T6" fmla="*/ 197 w 197"/>
                  <a:gd name="T7" fmla="*/ 82 h 238"/>
                  <a:gd name="T8" fmla="*/ 195 w 197"/>
                  <a:gd name="T9" fmla="*/ 28 h 238"/>
                  <a:gd name="T10" fmla="*/ 182 w 197"/>
                  <a:gd name="T11" fmla="*/ 2 h 238"/>
                  <a:gd name="T12" fmla="*/ 165 w 197"/>
                  <a:gd name="T13" fmla="*/ 2 h 238"/>
                  <a:gd name="T14" fmla="*/ 152 w 197"/>
                  <a:gd name="T15" fmla="*/ 2 h 238"/>
                  <a:gd name="T16" fmla="*/ 132 w 197"/>
                  <a:gd name="T17" fmla="*/ 7 h 238"/>
                  <a:gd name="T18" fmla="*/ 120 w 197"/>
                  <a:gd name="T19" fmla="*/ 9 h 238"/>
                  <a:gd name="T20" fmla="*/ 100 w 197"/>
                  <a:gd name="T21" fmla="*/ 13 h 238"/>
                  <a:gd name="T22" fmla="*/ 88 w 197"/>
                  <a:gd name="T23" fmla="*/ 15 h 238"/>
                  <a:gd name="T24" fmla="*/ 68 w 197"/>
                  <a:gd name="T25" fmla="*/ 19 h 238"/>
                  <a:gd name="T26" fmla="*/ 55 w 197"/>
                  <a:gd name="T27" fmla="*/ 22 h 238"/>
                  <a:gd name="T28" fmla="*/ 38 w 197"/>
                  <a:gd name="T29" fmla="*/ 26 h 238"/>
                  <a:gd name="T30" fmla="*/ 30 w 197"/>
                  <a:gd name="T31" fmla="*/ 26 h 238"/>
                  <a:gd name="T32" fmla="*/ 13 w 197"/>
                  <a:gd name="T33" fmla="*/ 34 h 238"/>
                  <a:gd name="T34" fmla="*/ 2 w 197"/>
                  <a:gd name="T35" fmla="*/ 64 h 238"/>
                  <a:gd name="T36" fmla="*/ 0 w 197"/>
                  <a:gd name="T37" fmla="*/ 116 h 238"/>
                  <a:gd name="T38" fmla="*/ 0 w 197"/>
                  <a:gd name="T39" fmla="*/ 159 h 238"/>
                  <a:gd name="T40" fmla="*/ 2 w 197"/>
                  <a:gd name="T41" fmla="*/ 210 h 238"/>
                  <a:gd name="T42" fmla="*/ 13 w 197"/>
                  <a:gd name="T43" fmla="*/ 236 h 238"/>
                  <a:gd name="T44" fmla="*/ 32 w 197"/>
                  <a:gd name="T45" fmla="*/ 238 h 238"/>
                  <a:gd name="T46" fmla="*/ 45 w 197"/>
                  <a:gd name="T47" fmla="*/ 236 h 238"/>
                  <a:gd name="T48" fmla="*/ 62 w 197"/>
                  <a:gd name="T49" fmla="*/ 234 h 238"/>
                  <a:gd name="T50" fmla="*/ 75 w 197"/>
                  <a:gd name="T51" fmla="*/ 234 h 238"/>
                  <a:gd name="T52" fmla="*/ 94 w 197"/>
                  <a:gd name="T53" fmla="*/ 229 h 238"/>
                  <a:gd name="T54" fmla="*/ 107 w 197"/>
                  <a:gd name="T55" fmla="*/ 227 h 238"/>
                  <a:gd name="T56" fmla="*/ 126 w 197"/>
                  <a:gd name="T57" fmla="*/ 223 h 238"/>
                  <a:gd name="T58" fmla="*/ 139 w 197"/>
                  <a:gd name="T59" fmla="*/ 223 h 238"/>
                  <a:gd name="T60" fmla="*/ 156 w 197"/>
                  <a:gd name="T61" fmla="*/ 221 h 238"/>
                  <a:gd name="T62" fmla="*/ 165 w 197"/>
                  <a:gd name="T63" fmla="*/ 221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7" h="238">
                    <a:moveTo>
                      <a:pt x="173" y="219"/>
                    </a:moveTo>
                    <a:lnTo>
                      <a:pt x="182" y="212"/>
                    </a:lnTo>
                    <a:lnTo>
                      <a:pt x="190" y="199"/>
                    </a:lnTo>
                    <a:lnTo>
                      <a:pt x="195" y="180"/>
                    </a:lnTo>
                    <a:lnTo>
                      <a:pt x="197" y="159"/>
                    </a:lnTo>
                    <a:lnTo>
                      <a:pt x="197" y="127"/>
                    </a:lnTo>
                    <a:lnTo>
                      <a:pt x="197" y="105"/>
                    </a:lnTo>
                    <a:lnTo>
                      <a:pt x="197" y="82"/>
                    </a:lnTo>
                    <a:lnTo>
                      <a:pt x="197" y="49"/>
                    </a:lnTo>
                    <a:lnTo>
                      <a:pt x="195" y="28"/>
                    </a:lnTo>
                    <a:lnTo>
                      <a:pt x="190" y="13"/>
                    </a:lnTo>
                    <a:lnTo>
                      <a:pt x="182" y="2"/>
                    </a:lnTo>
                    <a:lnTo>
                      <a:pt x="173" y="0"/>
                    </a:lnTo>
                    <a:lnTo>
                      <a:pt x="165" y="2"/>
                    </a:lnTo>
                    <a:lnTo>
                      <a:pt x="158" y="2"/>
                    </a:lnTo>
                    <a:lnTo>
                      <a:pt x="152" y="2"/>
                    </a:lnTo>
                    <a:lnTo>
                      <a:pt x="141" y="4"/>
                    </a:lnTo>
                    <a:lnTo>
                      <a:pt x="132" y="7"/>
                    </a:lnTo>
                    <a:lnTo>
                      <a:pt x="126" y="7"/>
                    </a:lnTo>
                    <a:lnTo>
                      <a:pt x="120" y="9"/>
                    </a:lnTo>
                    <a:lnTo>
                      <a:pt x="111" y="11"/>
                    </a:lnTo>
                    <a:lnTo>
                      <a:pt x="100" y="13"/>
                    </a:lnTo>
                    <a:lnTo>
                      <a:pt x="94" y="13"/>
                    </a:lnTo>
                    <a:lnTo>
                      <a:pt x="88" y="15"/>
                    </a:lnTo>
                    <a:lnTo>
                      <a:pt x="77" y="17"/>
                    </a:lnTo>
                    <a:lnTo>
                      <a:pt x="68" y="19"/>
                    </a:lnTo>
                    <a:lnTo>
                      <a:pt x="62" y="19"/>
                    </a:lnTo>
                    <a:lnTo>
                      <a:pt x="55" y="22"/>
                    </a:lnTo>
                    <a:lnTo>
                      <a:pt x="47" y="24"/>
                    </a:lnTo>
                    <a:lnTo>
                      <a:pt x="38" y="26"/>
                    </a:lnTo>
                    <a:lnTo>
                      <a:pt x="34" y="26"/>
                    </a:lnTo>
                    <a:lnTo>
                      <a:pt x="30" y="26"/>
                    </a:lnTo>
                    <a:lnTo>
                      <a:pt x="21" y="28"/>
                    </a:lnTo>
                    <a:lnTo>
                      <a:pt x="13" y="34"/>
                    </a:lnTo>
                    <a:lnTo>
                      <a:pt x="6" y="45"/>
                    </a:lnTo>
                    <a:lnTo>
                      <a:pt x="2" y="64"/>
                    </a:lnTo>
                    <a:lnTo>
                      <a:pt x="0" y="84"/>
                    </a:lnTo>
                    <a:lnTo>
                      <a:pt x="0" y="116"/>
                    </a:lnTo>
                    <a:lnTo>
                      <a:pt x="0" y="137"/>
                    </a:lnTo>
                    <a:lnTo>
                      <a:pt x="0" y="159"/>
                    </a:lnTo>
                    <a:lnTo>
                      <a:pt x="0" y="191"/>
                    </a:lnTo>
                    <a:lnTo>
                      <a:pt x="2" y="210"/>
                    </a:lnTo>
                    <a:lnTo>
                      <a:pt x="6" y="225"/>
                    </a:lnTo>
                    <a:lnTo>
                      <a:pt x="13" y="236"/>
                    </a:lnTo>
                    <a:lnTo>
                      <a:pt x="21" y="238"/>
                    </a:lnTo>
                    <a:lnTo>
                      <a:pt x="32" y="238"/>
                    </a:lnTo>
                    <a:lnTo>
                      <a:pt x="38" y="236"/>
                    </a:lnTo>
                    <a:lnTo>
                      <a:pt x="45" y="236"/>
                    </a:lnTo>
                    <a:lnTo>
                      <a:pt x="53" y="236"/>
                    </a:lnTo>
                    <a:lnTo>
                      <a:pt x="62" y="234"/>
                    </a:lnTo>
                    <a:lnTo>
                      <a:pt x="68" y="234"/>
                    </a:lnTo>
                    <a:lnTo>
                      <a:pt x="75" y="234"/>
                    </a:lnTo>
                    <a:lnTo>
                      <a:pt x="85" y="232"/>
                    </a:lnTo>
                    <a:lnTo>
                      <a:pt x="94" y="229"/>
                    </a:lnTo>
                    <a:lnTo>
                      <a:pt x="100" y="227"/>
                    </a:lnTo>
                    <a:lnTo>
                      <a:pt x="107" y="227"/>
                    </a:lnTo>
                    <a:lnTo>
                      <a:pt x="117" y="225"/>
                    </a:lnTo>
                    <a:lnTo>
                      <a:pt x="126" y="223"/>
                    </a:lnTo>
                    <a:lnTo>
                      <a:pt x="132" y="223"/>
                    </a:lnTo>
                    <a:lnTo>
                      <a:pt x="139" y="223"/>
                    </a:lnTo>
                    <a:lnTo>
                      <a:pt x="147" y="221"/>
                    </a:lnTo>
                    <a:lnTo>
                      <a:pt x="156" y="221"/>
                    </a:lnTo>
                    <a:lnTo>
                      <a:pt x="160" y="221"/>
                    </a:lnTo>
                    <a:lnTo>
                      <a:pt x="165" y="221"/>
                    </a:lnTo>
                    <a:lnTo>
                      <a:pt x="173" y="219"/>
                    </a:lnTo>
                    <a:close/>
                  </a:path>
                </a:pathLst>
              </a:custGeom>
              <a:solidFill>
                <a:srgbClr val="DBE5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509" name="Freeform 325"/>
              <p:cNvSpPr>
                <a:spLocks/>
              </p:cNvSpPr>
              <p:nvPr/>
            </p:nvSpPr>
            <p:spPr bwMode="auto">
              <a:xfrm>
                <a:off x="2392" y="1332"/>
                <a:ext cx="199" cy="221"/>
              </a:xfrm>
              <a:custGeom>
                <a:avLst/>
                <a:gdLst>
                  <a:gd name="T0" fmla="*/ 167 w 199"/>
                  <a:gd name="T1" fmla="*/ 2 h 221"/>
                  <a:gd name="T2" fmla="*/ 154 w 199"/>
                  <a:gd name="T3" fmla="*/ 4 h 221"/>
                  <a:gd name="T4" fmla="*/ 135 w 199"/>
                  <a:gd name="T5" fmla="*/ 6 h 221"/>
                  <a:gd name="T6" fmla="*/ 122 w 199"/>
                  <a:gd name="T7" fmla="*/ 8 h 221"/>
                  <a:gd name="T8" fmla="*/ 103 w 199"/>
                  <a:gd name="T9" fmla="*/ 11 h 221"/>
                  <a:gd name="T10" fmla="*/ 90 w 199"/>
                  <a:gd name="T11" fmla="*/ 11 h 221"/>
                  <a:gd name="T12" fmla="*/ 71 w 199"/>
                  <a:gd name="T13" fmla="*/ 15 h 221"/>
                  <a:gd name="T14" fmla="*/ 58 w 199"/>
                  <a:gd name="T15" fmla="*/ 15 h 221"/>
                  <a:gd name="T16" fmla="*/ 41 w 199"/>
                  <a:gd name="T17" fmla="*/ 19 h 221"/>
                  <a:gd name="T18" fmla="*/ 32 w 199"/>
                  <a:gd name="T19" fmla="*/ 19 h 221"/>
                  <a:gd name="T20" fmla="*/ 15 w 199"/>
                  <a:gd name="T21" fmla="*/ 26 h 221"/>
                  <a:gd name="T22" fmla="*/ 2 w 199"/>
                  <a:gd name="T23" fmla="*/ 53 h 221"/>
                  <a:gd name="T24" fmla="*/ 0 w 199"/>
                  <a:gd name="T25" fmla="*/ 103 h 221"/>
                  <a:gd name="T26" fmla="*/ 0 w 199"/>
                  <a:gd name="T27" fmla="*/ 141 h 221"/>
                  <a:gd name="T28" fmla="*/ 2 w 199"/>
                  <a:gd name="T29" fmla="*/ 191 h 221"/>
                  <a:gd name="T30" fmla="*/ 15 w 199"/>
                  <a:gd name="T31" fmla="*/ 216 h 221"/>
                  <a:gd name="T32" fmla="*/ 34 w 199"/>
                  <a:gd name="T33" fmla="*/ 218 h 221"/>
                  <a:gd name="T34" fmla="*/ 47 w 199"/>
                  <a:gd name="T35" fmla="*/ 218 h 221"/>
                  <a:gd name="T36" fmla="*/ 64 w 199"/>
                  <a:gd name="T37" fmla="*/ 214 h 221"/>
                  <a:gd name="T38" fmla="*/ 77 w 199"/>
                  <a:gd name="T39" fmla="*/ 214 h 221"/>
                  <a:gd name="T40" fmla="*/ 97 w 199"/>
                  <a:gd name="T41" fmla="*/ 212 h 221"/>
                  <a:gd name="T42" fmla="*/ 109 w 199"/>
                  <a:gd name="T43" fmla="*/ 212 h 221"/>
                  <a:gd name="T44" fmla="*/ 129 w 199"/>
                  <a:gd name="T45" fmla="*/ 210 h 221"/>
                  <a:gd name="T46" fmla="*/ 141 w 199"/>
                  <a:gd name="T47" fmla="*/ 208 h 221"/>
                  <a:gd name="T48" fmla="*/ 159 w 199"/>
                  <a:gd name="T49" fmla="*/ 206 h 221"/>
                  <a:gd name="T50" fmla="*/ 167 w 199"/>
                  <a:gd name="T51" fmla="*/ 206 h 221"/>
                  <a:gd name="T52" fmla="*/ 184 w 199"/>
                  <a:gd name="T53" fmla="*/ 199 h 221"/>
                  <a:gd name="T54" fmla="*/ 197 w 199"/>
                  <a:gd name="T55" fmla="*/ 171 h 221"/>
                  <a:gd name="T56" fmla="*/ 199 w 199"/>
                  <a:gd name="T57" fmla="*/ 122 h 221"/>
                  <a:gd name="T58" fmla="*/ 199 w 199"/>
                  <a:gd name="T59" fmla="*/ 79 h 221"/>
                  <a:gd name="T60" fmla="*/ 197 w 199"/>
                  <a:gd name="T61" fmla="*/ 30 h 221"/>
                  <a:gd name="T62" fmla="*/ 184 w 199"/>
                  <a:gd name="T63" fmla="*/ 4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9" h="221">
                    <a:moveTo>
                      <a:pt x="176" y="0"/>
                    </a:moveTo>
                    <a:lnTo>
                      <a:pt x="167" y="2"/>
                    </a:lnTo>
                    <a:lnTo>
                      <a:pt x="161" y="2"/>
                    </a:lnTo>
                    <a:lnTo>
                      <a:pt x="154" y="4"/>
                    </a:lnTo>
                    <a:lnTo>
                      <a:pt x="144" y="6"/>
                    </a:lnTo>
                    <a:lnTo>
                      <a:pt x="135" y="6"/>
                    </a:lnTo>
                    <a:lnTo>
                      <a:pt x="129" y="6"/>
                    </a:lnTo>
                    <a:lnTo>
                      <a:pt x="122" y="8"/>
                    </a:lnTo>
                    <a:lnTo>
                      <a:pt x="114" y="8"/>
                    </a:lnTo>
                    <a:lnTo>
                      <a:pt x="103" y="11"/>
                    </a:lnTo>
                    <a:lnTo>
                      <a:pt x="97" y="11"/>
                    </a:lnTo>
                    <a:lnTo>
                      <a:pt x="90" y="11"/>
                    </a:lnTo>
                    <a:lnTo>
                      <a:pt x="79" y="13"/>
                    </a:lnTo>
                    <a:lnTo>
                      <a:pt x="71" y="15"/>
                    </a:lnTo>
                    <a:lnTo>
                      <a:pt x="64" y="15"/>
                    </a:lnTo>
                    <a:lnTo>
                      <a:pt x="58" y="15"/>
                    </a:lnTo>
                    <a:lnTo>
                      <a:pt x="49" y="17"/>
                    </a:lnTo>
                    <a:lnTo>
                      <a:pt x="41" y="19"/>
                    </a:lnTo>
                    <a:lnTo>
                      <a:pt x="37" y="19"/>
                    </a:lnTo>
                    <a:lnTo>
                      <a:pt x="32" y="19"/>
                    </a:lnTo>
                    <a:lnTo>
                      <a:pt x="24" y="21"/>
                    </a:lnTo>
                    <a:lnTo>
                      <a:pt x="15" y="26"/>
                    </a:lnTo>
                    <a:lnTo>
                      <a:pt x="7" y="36"/>
                    </a:lnTo>
                    <a:lnTo>
                      <a:pt x="2" y="53"/>
                    </a:lnTo>
                    <a:lnTo>
                      <a:pt x="0" y="73"/>
                    </a:lnTo>
                    <a:lnTo>
                      <a:pt x="0" y="103"/>
                    </a:lnTo>
                    <a:lnTo>
                      <a:pt x="0" y="122"/>
                    </a:lnTo>
                    <a:lnTo>
                      <a:pt x="0" y="141"/>
                    </a:lnTo>
                    <a:lnTo>
                      <a:pt x="0" y="171"/>
                    </a:lnTo>
                    <a:lnTo>
                      <a:pt x="2" y="191"/>
                    </a:lnTo>
                    <a:lnTo>
                      <a:pt x="7" y="206"/>
                    </a:lnTo>
                    <a:lnTo>
                      <a:pt x="15" y="216"/>
                    </a:lnTo>
                    <a:lnTo>
                      <a:pt x="24" y="221"/>
                    </a:lnTo>
                    <a:lnTo>
                      <a:pt x="34" y="218"/>
                    </a:lnTo>
                    <a:lnTo>
                      <a:pt x="41" y="218"/>
                    </a:lnTo>
                    <a:lnTo>
                      <a:pt x="47" y="218"/>
                    </a:lnTo>
                    <a:lnTo>
                      <a:pt x="56" y="216"/>
                    </a:lnTo>
                    <a:lnTo>
                      <a:pt x="64" y="214"/>
                    </a:lnTo>
                    <a:lnTo>
                      <a:pt x="71" y="214"/>
                    </a:lnTo>
                    <a:lnTo>
                      <a:pt x="77" y="214"/>
                    </a:lnTo>
                    <a:lnTo>
                      <a:pt x="86" y="214"/>
                    </a:lnTo>
                    <a:lnTo>
                      <a:pt x="97" y="212"/>
                    </a:lnTo>
                    <a:lnTo>
                      <a:pt x="103" y="212"/>
                    </a:lnTo>
                    <a:lnTo>
                      <a:pt x="109" y="212"/>
                    </a:lnTo>
                    <a:lnTo>
                      <a:pt x="120" y="210"/>
                    </a:lnTo>
                    <a:lnTo>
                      <a:pt x="129" y="210"/>
                    </a:lnTo>
                    <a:lnTo>
                      <a:pt x="135" y="208"/>
                    </a:lnTo>
                    <a:lnTo>
                      <a:pt x="141" y="208"/>
                    </a:lnTo>
                    <a:lnTo>
                      <a:pt x="150" y="208"/>
                    </a:lnTo>
                    <a:lnTo>
                      <a:pt x="159" y="206"/>
                    </a:lnTo>
                    <a:lnTo>
                      <a:pt x="163" y="206"/>
                    </a:lnTo>
                    <a:lnTo>
                      <a:pt x="167" y="206"/>
                    </a:lnTo>
                    <a:lnTo>
                      <a:pt x="176" y="203"/>
                    </a:lnTo>
                    <a:lnTo>
                      <a:pt x="184" y="199"/>
                    </a:lnTo>
                    <a:lnTo>
                      <a:pt x="193" y="188"/>
                    </a:lnTo>
                    <a:lnTo>
                      <a:pt x="197" y="171"/>
                    </a:lnTo>
                    <a:lnTo>
                      <a:pt x="199" y="152"/>
                    </a:lnTo>
                    <a:lnTo>
                      <a:pt x="199" y="122"/>
                    </a:lnTo>
                    <a:lnTo>
                      <a:pt x="199" y="101"/>
                    </a:lnTo>
                    <a:lnTo>
                      <a:pt x="199" y="79"/>
                    </a:lnTo>
                    <a:lnTo>
                      <a:pt x="199" y="49"/>
                    </a:lnTo>
                    <a:lnTo>
                      <a:pt x="197" y="30"/>
                    </a:lnTo>
                    <a:lnTo>
                      <a:pt x="193" y="15"/>
                    </a:lnTo>
                    <a:lnTo>
                      <a:pt x="184" y="4"/>
                    </a:lnTo>
                    <a:lnTo>
                      <a:pt x="176" y="0"/>
                    </a:lnTo>
                    <a:close/>
                  </a:path>
                </a:pathLst>
              </a:custGeom>
              <a:solidFill>
                <a:srgbClr val="DBE5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510" name="Freeform 326"/>
              <p:cNvSpPr>
                <a:spLocks/>
              </p:cNvSpPr>
              <p:nvPr/>
            </p:nvSpPr>
            <p:spPr bwMode="auto">
              <a:xfrm>
                <a:off x="2615" y="1302"/>
                <a:ext cx="199" cy="229"/>
              </a:xfrm>
              <a:custGeom>
                <a:avLst/>
                <a:gdLst>
                  <a:gd name="T0" fmla="*/ 165 w 199"/>
                  <a:gd name="T1" fmla="*/ 2 h 229"/>
                  <a:gd name="T2" fmla="*/ 152 w 199"/>
                  <a:gd name="T3" fmla="*/ 4 h 229"/>
                  <a:gd name="T4" fmla="*/ 135 w 199"/>
                  <a:gd name="T5" fmla="*/ 9 h 229"/>
                  <a:gd name="T6" fmla="*/ 122 w 199"/>
                  <a:gd name="T7" fmla="*/ 9 h 229"/>
                  <a:gd name="T8" fmla="*/ 103 w 199"/>
                  <a:gd name="T9" fmla="*/ 13 h 229"/>
                  <a:gd name="T10" fmla="*/ 90 w 199"/>
                  <a:gd name="T11" fmla="*/ 13 h 229"/>
                  <a:gd name="T12" fmla="*/ 71 w 199"/>
                  <a:gd name="T13" fmla="*/ 15 h 229"/>
                  <a:gd name="T14" fmla="*/ 58 w 199"/>
                  <a:gd name="T15" fmla="*/ 17 h 229"/>
                  <a:gd name="T16" fmla="*/ 41 w 199"/>
                  <a:gd name="T17" fmla="*/ 19 h 229"/>
                  <a:gd name="T18" fmla="*/ 32 w 199"/>
                  <a:gd name="T19" fmla="*/ 19 h 229"/>
                  <a:gd name="T20" fmla="*/ 15 w 199"/>
                  <a:gd name="T21" fmla="*/ 26 h 229"/>
                  <a:gd name="T22" fmla="*/ 2 w 199"/>
                  <a:gd name="T23" fmla="*/ 56 h 229"/>
                  <a:gd name="T24" fmla="*/ 0 w 199"/>
                  <a:gd name="T25" fmla="*/ 107 h 229"/>
                  <a:gd name="T26" fmla="*/ 0 w 199"/>
                  <a:gd name="T27" fmla="*/ 150 h 229"/>
                  <a:gd name="T28" fmla="*/ 2 w 199"/>
                  <a:gd name="T29" fmla="*/ 199 h 229"/>
                  <a:gd name="T30" fmla="*/ 15 w 199"/>
                  <a:gd name="T31" fmla="*/ 227 h 229"/>
                  <a:gd name="T32" fmla="*/ 32 w 199"/>
                  <a:gd name="T33" fmla="*/ 229 h 229"/>
                  <a:gd name="T34" fmla="*/ 45 w 199"/>
                  <a:gd name="T35" fmla="*/ 229 h 229"/>
                  <a:gd name="T36" fmla="*/ 64 w 199"/>
                  <a:gd name="T37" fmla="*/ 225 h 229"/>
                  <a:gd name="T38" fmla="*/ 77 w 199"/>
                  <a:gd name="T39" fmla="*/ 225 h 229"/>
                  <a:gd name="T40" fmla="*/ 96 w 199"/>
                  <a:gd name="T41" fmla="*/ 223 h 229"/>
                  <a:gd name="T42" fmla="*/ 109 w 199"/>
                  <a:gd name="T43" fmla="*/ 223 h 229"/>
                  <a:gd name="T44" fmla="*/ 128 w 199"/>
                  <a:gd name="T45" fmla="*/ 221 h 229"/>
                  <a:gd name="T46" fmla="*/ 141 w 199"/>
                  <a:gd name="T47" fmla="*/ 218 h 229"/>
                  <a:gd name="T48" fmla="*/ 158 w 199"/>
                  <a:gd name="T49" fmla="*/ 218 h 229"/>
                  <a:gd name="T50" fmla="*/ 167 w 199"/>
                  <a:gd name="T51" fmla="*/ 216 h 229"/>
                  <a:gd name="T52" fmla="*/ 184 w 199"/>
                  <a:gd name="T53" fmla="*/ 208 h 229"/>
                  <a:gd name="T54" fmla="*/ 197 w 199"/>
                  <a:gd name="T55" fmla="*/ 180 h 229"/>
                  <a:gd name="T56" fmla="*/ 199 w 199"/>
                  <a:gd name="T57" fmla="*/ 126 h 229"/>
                  <a:gd name="T58" fmla="*/ 197 w 199"/>
                  <a:gd name="T59" fmla="*/ 83 h 229"/>
                  <a:gd name="T60" fmla="*/ 195 w 199"/>
                  <a:gd name="T61" fmla="*/ 32 h 229"/>
                  <a:gd name="T62" fmla="*/ 184 w 199"/>
                  <a:gd name="T63" fmla="*/ 4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9" h="229">
                    <a:moveTo>
                      <a:pt x="176" y="0"/>
                    </a:moveTo>
                    <a:lnTo>
                      <a:pt x="165" y="2"/>
                    </a:lnTo>
                    <a:lnTo>
                      <a:pt x="158" y="2"/>
                    </a:lnTo>
                    <a:lnTo>
                      <a:pt x="152" y="4"/>
                    </a:lnTo>
                    <a:lnTo>
                      <a:pt x="143" y="6"/>
                    </a:lnTo>
                    <a:lnTo>
                      <a:pt x="135" y="9"/>
                    </a:lnTo>
                    <a:lnTo>
                      <a:pt x="128" y="9"/>
                    </a:lnTo>
                    <a:lnTo>
                      <a:pt x="122" y="9"/>
                    </a:lnTo>
                    <a:lnTo>
                      <a:pt x="111" y="11"/>
                    </a:lnTo>
                    <a:lnTo>
                      <a:pt x="103" y="13"/>
                    </a:lnTo>
                    <a:lnTo>
                      <a:pt x="96" y="13"/>
                    </a:lnTo>
                    <a:lnTo>
                      <a:pt x="90" y="13"/>
                    </a:lnTo>
                    <a:lnTo>
                      <a:pt x="79" y="15"/>
                    </a:lnTo>
                    <a:lnTo>
                      <a:pt x="71" y="15"/>
                    </a:lnTo>
                    <a:lnTo>
                      <a:pt x="64" y="15"/>
                    </a:lnTo>
                    <a:lnTo>
                      <a:pt x="58" y="17"/>
                    </a:lnTo>
                    <a:lnTo>
                      <a:pt x="49" y="17"/>
                    </a:lnTo>
                    <a:lnTo>
                      <a:pt x="41" y="19"/>
                    </a:lnTo>
                    <a:lnTo>
                      <a:pt x="36" y="19"/>
                    </a:lnTo>
                    <a:lnTo>
                      <a:pt x="32" y="19"/>
                    </a:lnTo>
                    <a:lnTo>
                      <a:pt x="23" y="21"/>
                    </a:lnTo>
                    <a:lnTo>
                      <a:pt x="15" y="26"/>
                    </a:lnTo>
                    <a:lnTo>
                      <a:pt x="6" y="38"/>
                    </a:lnTo>
                    <a:lnTo>
                      <a:pt x="2" y="56"/>
                    </a:lnTo>
                    <a:lnTo>
                      <a:pt x="0" y="77"/>
                    </a:lnTo>
                    <a:lnTo>
                      <a:pt x="0" y="107"/>
                    </a:lnTo>
                    <a:lnTo>
                      <a:pt x="0" y="128"/>
                    </a:lnTo>
                    <a:lnTo>
                      <a:pt x="0" y="150"/>
                    </a:lnTo>
                    <a:lnTo>
                      <a:pt x="0" y="180"/>
                    </a:lnTo>
                    <a:lnTo>
                      <a:pt x="2" y="199"/>
                    </a:lnTo>
                    <a:lnTo>
                      <a:pt x="6" y="216"/>
                    </a:lnTo>
                    <a:lnTo>
                      <a:pt x="15" y="227"/>
                    </a:lnTo>
                    <a:lnTo>
                      <a:pt x="23" y="229"/>
                    </a:lnTo>
                    <a:lnTo>
                      <a:pt x="32" y="229"/>
                    </a:lnTo>
                    <a:lnTo>
                      <a:pt x="38" y="229"/>
                    </a:lnTo>
                    <a:lnTo>
                      <a:pt x="45" y="229"/>
                    </a:lnTo>
                    <a:lnTo>
                      <a:pt x="56" y="227"/>
                    </a:lnTo>
                    <a:lnTo>
                      <a:pt x="64" y="225"/>
                    </a:lnTo>
                    <a:lnTo>
                      <a:pt x="71" y="225"/>
                    </a:lnTo>
                    <a:lnTo>
                      <a:pt x="77" y="225"/>
                    </a:lnTo>
                    <a:lnTo>
                      <a:pt x="86" y="223"/>
                    </a:lnTo>
                    <a:lnTo>
                      <a:pt x="96" y="223"/>
                    </a:lnTo>
                    <a:lnTo>
                      <a:pt x="103" y="223"/>
                    </a:lnTo>
                    <a:lnTo>
                      <a:pt x="109" y="223"/>
                    </a:lnTo>
                    <a:lnTo>
                      <a:pt x="120" y="221"/>
                    </a:lnTo>
                    <a:lnTo>
                      <a:pt x="128" y="221"/>
                    </a:lnTo>
                    <a:lnTo>
                      <a:pt x="135" y="218"/>
                    </a:lnTo>
                    <a:lnTo>
                      <a:pt x="141" y="218"/>
                    </a:lnTo>
                    <a:lnTo>
                      <a:pt x="150" y="218"/>
                    </a:lnTo>
                    <a:lnTo>
                      <a:pt x="158" y="218"/>
                    </a:lnTo>
                    <a:lnTo>
                      <a:pt x="163" y="216"/>
                    </a:lnTo>
                    <a:lnTo>
                      <a:pt x="167" y="216"/>
                    </a:lnTo>
                    <a:lnTo>
                      <a:pt x="176" y="214"/>
                    </a:lnTo>
                    <a:lnTo>
                      <a:pt x="184" y="208"/>
                    </a:lnTo>
                    <a:lnTo>
                      <a:pt x="193" y="197"/>
                    </a:lnTo>
                    <a:lnTo>
                      <a:pt x="197" y="180"/>
                    </a:lnTo>
                    <a:lnTo>
                      <a:pt x="199" y="158"/>
                    </a:lnTo>
                    <a:lnTo>
                      <a:pt x="199" y="126"/>
                    </a:lnTo>
                    <a:lnTo>
                      <a:pt x="199" y="105"/>
                    </a:lnTo>
                    <a:lnTo>
                      <a:pt x="197" y="83"/>
                    </a:lnTo>
                    <a:lnTo>
                      <a:pt x="197" y="51"/>
                    </a:lnTo>
                    <a:lnTo>
                      <a:pt x="195" y="32"/>
                    </a:lnTo>
                    <a:lnTo>
                      <a:pt x="191" y="15"/>
                    </a:lnTo>
                    <a:lnTo>
                      <a:pt x="184" y="4"/>
                    </a:lnTo>
                    <a:lnTo>
                      <a:pt x="176" y="0"/>
                    </a:lnTo>
                    <a:close/>
                  </a:path>
                </a:pathLst>
              </a:custGeom>
              <a:solidFill>
                <a:srgbClr val="DBE5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511" name="Freeform 327"/>
              <p:cNvSpPr>
                <a:spLocks/>
              </p:cNvSpPr>
              <p:nvPr/>
            </p:nvSpPr>
            <p:spPr bwMode="auto">
              <a:xfrm>
                <a:off x="2838" y="1276"/>
                <a:ext cx="96" cy="240"/>
              </a:xfrm>
              <a:custGeom>
                <a:avLst/>
                <a:gdLst>
                  <a:gd name="T0" fmla="*/ 0 w 96"/>
                  <a:gd name="T1" fmla="*/ 75 h 240"/>
                  <a:gd name="T2" fmla="*/ 0 w 96"/>
                  <a:gd name="T3" fmla="*/ 107 h 240"/>
                  <a:gd name="T4" fmla="*/ 0 w 96"/>
                  <a:gd name="T5" fmla="*/ 129 h 240"/>
                  <a:gd name="T6" fmla="*/ 0 w 96"/>
                  <a:gd name="T7" fmla="*/ 150 h 240"/>
                  <a:gd name="T8" fmla="*/ 0 w 96"/>
                  <a:gd name="T9" fmla="*/ 182 h 240"/>
                  <a:gd name="T10" fmla="*/ 2 w 96"/>
                  <a:gd name="T11" fmla="*/ 204 h 240"/>
                  <a:gd name="T12" fmla="*/ 6 w 96"/>
                  <a:gd name="T13" fmla="*/ 221 h 240"/>
                  <a:gd name="T14" fmla="*/ 15 w 96"/>
                  <a:gd name="T15" fmla="*/ 232 h 240"/>
                  <a:gd name="T16" fmla="*/ 23 w 96"/>
                  <a:gd name="T17" fmla="*/ 234 h 240"/>
                  <a:gd name="T18" fmla="*/ 34 w 96"/>
                  <a:gd name="T19" fmla="*/ 232 h 240"/>
                  <a:gd name="T20" fmla="*/ 42 w 96"/>
                  <a:gd name="T21" fmla="*/ 232 h 240"/>
                  <a:gd name="T22" fmla="*/ 51 w 96"/>
                  <a:gd name="T23" fmla="*/ 232 h 240"/>
                  <a:gd name="T24" fmla="*/ 62 w 96"/>
                  <a:gd name="T25" fmla="*/ 232 h 240"/>
                  <a:gd name="T26" fmla="*/ 70 w 96"/>
                  <a:gd name="T27" fmla="*/ 234 h 240"/>
                  <a:gd name="T28" fmla="*/ 79 w 96"/>
                  <a:gd name="T29" fmla="*/ 238 h 240"/>
                  <a:gd name="T30" fmla="*/ 85 w 96"/>
                  <a:gd name="T31" fmla="*/ 240 h 240"/>
                  <a:gd name="T32" fmla="*/ 92 w 96"/>
                  <a:gd name="T33" fmla="*/ 227 h 240"/>
                  <a:gd name="T34" fmla="*/ 96 w 96"/>
                  <a:gd name="T35" fmla="*/ 208 h 240"/>
                  <a:gd name="T36" fmla="*/ 96 w 96"/>
                  <a:gd name="T37" fmla="*/ 191 h 240"/>
                  <a:gd name="T38" fmla="*/ 94 w 96"/>
                  <a:gd name="T39" fmla="*/ 174 h 240"/>
                  <a:gd name="T40" fmla="*/ 92 w 96"/>
                  <a:gd name="T41" fmla="*/ 150 h 240"/>
                  <a:gd name="T42" fmla="*/ 92 w 96"/>
                  <a:gd name="T43" fmla="*/ 127 h 240"/>
                  <a:gd name="T44" fmla="*/ 92 w 96"/>
                  <a:gd name="T45" fmla="*/ 109 h 240"/>
                  <a:gd name="T46" fmla="*/ 92 w 96"/>
                  <a:gd name="T47" fmla="*/ 94 h 240"/>
                  <a:gd name="T48" fmla="*/ 92 w 96"/>
                  <a:gd name="T49" fmla="*/ 71 h 240"/>
                  <a:gd name="T50" fmla="*/ 94 w 96"/>
                  <a:gd name="T51" fmla="*/ 52 h 240"/>
                  <a:gd name="T52" fmla="*/ 96 w 96"/>
                  <a:gd name="T53" fmla="*/ 35 h 240"/>
                  <a:gd name="T54" fmla="*/ 96 w 96"/>
                  <a:gd name="T55" fmla="*/ 22 h 240"/>
                  <a:gd name="T56" fmla="*/ 92 w 96"/>
                  <a:gd name="T57" fmla="*/ 9 h 240"/>
                  <a:gd name="T58" fmla="*/ 83 w 96"/>
                  <a:gd name="T59" fmla="*/ 0 h 240"/>
                  <a:gd name="T60" fmla="*/ 75 w 96"/>
                  <a:gd name="T61" fmla="*/ 2 h 240"/>
                  <a:gd name="T62" fmla="*/ 66 w 96"/>
                  <a:gd name="T63" fmla="*/ 9 h 240"/>
                  <a:gd name="T64" fmla="*/ 53 w 96"/>
                  <a:gd name="T65" fmla="*/ 15 h 240"/>
                  <a:gd name="T66" fmla="*/ 45 w 96"/>
                  <a:gd name="T67" fmla="*/ 17 h 240"/>
                  <a:gd name="T68" fmla="*/ 38 w 96"/>
                  <a:gd name="T69" fmla="*/ 17 h 240"/>
                  <a:gd name="T70" fmla="*/ 32 w 96"/>
                  <a:gd name="T71" fmla="*/ 17 h 240"/>
                  <a:gd name="T72" fmla="*/ 23 w 96"/>
                  <a:gd name="T73" fmla="*/ 20 h 240"/>
                  <a:gd name="T74" fmla="*/ 15 w 96"/>
                  <a:gd name="T75" fmla="*/ 24 h 240"/>
                  <a:gd name="T76" fmla="*/ 6 w 96"/>
                  <a:gd name="T77" fmla="*/ 37 h 240"/>
                  <a:gd name="T78" fmla="*/ 2 w 96"/>
                  <a:gd name="T79" fmla="*/ 54 h 240"/>
                  <a:gd name="T80" fmla="*/ 0 w 96"/>
                  <a:gd name="T81" fmla="*/ 75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6" h="240">
                    <a:moveTo>
                      <a:pt x="0" y="75"/>
                    </a:moveTo>
                    <a:lnTo>
                      <a:pt x="0" y="107"/>
                    </a:lnTo>
                    <a:lnTo>
                      <a:pt x="0" y="129"/>
                    </a:lnTo>
                    <a:lnTo>
                      <a:pt x="0" y="150"/>
                    </a:lnTo>
                    <a:lnTo>
                      <a:pt x="0" y="182"/>
                    </a:lnTo>
                    <a:lnTo>
                      <a:pt x="2" y="204"/>
                    </a:lnTo>
                    <a:lnTo>
                      <a:pt x="6" y="221"/>
                    </a:lnTo>
                    <a:lnTo>
                      <a:pt x="15" y="232"/>
                    </a:lnTo>
                    <a:lnTo>
                      <a:pt x="23" y="234"/>
                    </a:lnTo>
                    <a:lnTo>
                      <a:pt x="34" y="232"/>
                    </a:lnTo>
                    <a:lnTo>
                      <a:pt x="42" y="232"/>
                    </a:lnTo>
                    <a:lnTo>
                      <a:pt x="51" y="232"/>
                    </a:lnTo>
                    <a:lnTo>
                      <a:pt x="62" y="232"/>
                    </a:lnTo>
                    <a:lnTo>
                      <a:pt x="70" y="234"/>
                    </a:lnTo>
                    <a:lnTo>
                      <a:pt x="79" y="238"/>
                    </a:lnTo>
                    <a:lnTo>
                      <a:pt x="85" y="240"/>
                    </a:lnTo>
                    <a:lnTo>
                      <a:pt x="92" y="227"/>
                    </a:lnTo>
                    <a:lnTo>
                      <a:pt x="96" y="208"/>
                    </a:lnTo>
                    <a:lnTo>
                      <a:pt x="96" y="191"/>
                    </a:lnTo>
                    <a:lnTo>
                      <a:pt x="94" y="174"/>
                    </a:lnTo>
                    <a:lnTo>
                      <a:pt x="92" y="150"/>
                    </a:lnTo>
                    <a:lnTo>
                      <a:pt x="92" y="127"/>
                    </a:lnTo>
                    <a:lnTo>
                      <a:pt x="92" y="109"/>
                    </a:lnTo>
                    <a:lnTo>
                      <a:pt x="92" y="94"/>
                    </a:lnTo>
                    <a:lnTo>
                      <a:pt x="92" y="71"/>
                    </a:lnTo>
                    <a:lnTo>
                      <a:pt x="94" y="52"/>
                    </a:lnTo>
                    <a:lnTo>
                      <a:pt x="96" y="35"/>
                    </a:lnTo>
                    <a:lnTo>
                      <a:pt x="96" y="22"/>
                    </a:lnTo>
                    <a:lnTo>
                      <a:pt x="92" y="9"/>
                    </a:lnTo>
                    <a:lnTo>
                      <a:pt x="83" y="0"/>
                    </a:lnTo>
                    <a:lnTo>
                      <a:pt x="75" y="2"/>
                    </a:lnTo>
                    <a:lnTo>
                      <a:pt x="66" y="9"/>
                    </a:lnTo>
                    <a:lnTo>
                      <a:pt x="53" y="15"/>
                    </a:lnTo>
                    <a:lnTo>
                      <a:pt x="45" y="17"/>
                    </a:lnTo>
                    <a:lnTo>
                      <a:pt x="38" y="17"/>
                    </a:lnTo>
                    <a:lnTo>
                      <a:pt x="32" y="17"/>
                    </a:lnTo>
                    <a:lnTo>
                      <a:pt x="23" y="20"/>
                    </a:lnTo>
                    <a:lnTo>
                      <a:pt x="15" y="24"/>
                    </a:lnTo>
                    <a:lnTo>
                      <a:pt x="6" y="37"/>
                    </a:lnTo>
                    <a:lnTo>
                      <a:pt x="2" y="54"/>
                    </a:lnTo>
                    <a:lnTo>
                      <a:pt x="0" y="75"/>
                    </a:lnTo>
                    <a:close/>
                  </a:path>
                </a:pathLst>
              </a:custGeom>
              <a:solidFill>
                <a:srgbClr val="DBE5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512" name="Freeform 328"/>
              <p:cNvSpPr>
                <a:spLocks/>
              </p:cNvSpPr>
              <p:nvPr/>
            </p:nvSpPr>
            <p:spPr bwMode="auto">
              <a:xfrm>
                <a:off x="2287" y="1608"/>
                <a:ext cx="197" cy="208"/>
              </a:xfrm>
              <a:custGeom>
                <a:avLst/>
                <a:gdLst>
                  <a:gd name="T0" fmla="*/ 184 w 197"/>
                  <a:gd name="T1" fmla="*/ 197 h 208"/>
                  <a:gd name="T2" fmla="*/ 195 w 197"/>
                  <a:gd name="T3" fmla="*/ 169 h 208"/>
                  <a:gd name="T4" fmla="*/ 197 w 197"/>
                  <a:gd name="T5" fmla="*/ 120 h 208"/>
                  <a:gd name="T6" fmla="*/ 197 w 197"/>
                  <a:gd name="T7" fmla="*/ 79 h 208"/>
                  <a:gd name="T8" fmla="*/ 195 w 197"/>
                  <a:gd name="T9" fmla="*/ 30 h 208"/>
                  <a:gd name="T10" fmla="*/ 184 w 197"/>
                  <a:gd name="T11" fmla="*/ 2 h 208"/>
                  <a:gd name="T12" fmla="*/ 165 w 197"/>
                  <a:gd name="T13" fmla="*/ 0 h 208"/>
                  <a:gd name="T14" fmla="*/ 152 w 197"/>
                  <a:gd name="T15" fmla="*/ 2 h 208"/>
                  <a:gd name="T16" fmla="*/ 133 w 197"/>
                  <a:gd name="T17" fmla="*/ 5 h 208"/>
                  <a:gd name="T18" fmla="*/ 120 w 197"/>
                  <a:gd name="T19" fmla="*/ 5 h 208"/>
                  <a:gd name="T20" fmla="*/ 101 w 197"/>
                  <a:gd name="T21" fmla="*/ 7 h 208"/>
                  <a:gd name="T22" fmla="*/ 88 w 197"/>
                  <a:gd name="T23" fmla="*/ 9 h 208"/>
                  <a:gd name="T24" fmla="*/ 71 w 197"/>
                  <a:gd name="T25" fmla="*/ 11 h 208"/>
                  <a:gd name="T26" fmla="*/ 58 w 197"/>
                  <a:gd name="T27" fmla="*/ 11 h 208"/>
                  <a:gd name="T28" fmla="*/ 41 w 197"/>
                  <a:gd name="T29" fmla="*/ 11 h 208"/>
                  <a:gd name="T30" fmla="*/ 32 w 197"/>
                  <a:gd name="T31" fmla="*/ 11 h 208"/>
                  <a:gd name="T32" fmla="*/ 15 w 197"/>
                  <a:gd name="T33" fmla="*/ 15 h 208"/>
                  <a:gd name="T34" fmla="*/ 2 w 197"/>
                  <a:gd name="T35" fmla="*/ 43 h 208"/>
                  <a:gd name="T36" fmla="*/ 0 w 197"/>
                  <a:gd name="T37" fmla="*/ 92 h 208"/>
                  <a:gd name="T38" fmla="*/ 0 w 197"/>
                  <a:gd name="T39" fmla="*/ 131 h 208"/>
                  <a:gd name="T40" fmla="*/ 2 w 197"/>
                  <a:gd name="T41" fmla="*/ 178 h 208"/>
                  <a:gd name="T42" fmla="*/ 15 w 197"/>
                  <a:gd name="T43" fmla="*/ 204 h 208"/>
                  <a:gd name="T44" fmla="*/ 32 w 197"/>
                  <a:gd name="T45" fmla="*/ 208 h 208"/>
                  <a:gd name="T46" fmla="*/ 45 w 197"/>
                  <a:gd name="T47" fmla="*/ 208 h 208"/>
                  <a:gd name="T48" fmla="*/ 64 w 197"/>
                  <a:gd name="T49" fmla="*/ 206 h 208"/>
                  <a:gd name="T50" fmla="*/ 77 w 197"/>
                  <a:gd name="T51" fmla="*/ 206 h 208"/>
                  <a:gd name="T52" fmla="*/ 97 w 197"/>
                  <a:gd name="T53" fmla="*/ 204 h 208"/>
                  <a:gd name="T54" fmla="*/ 109 w 197"/>
                  <a:gd name="T55" fmla="*/ 204 h 208"/>
                  <a:gd name="T56" fmla="*/ 129 w 197"/>
                  <a:gd name="T57" fmla="*/ 204 h 208"/>
                  <a:gd name="T58" fmla="*/ 142 w 197"/>
                  <a:gd name="T59" fmla="*/ 204 h 208"/>
                  <a:gd name="T60" fmla="*/ 159 w 197"/>
                  <a:gd name="T61" fmla="*/ 204 h 208"/>
                  <a:gd name="T62" fmla="*/ 167 w 197"/>
                  <a:gd name="T63" fmla="*/ 202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7" h="208">
                    <a:moveTo>
                      <a:pt x="176" y="202"/>
                    </a:moveTo>
                    <a:lnTo>
                      <a:pt x="184" y="197"/>
                    </a:lnTo>
                    <a:lnTo>
                      <a:pt x="191" y="187"/>
                    </a:lnTo>
                    <a:lnTo>
                      <a:pt x="195" y="169"/>
                    </a:lnTo>
                    <a:lnTo>
                      <a:pt x="197" y="150"/>
                    </a:lnTo>
                    <a:lnTo>
                      <a:pt x="197" y="120"/>
                    </a:lnTo>
                    <a:lnTo>
                      <a:pt x="197" y="101"/>
                    </a:lnTo>
                    <a:lnTo>
                      <a:pt x="197" y="79"/>
                    </a:lnTo>
                    <a:lnTo>
                      <a:pt x="197" y="50"/>
                    </a:lnTo>
                    <a:lnTo>
                      <a:pt x="195" y="30"/>
                    </a:lnTo>
                    <a:lnTo>
                      <a:pt x="191" y="13"/>
                    </a:lnTo>
                    <a:lnTo>
                      <a:pt x="184" y="2"/>
                    </a:lnTo>
                    <a:lnTo>
                      <a:pt x="176" y="0"/>
                    </a:lnTo>
                    <a:lnTo>
                      <a:pt x="165" y="0"/>
                    </a:lnTo>
                    <a:lnTo>
                      <a:pt x="159" y="0"/>
                    </a:lnTo>
                    <a:lnTo>
                      <a:pt x="152" y="2"/>
                    </a:lnTo>
                    <a:lnTo>
                      <a:pt x="144" y="2"/>
                    </a:lnTo>
                    <a:lnTo>
                      <a:pt x="133" y="5"/>
                    </a:lnTo>
                    <a:lnTo>
                      <a:pt x="127" y="5"/>
                    </a:lnTo>
                    <a:lnTo>
                      <a:pt x="120" y="5"/>
                    </a:lnTo>
                    <a:lnTo>
                      <a:pt x="112" y="5"/>
                    </a:lnTo>
                    <a:lnTo>
                      <a:pt x="101" y="7"/>
                    </a:lnTo>
                    <a:lnTo>
                      <a:pt x="94" y="7"/>
                    </a:lnTo>
                    <a:lnTo>
                      <a:pt x="88" y="9"/>
                    </a:lnTo>
                    <a:lnTo>
                      <a:pt x="79" y="9"/>
                    </a:lnTo>
                    <a:lnTo>
                      <a:pt x="71" y="11"/>
                    </a:lnTo>
                    <a:lnTo>
                      <a:pt x="64" y="11"/>
                    </a:lnTo>
                    <a:lnTo>
                      <a:pt x="58" y="11"/>
                    </a:lnTo>
                    <a:lnTo>
                      <a:pt x="49" y="11"/>
                    </a:lnTo>
                    <a:lnTo>
                      <a:pt x="41" y="11"/>
                    </a:lnTo>
                    <a:lnTo>
                      <a:pt x="37" y="11"/>
                    </a:lnTo>
                    <a:lnTo>
                      <a:pt x="32" y="11"/>
                    </a:lnTo>
                    <a:lnTo>
                      <a:pt x="24" y="11"/>
                    </a:lnTo>
                    <a:lnTo>
                      <a:pt x="15" y="15"/>
                    </a:lnTo>
                    <a:lnTo>
                      <a:pt x="7" y="28"/>
                    </a:lnTo>
                    <a:lnTo>
                      <a:pt x="2" y="43"/>
                    </a:lnTo>
                    <a:lnTo>
                      <a:pt x="0" y="62"/>
                    </a:lnTo>
                    <a:lnTo>
                      <a:pt x="0" y="92"/>
                    </a:lnTo>
                    <a:lnTo>
                      <a:pt x="0" y="112"/>
                    </a:lnTo>
                    <a:lnTo>
                      <a:pt x="0" y="131"/>
                    </a:lnTo>
                    <a:lnTo>
                      <a:pt x="0" y="161"/>
                    </a:lnTo>
                    <a:lnTo>
                      <a:pt x="2" y="178"/>
                    </a:lnTo>
                    <a:lnTo>
                      <a:pt x="7" y="193"/>
                    </a:lnTo>
                    <a:lnTo>
                      <a:pt x="15" y="204"/>
                    </a:lnTo>
                    <a:lnTo>
                      <a:pt x="24" y="208"/>
                    </a:lnTo>
                    <a:lnTo>
                      <a:pt x="32" y="208"/>
                    </a:lnTo>
                    <a:lnTo>
                      <a:pt x="39" y="208"/>
                    </a:lnTo>
                    <a:lnTo>
                      <a:pt x="45" y="208"/>
                    </a:lnTo>
                    <a:lnTo>
                      <a:pt x="56" y="208"/>
                    </a:lnTo>
                    <a:lnTo>
                      <a:pt x="64" y="206"/>
                    </a:lnTo>
                    <a:lnTo>
                      <a:pt x="71" y="206"/>
                    </a:lnTo>
                    <a:lnTo>
                      <a:pt x="77" y="206"/>
                    </a:lnTo>
                    <a:lnTo>
                      <a:pt x="86" y="206"/>
                    </a:lnTo>
                    <a:lnTo>
                      <a:pt x="97" y="204"/>
                    </a:lnTo>
                    <a:lnTo>
                      <a:pt x="103" y="204"/>
                    </a:lnTo>
                    <a:lnTo>
                      <a:pt x="109" y="204"/>
                    </a:lnTo>
                    <a:lnTo>
                      <a:pt x="120" y="204"/>
                    </a:lnTo>
                    <a:lnTo>
                      <a:pt x="129" y="204"/>
                    </a:lnTo>
                    <a:lnTo>
                      <a:pt x="135" y="204"/>
                    </a:lnTo>
                    <a:lnTo>
                      <a:pt x="142" y="204"/>
                    </a:lnTo>
                    <a:lnTo>
                      <a:pt x="150" y="204"/>
                    </a:lnTo>
                    <a:lnTo>
                      <a:pt x="159" y="204"/>
                    </a:lnTo>
                    <a:lnTo>
                      <a:pt x="163" y="202"/>
                    </a:lnTo>
                    <a:lnTo>
                      <a:pt x="167" y="202"/>
                    </a:lnTo>
                    <a:lnTo>
                      <a:pt x="176" y="202"/>
                    </a:lnTo>
                    <a:close/>
                  </a:path>
                </a:pathLst>
              </a:custGeom>
              <a:solidFill>
                <a:srgbClr val="DBE5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513" name="Freeform 329"/>
              <p:cNvSpPr>
                <a:spLocks/>
              </p:cNvSpPr>
              <p:nvPr/>
            </p:nvSpPr>
            <p:spPr bwMode="auto">
              <a:xfrm>
                <a:off x="2510" y="1591"/>
                <a:ext cx="197" cy="216"/>
              </a:xfrm>
              <a:custGeom>
                <a:avLst/>
                <a:gdLst>
                  <a:gd name="T0" fmla="*/ 182 w 197"/>
                  <a:gd name="T1" fmla="*/ 204 h 216"/>
                  <a:gd name="T2" fmla="*/ 195 w 197"/>
                  <a:gd name="T3" fmla="*/ 176 h 216"/>
                  <a:gd name="T4" fmla="*/ 197 w 197"/>
                  <a:gd name="T5" fmla="*/ 124 h 216"/>
                  <a:gd name="T6" fmla="*/ 197 w 197"/>
                  <a:gd name="T7" fmla="*/ 82 h 216"/>
                  <a:gd name="T8" fmla="*/ 195 w 197"/>
                  <a:gd name="T9" fmla="*/ 30 h 216"/>
                  <a:gd name="T10" fmla="*/ 182 w 197"/>
                  <a:gd name="T11" fmla="*/ 2 h 216"/>
                  <a:gd name="T12" fmla="*/ 165 w 197"/>
                  <a:gd name="T13" fmla="*/ 0 h 216"/>
                  <a:gd name="T14" fmla="*/ 152 w 197"/>
                  <a:gd name="T15" fmla="*/ 2 h 216"/>
                  <a:gd name="T16" fmla="*/ 133 w 197"/>
                  <a:gd name="T17" fmla="*/ 4 h 216"/>
                  <a:gd name="T18" fmla="*/ 120 w 197"/>
                  <a:gd name="T19" fmla="*/ 4 h 216"/>
                  <a:gd name="T20" fmla="*/ 101 w 197"/>
                  <a:gd name="T21" fmla="*/ 7 h 216"/>
                  <a:gd name="T22" fmla="*/ 88 w 197"/>
                  <a:gd name="T23" fmla="*/ 7 h 216"/>
                  <a:gd name="T24" fmla="*/ 68 w 197"/>
                  <a:gd name="T25" fmla="*/ 9 h 216"/>
                  <a:gd name="T26" fmla="*/ 58 w 197"/>
                  <a:gd name="T27" fmla="*/ 9 h 216"/>
                  <a:gd name="T28" fmla="*/ 41 w 197"/>
                  <a:gd name="T29" fmla="*/ 11 h 216"/>
                  <a:gd name="T30" fmla="*/ 32 w 197"/>
                  <a:gd name="T31" fmla="*/ 11 h 216"/>
                  <a:gd name="T32" fmla="*/ 15 w 197"/>
                  <a:gd name="T33" fmla="*/ 15 h 216"/>
                  <a:gd name="T34" fmla="*/ 2 w 197"/>
                  <a:gd name="T35" fmla="*/ 45 h 216"/>
                  <a:gd name="T36" fmla="*/ 0 w 197"/>
                  <a:gd name="T37" fmla="*/ 94 h 216"/>
                  <a:gd name="T38" fmla="*/ 0 w 197"/>
                  <a:gd name="T39" fmla="*/ 137 h 216"/>
                  <a:gd name="T40" fmla="*/ 2 w 197"/>
                  <a:gd name="T41" fmla="*/ 186 h 216"/>
                  <a:gd name="T42" fmla="*/ 15 w 197"/>
                  <a:gd name="T43" fmla="*/ 212 h 216"/>
                  <a:gd name="T44" fmla="*/ 32 w 197"/>
                  <a:gd name="T45" fmla="*/ 216 h 216"/>
                  <a:gd name="T46" fmla="*/ 45 w 197"/>
                  <a:gd name="T47" fmla="*/ 216 h 216"/>
                  <a:gd name="T48" fmla="*/ 64 w 197"/>
                  <a:gd name="T49" fmla="*/ 214 h 216"/>
                  <a:gd name="T50" fmla="*/ 77 w 197"/>
                  <a:gd name="T51" fmla="*/ 214 h 216"/>
                  <a:gd name="T52" fmla="*/ 96 w 197"/>
                  <a:gd name="T53" fmla="*/ 212 h 216"/>
                  <a:gd name="T54" fmla="*/ 109 w 197"/>
                  <a:gd name="T55" fmla="*/ 212 h 216"/>
                  <a:gd name="T56" fmla="*/ 126 w 197"/>
                  <a:gd name="T57" fmla="*/ 212 h 216"/>
                  <a:gd name="T58" fmla="*/ 139 w 197"/>
                  <a:gd name="T59" fmla="*/ 212 h 216"/>
                  <a:gd name="T60" fmla="*/ 156 w 197"/>
                  <a:gd name="T61" fmla="*/ 210 h 216"/>
                  <a:gd name="T62" fmla="*/ 165 w 197"/>
                  <a:gd name="T63" fmla="*/ 208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7" h="216">
                    <a:moveTo>
                      <a:pt x="173" y="208"/>
                    </a:moveTo>
                    <a:lnTo>
                      <a:pt x="182" y="204"/>
                    </a:lnTo>
                    <a:lnTo>
                      <a:pt x="191" y="193"/>
                    </a:lnTo>
                    <a:lnTo>
                      <a:pt x="195" y="176"/>
                    </a:lnTo>
                    <a:lnTo>
                      <a:pt x="197" y="156"/>
                    </a:lnTo>
                    <a:lnTo>
                      <a:pt x="197" y="124"/>
                    </a:lnTo>
                    <a:lnTo>
                      <a:pt x="197" y="103"/>
                    </a:lnTo>
                    <a:lnTo>
                      <a:pt x="197" y="82"/>
                    </a:lnTo>
                    <a:lnTo>
                      <a:pt x="197" y="52"/>
                    </a:lnTo>
                    <a:lnTo>
                      <a:pt x="195" y="30"/>
                    </a:lnTo>
                    <a:lnTo>
                      <a:pt x="191" y="13"/>
                    </a:lnTo>
                    <a:lnTo>
                      <a:pt x="182" y="2"/>
                    </a:lnTo>
                    <a:lnTo>
                      <a:pt x="173" y="0"/>
                    </a:lnTo>
                    <a:lnTo>
                      <a:pt x="165" y="0"/>
                    </a:lnTo>
                    <a:lnTo>
                      <a:pt x="158" y="0"/>
                    </a:lnTo>
                    <a:lnTo>
                      <a:pt x="152" y="2"/>
                    </a:lnTo>
                    <a:lnTo>
                      <a:pt x="141" y="2"/>
                    </a:lnTo>
                    <a:lnTo>
                      <a:pt x="133" y="4"/>
                    </a:lnTo>
                    <a:lnTo>
                      <a:pt x="126" y="4"/>
                    </a:lnTo>
                    <a:lnTo>
                      <a:pt x="120" y="4"/>
                    </a:lnTo>
                    <a:lnTo>
                      <a:pt x="111" y="7"/>
                    </a:lnTo>
                    <a:lnTo>
                      <a:pt x="101" y="7"/>
                    </a:lnTo>
                    <a:lnTo>
                      <a:pt x="94" y="7"/>
                    </a:lnTo>
                    <a:lnTo>
                      <a:pt x="88" y="7"/>
                    </a:lnTo>
                    <a:lnTo>
                      <a:pt x="77" y="9"/>
                    </a:lnTo>
                    <a:lnTo>
                      <a:pt x="68" y="9"/>
                    </a:lnTo>
                    <a:lnTo>
                      <a:pt x="64" y="9"/>
                    </a:lnTo>
                    <a:lnTo>
                      <a:pt x="58" y="9"/>
                    </a:lnTo>
                    <a:lnTo>
                      <a:pt x="49" y="9"/>
                    </a:lnTo>
                    <a:lnTo>
                      <a:pt x="41" y="11"/>
                    </a:lnTo>
                    <a:lnTo>
                      <a:pt x="36" y="11"/>
                    </a:lnTo>
                    <a:lnTo>
                      <a:pt x="32" y="11"/>
                    </a:lnTo>
                    <a:lnTo>
                      <a:pt x="23" y="11"/>
                    </a:lnTo>
                    <a:lnTo>
                      <a:pt x="15" y="15"/>
                    </a:lnTo>
                    <a:lnTo>
                      <a:pt x="6" y="28"/>
                    </a:lnTo>
                    <a:lnTo>
                      <a:pt x="2" y="45"/>
                    </a:lnTo>
                    <a:lnTo>
                      <a:pt x="0" y="64"/>
                    </a:lnTo>
                    <a:lnTo>
                      <a:pt x="0" y="94"/>
                    </a:lnTo>
                    <a:lnTo>
                      <a:pt x="0" y="116"/>
                    </a:lnTo>
                    <a:lnTo>
                      <a:pt x="0" y="137"/>
                    </a:lnTo>
                    <a:lnTo>
                      <a:pt x="0" y="167"/>
                    </a:lnTo>
                    <a:lnTo>
                      <a:pt x="2" y="186"/>
                    </a:lnTo>
                    <a:lnTo>
                      <a:pt x="6" y="201"/>
                    </a:lnTo>
                    <a:lnTo>
                      <a:pt x="15" y="212"/>
                    </a:lnTo>
                    <a:lnTo>
                      <a:pt x="23" y="216"/>
                    </a:lnTo>
                    <a:lnTo>
                      <a:pt x="32" y="216"/>
                    </a:lnTo>
                    <a:lnTo>
                      <a:pt x="38" y="216"/>
                    </a:lnTo>
                    <a:lnTo>
                      <a:pt x="45" y="216"/>
                    </a:lnTo>
                    <a:lnTo>
                      <a:pt x="53" y="216"/>
                    </a:lnTo>
                    <a:lnTo>
                      <a:pt x="64" y="214"/>
                    </a:lnTo>
                    <a:lnTo>
                      <a:pt x="71" y="214"/>
                    </a:lnTo>
                    <a:lnTo>
                      <a:pt x="77" y="214"/>
                    </a:lnTo>
                    <a:lnTo>
                      <a:pt x="86" y="214"/>
                    </a:lnTo>
                    <a:lnTo>
                      <a:pt x="96" y="212"/>
                    </a:lnTo>
                    <a:lnTo>
                      <a:pt x="103" y="212"/>
                    </a:lnTo>
                    <a:lnTo>
                      <a:pt x="109" y="212"/>
                    </a:lnTo>
                    <a:lnTo>
                      <a:pt x="118" y="212"/>
                    </a:lnTo>
                    <a:lnTo>
                      <a:pt x="126" y="212"/>
                    </a:lnTo>
                    <a:lnTo>
                      <a:pt x="133" y="212"/>
                    </a:lnTo>
                    <a:lnTo>
                      <a:pt x="139" y="212"/>
                    </a:lnTo>
                    <a:lnTo>
                      <a:pt x="148" y="210"/>
                    </a:lnTo>
                    <a:lnTo>
                      <a:pt x="156" y="210"/>
                    </a:lnTo>
                    <a:lnTo>
                      <a:pt x="161" y="208"/>
                    </a:lnTo>
                    <a:lnTo>
                      <a:pt x="165" y="208"/>
                    </a:lnTo>
                    <a:lnTo>
                      <a:pt x="173" y="208"/>
                    </a:lnTo>
                    <a:close/>
                  </a:path>
                </a:pathLst>
              </a:custGeom>
              <a:solidFill>
                <a:srgbClr val="DBE5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514" name="Freeform 330"/>
              <p:cNvSpPr>
                <a:spLocks/>
              </p:cNvSpPr>
              <p:nvPr/>
            </p:nvSpPr>
            <p:spPr bwMode="auto">
              <a:xfrm>
                <a:off x="2731" y="1574"/>
                <a:ext cx="199" cy="223"/>
              </a:xfrm>
              <a:custGeom>
                <a:avLst/>
                <a:gdLst>
                  <a:gd name="T0" fmla="*/ 184 w 199"/>
                  <a:gd name="T1" fmla="*/ 212 h 223"/>
                  <a:gd name="T2" fmla="*/ 197 w 199"/>
                  <a:gd name="T3" fmla="*/ 182 h 223"/>
                  <a:gd name="T4" fmla="*/ 199 w 199"/>
                  <a:gd name="T5" fmla="*/ 128 h 223"/>
                  <a:gd name="T6" fmla="*/ 199 w 199"/>
                  <a:gd name="T7" fmla="*/ 84 h 223"/>
                  <a:gd name="T8" fmla="*/ 197 w 199"/>
                  <a:gd name="T9" fmla="*/ 30 h 223"/>
                  <a:gd name="T10" fmla="*/ 184 w 199"/>
                  <a:gd name="T11" fmla="*/ 4 h 223"/>
                  <a:gd name="T12" fmla="*/ 167 w 199"/>
                  <a:gd name="T13" fmla="*/ 0 h 223"/>
                  <a:gd name="T14" fmla="*/ 154 w 199"/>
                  <a:gd name="T15" fmla="*/ 2 h 223"/>
                  <a:gd name="T16" fmla="*/ 134 w 199"/>
                  <a:gd name="T17" fmla="*/ 2 h 223"/>
                  <a:gd name="T18" fmla="*/ 122 w 199"/>
                  <a:gd name="T19" fmla="*/ 2 h 223"/>
                  <a:gd name="T20" fmla="*/ 102 w 199"/>
                  <a:gd name="T21" fmla="*/ 4 h 223"/>
                  <a:gd name="T22" fmla="*/ 90 w 199"/>
                  <a:gd name="T23" fmla="*/ 6 h 223"/>
                  <a:gd name="T24" fmla="*/ 70 w 199"/>
                  <a:gd name="T25" fmla="*/ 9 h 223"/>
                  <a:gd name="T26" fmla="*/ 57 w 199"/>
                  <a:gd name="T27" fmla="*/ 9 h 223"/>
                  <a:gd name="T28" fmla="*/ 40 w 199"/>
                  <a:gd name="T29" fmla="*/ 11 h 223"/>
                  <a:gd name="T30" fmla="*/ 32 w 199"/>
                  <a:gd name="T31" fmla="*/ 11 h 223"/>
                  <a:gd name="T32" fmla="*/ 15 w 199"/>
                  <a:gd name="T33" fmla="*/ 17 h 223"/>
                  <a:gd name="T34" fmla="*/ 2 w 199"/>
                  <a:gd name="T35" fmla="*/ 45 h 223"/>
                  <a:gd name="T36" fmla="*/ 0 w 199"/>
                  <a:gd name="T37" fmla="*/ 96 h 223"/>
                  <a:gd name="T38" fmla="*/ 2 w 199"/>
                  <a:gd name="T39" fmla="*/ 139 h 223"/>
                  <a:gd name="T40" fmla="*/ 4 w 199"/>
                  <a:gd name="T41" fmla="*/ 193 h 223"/>
                  <a:gd name="T42" fmla="*/ 15 w 199"/>
                  <a:gd name="T43" fmla="*/ 218 h 223"/>
                  <a:gd name="T44" fmla="*/ 34 w 199"/>
                  <a:gd name="T45" fmla="*/ 223 h 223"/>
                  <a:gd name="T46" fmla="*/ 47 w 199"/>
                  <a:gd name="T47" fmla="*/ 223 h 223"/>
                  <a:gd name="T48" fmla="*/ 64 w 199"/>
                  <a:gd name="T49" fmla="*/ 223 h 223"/>
                  <a:gd name="T50" fmla="*/ 77 w 199"/>
                  <a:gd name="T51" fmla="*/ 223 h 223"/>
                  <a:gd name="T52" fmla="*/ 96 w 199"/>
                  <a:gd name="T53" fmla="*/ 221 h 223"/>
                  <a:gd name="T54" fmla="*/ 109 w 199"/>
                  <a:gd name="T55" fmla="*/ 221 h 223"/>
                  <a:gd name="T56" fmla="*/ 128 w 199"/>
                  <a:gd name="T57" fmla="*/ 221 h 223"/>
                  <a:gd name="T58" fmla="*/ 141 w 199"/>
                  <a:gd name="T59" fmla="*/ 218 h 223"/>
                  <a:gd name="T60" fmla="*/ 158 w 199"/>
                  <a:gd name="T61" fmla="*/ 218 h 223"/>
                  <a:gd name="T62" fmla="*/ 167 w 199"/>
                  <a:gd name="T63" fmla="*/ 21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9" h="223">
                    <a:moveTo>
                      <a:pt x="175" y="216"/>
                    </a:moveTo>
                    <a:lnTo>
                      <a:pt x="184" y="212"/>
                    </a:lnTo>
                    <a:lnTo>
                      <a:pt x="192" y="199"/>
                    </a:lnTo>
                    <a:lnTo>
                      <a:pt x="197" y="182"/>
                    </a:lnTo>
                    <a:lnTo>
                      <a:pt x="199" y="161"/>
                    </a:lnTo>
                    <a:lnTo>
                      <a:pt x="199" y="128"/>
                    </a:lnTo>
                    <a:lnTo>
                      <a:pt x="199" y="107"/>
                    </a:lnTo>
                    <a:lnTo>
                      <a:pt x="199" y="84"/>
                    </a:lnTo>
                    <a:lnTo>
                      <a:pt x="199" y="51"/>
                    </a:lnTo>
                    <a:lnTo>
                      <a:pt x="197" y="30"/>
                    </a:lnTo>
                    <a:lnTo>
                      <a:pt x="192" y="15"/>
                    </a:lnTo>
                    <a:lnTo>
                      <a:pt x="184" y="4"/>
                    </a:lnTo>
                    <a:lnTo>
                      <a:pt x="175" y="0"/>
                    </a:lnTo>
                    <a:lnTo>
                      <a:pt x="167" y="0"/>
                    </a:lnTo>
                    <a:lnTo>
                      <a:pt x="160" y="0"/>
                    </a:lnTo>
                    <a:lnTo>
                      <a:pt x="154" y="2"/>
                    </a:lnTo>
                    <a:lnTo>
                      <a:pt x="143" y="2"/>
                    </a:lnTo>
                    <a:lnTo>
                      <a:pt x="134" y="2"/>
                    </a:lnTo>
                    <a:lnTo>
                      <a:pt x="128" y="2"/>
                    </a:lnTo>
                    <a:lnTo>
                      <a:pt x="122" y="2"/>
                    </a:lnTo>
                    <a:lnTo>
                      <a:pt x="113" y="4"/>
                    </a:lnTo>
                    <a:lnTo>
                      <a:pt x="102" y="4"/>
                    </a:lnTo>
                    <a:lnTo>
                      <a:pt x="96" y="6"/>
                    </a:lnTo>
                    <a:lnTo>
                      <a:pt x="90" y="6"/>
                    </a:lnTo>
                    <a:lnTo>
                      <a:pt x="79" y="9"/>
                    </a:lnTo>
                    <a:lnTo>
                      <a:pt x="70" y="9"/>
                    </a:lnTo>
                    <a:lnTo>
                      <a:pt x="64" y="9"/>
                    </a:lnTo>
                    <a:lnTo>
                      <a:pt x="57" y="9"/>
                    </a:lnTo>
                    <a:lnTo>
                      <a:pt x="49" y="9"/>
                    </a:lnTo>
                    <a:lnTo>
                      <a:pt x="40" y="11"/>
                    </a:lnTo>
                    <a:lnTo>
                      <a:pt x="36" y="11"/>
                    </a:lnTo>
                    <a:lnTo>
                      <a:pt x="32" y="11"/>
                    </a:lnTo>
                    <a:lnTo>
                      <a:pt x="23" y="13"/>
                    </a:lnTo>
                    <a:lnTo>
                      <a:pt x="15" y="17"/>
                    </a:lnTo>
                    <a:lnTo>
                      <a:pt x="6" y="28"/>
                    </a:lnTo>
                    <a:lnTo>
                      <a:pt x="2" y="45"/>
                    </a:lnTo>
                    <a:lnTo>
                      <a:pt x="0" y="66"/>
                    </a:lnTo>
                    <a:lnTo>
                      <a:pt x="0" y="96"/>
                    </a:lnTo>
                    <a:lnTo>
                      <a:pt x="2" y="118"/>
                    </a:lnTo>
                    <a:lnTo>
                      <a:pt x="2" y="139"/>
                    </a:lnTo>
                    <a:lnTo>
                      <a:pt x="2" y="171"/>
                    </a:lnTo>
                    <a:lnTo>
                      <a:pt x="4" y="193"/>
                    </a:lnTo>
                    <a:lnTo>
                      <a:pt x="8" y="208"/>
                    </a:lnTo>
                    <a:lnTo>
                      <a:pt x="15" y="218"/>
                    </a:lnTo>
                    <a:lnTo>
                      <a:pt x="23" y="223"/>
                    </a:lnTo>
                    <a:lnTo>
                      <a:pt x="34" y="223"/>
                    </a:lnTo>
                    <a:lnTo>
                      <a:pt x="40" y="223"/>
                    </a:lnTo>
                    <a:lnTo>
                      <a:pt x="47" y="223"/>
                    </a:lnTo>
                    <a:lnTo>
                      <a:pt x="55" y="223"/>
                    </a:lnTo>
                    <a:lnTo>
                      <a:pt x="64" y="223"/>
                    </a:lnTo>
                    <a:lnTo>
                      <a:pt x="70" y="223"/>
                    </a:lnTo>
                    <a:lnTo>
                      <a:pt x="77" y="223"/>
                    </a:lnTo>
                    <a:lnTo>
                      <a:pt x="87" y="221"/>
                    </a:lnTo>
                    <a:lnTo>
                      <a:pt x="96" y="221"/>
                    </a:lnTo>
                    <a:lnTo>
                      <a:pt x="102" y="221"/>
                    </a:lnTo>
                    <a:lnTo>
                      <a:pt x="109" y="221"/>
                    </a:lnTo>
                    <a:lnTo>
                      <a:pt x="119" y="221"/>
                    </a:lnTo>
                    <a:lnTo>
                      <a:pt x="128" y="221"/>
                    </a:lnTo>
                    <a:lnTo>
                      <a:pt x="134" y="218"/>
                    </a:lnTo>
                    <a:lnTo>
                      <a:pt x="141" y="218"/>
                    </a:lnTo>
                    <a:lnTo>
                      <a:pt x="149" y="218"/>
                    </a:lnTo>
                    <a:lnTo>
                      <a:pt x="158" y="218"/>
                    </a:lnTo>
                    <a:lnTo>
                      <a:pt x="162" y="216"/>
                    </a:lnTo>
                    <a:lnTo>
                      <a:pt x="167" y="216"/>
                    </a:lnTo>
                    <a:lnTo>
                      <a:pt x="175" y="216"/>
                    </a:lnTo>
                    <a:close/>
                  </a:path>
                </a:pathLst>
              </a:custGeom>
              <a:solidFill>
                <a:srgbClr val="DBE5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515" name="Freeform 331"/>
              <p:cNvSpPr>
                <a:spLocks/>
              </p:cNvSpPr>
              <p:nvPr/>
            </p:nvSpPr>
            <p:spPr bwMode="auto">
              <a:xfrm>
                <a:off x="2392" y="1867"/>
                <a:ext cx="199" cy="206"/>
              </a:xfrm>
              <a:custGeom>
                <a:avLst/>
                <a:gdLst>
                  <a:gd name="T0" fmla="*/ 167 w 199"/>
                  <a:gd name="T1" fmla="*/ 3 h 206"/>
                  <a:gd name="T2" fmla="*/ 154 w 199"/>
                  <a:gd name="T3" fmla="*/ 0 h 206"/>
                  <a:gd name="T4" fmla="*/ 135 w 199"/>
                  <a:gd name="T5" fmla="*/ 3 h 206"/>
                  <a:gd name="T6" fmla="*/ 122 w 199"/>
                  <a:gd name="T7" fmla="*/ 3 h 206"/>
                  <a:gd name="T8" fmla="*/ 103 w 199"/>
                  <a:gd name="T9" fmla="*/ 3 h 206"/>
                  <a:gd name="T10" fmla="*/ 90 w 199"/>
                  <a:gd name="T11" fmla="*/ 3 h 206"/>
                  <a:gd name="T12" fmla="*/ 71 w 199"/>
                  <a:gd name="T13" fmla="*/ 5 h 206"/>
                  <a:gd name="T14" fmla="*/ 58 w 199"/>
                  <a:gd name="T15" fmla="*/ 5 h 206"/>
                  <a:gd name="T16" fmla="*/ 41 w 199"/>
                  <a:gd name="T17" fmla="*/ 5 h 206"/>
                  <a:gd name="T18" fmla="*/ 32 w 199"/>
                  <a:gd name="T19" fmla="*/ 7 h 206"/>
                  <a:gd name="T20" fmla="*/ 15 w 199"/>
                  <a:gd name="T21" fmla="*/ 11 h 206"/>
                  <a:gd name="T22" fmla="*/ 2 w 199"/>
                  <a:gd name="T23" fmla="*/ 37 h 206"/>
                  <a:gd name="T24" fmla="*/ 0 w 199"/>
                  <a:gd name="T25" fmla="*/ 86 h 206"/>
                  <a:gd name="T26" fmla="*/ 0 w 199"/>
                  <a:gd name="T27" fmla="*/ 125 h 206"/>
                  <a:gd name="T28" fmla="*/ 2 w 199"/>
                  <a:gd name="T29" fmla="*/ 174 h 206"/>
                  <a:gd name="T30" fmla="*/ 15 w 199"/>
                  <a:gd name="T31" fmla="*/ 202 h 206"/>
                  <a:gd name="T32" fmla="*/ 34 w 199"/>
                  <a:gd name="T33" fmla="*/ 206 h 206"/>
                  <a:gd name="T34" fmla="*/ 47 w 199"/>
                  <a:gd name="T35" fmla="*/ 206 h 206"/>
                  <a:gd name="T36" fmla="*/ 64 w 199"/>
                  <a:gd name="T37" fmla="*/ 206 h 206"/>
                  <a:gd name="T38" fmla="*/ 77 w 199"/>
                  <a:gd name="T39" fmla="*/ 204 h 206"/>
                  <a:gd name="T40" fmla="*/ 97 w 199"/>
                  <a:gd name="T41" fmla="*/ 204 h 206"/>
                  <a:gd name="T42" fmla="*/ 109 w 199"/>
                  <a:gd name="T43" fmla="*/ 204 h 206"/>
                  <a:gd name="T44" fmla="*/ 129 w 199"/>
                  <a:gd name="T45" fmla="*/ 204 h 206"/>
                  <a:gd name="T46" fmla="*/ 141 w 199"/>
                  <a:gd name="T47" fmla="*/ 206 h 206"/>
                  <a:gd name="T48" fmla="*/ 159 w 199"/>
                  <a:gd name="T49" fmla="*/ 206 h 206"/>
                  <a:gd name="T50" fmla="*/ 167 w 199"/>
                  <a:gd name="T51" fmla="*/ 206 h 206"/>
                  <a:gd name="T52" fmla="*/ 184 w 199"/>
                  <a:gd name="T53" fmla="*/ 202 h 206"/>
                  <a:gd name="T54" fmla="*/ 197 w 199"/>
                  <a:gd name="T55" fmla="*/ 174 h 206"/>
                  <a:gd name="T56" fmla="*/ 199 w 199"/>
                  <a:gd name="T57" fmla="*/ 125 h 206"/>
                  <a:gd name="T58" fmla="*/ 197 w 199"/>
                  <a:gd name="T59" fmla="*/ 82 h 206"/>
                  <a:gd name="T60" fmla="*/ 195 w 199"/>
                  <a:gd name="T61" fmla="*/ 33 h 206"/>
                  <a:gd name="T62" fmla="*/ 184 w 199"/>
                  <a:gd name="T63" fmla="*/ 7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9" h="206">
                    <a:moveTo>
                      <a:pt x="176" y="3"/>
                    </a:moveTo>
                    <a:lnTo>
                      <a:pt x="167" y="3"/>
                    </a:lnTo>
                    <a:lnTo>
                      <a:pt x="161" y="0"/>
                    </a:lnTo>
                    <a:lnTo>
                      <a:pt x="154" y="0"/>
                    </a:lnTo>
                    <a:lnTo>
                      <a:pt x="144" y="0"/>
                    </a:lnTo>
                    <a:lnTo>
                      <a:pt x="135" y="3"/>
                    </a:lnTo>
                    <a:lnTo>
                      <a:pt x="129" y="3"/>
                    </a:lnTo>
                    <a:lnTo>
                      <a:pt x="122" y="3"/>
                    </a:lnTo>
                    <a:lnTo>
                      <a:pt x="114" y="3"/>
                    </a:lnTo>
                    <a:lnTo>
                      <a:pt x="103" y="3"/>
                    </a:lnTo>
                    <a:lnTo>
                      <a:pt x="97" y="3"/>
                    </a:lnTo>
                    <a:lnTo>
                      <a:pt x="90" y="3"/>
                    </a:lnTo>
                    <a:lnTo>
                      <a:pt x="79" y="5"/>
                    </a:lnTo>
                    <a:lnTo>
                      <a:pt x="71" y="5"/>
                    </a:lnTo>
                    <a:lnTo>
                      <a:pt x="64" y="5"/>
                    </a:lnTo>
                    <a:lnTo>
                      <a:pt x="58" y="5"/>
                    </a:lnTo>
                    <a:lnTo>
                      <a:pt x="49" y="5"/>
                    </a:lnTo>
                    <a:lnTo>
                      <a:pt x="41" y="5"/>
                    </a:lnTo>
                    <a:lnTo>
                      <a:pt x="37" y="5"/>
                    </a:lnTo>
                    <a:lnTo>
                      <a:pt x="32" y="7"/>
                    </a:lnTo>
                    <a:lnTo>
                      <a:pt x="24" y="7"/>
                    </a:lnTo>
                    <a:lnTo>
                      <a:pt x="15" y="11"/>
                    </a:lnTo>
                    <a:lnTo>
                      <a:pt x="7" y="22"/>
                    </a:lnTo>
                    <a:lnTo>
                      <a:pt x="2" y="37"/>
                    </a:lnTo>
                    <a:lnTo>
                      <a:pt x="0" y="56"/>
                    </a:lnTo>
                    <a:lnTo>
                      <a:pt x="0" y="86"/>
                    </a:lnTo>
                    <a:lnTo>
                      <a:pt x="0" y="105"/>
                    </a:lnTo>
                    <a:lnTo>
                      <a:pt x="0" y="125"/>
                    </a:lnTo>
                    <a:lnTo>
                      <a:pt x="0" y="155"/>
                    </a:lnTo>
                    <a:lnTo>
                      <a:pt x="2" y="174"/>
                    </a:lnTo>
                    <a:lnTo>
                      <a:pt x="7" y="191"/>
                    </a:lnTo>
                    <a:lnTo>
                      <a:pt x="15" y="202"/>
                    </a:lnTo>
                    <a:lnTo>
                      <a:pt x="24" y="206"/>
                    </a:lnTo>
                    <a:lnTo>
                      <a:pt x="34" y="206"/>
                    </a:lnTo>
                    <a:lnTo>
                      <a:pt x="41" y="206"/>
                    </a:lnTo>
                    <a:lnTo>
                      <a:pt x="47" y="206"/>
                    </a:lnTo>
                    <a:lnTo>
                      <a:pt x="56" y="206"/>
                    </a:lnTo>
                    <a:lnTo>
                      <a:pt x="64" y="206"/>
                    </a:lnTo>
                    <a:lnTo>
                      <a:pt x="71" y="204"/>
                    </a:lnTo>
                    <a:lnTo>
                      <a:pt x="77" y="204"/>
                    </a:lnTo>
                    <a:lnTo>
                      <a:pt x="86" y="204"/>
                    </a:lnTo>
                    <a:lnTo>
                      <a:pt x="97" y="204"/>
                    </a:lnTo>
                    <a:lnTo>
                      <a:pt x="103" y="204"/>
                    </a:lnTo>
                    <a:lnTo>
                      <a:pt x="109" y="204"/>
                    </a:lnTo>
                    <a:lnTo>
                      <a:pt x="120" y="204"/>
                    </a:lnTo>
                    <a:lnTo>
                      <a:pt x="129" y="204"/>
                    </a:lnTo>
                    <a:lnTo>
                      <a:pt x="135" y="204"/>
                    </a:lnTo>
                    <a:lnTo>
                      <a:pt x="141" y="206"/>
                    </a:lnTo>
                    <a:lnTo>
                      <a:pt x="150" y="206"/>
                    </a:lnTo>
                    <a:lnTo>
                      <a:pt x="159" y="206"/>
                    </a:lnTo>
                    <a:lnTo>
                      <a:pt x="163" y="206"/>
                    </a:lnTo>
                    <a:lnTo>
                      <a:pt x="167" y="206"/>
                    </a:lnTo>
                    <a:lnTo>
                      <a:pt x="176" y="206"/>
                    </a:lnTo>
                    <a:lnTo>
                      <a:pt x="184" y="202"/>
                    </a:lnTo>
                    <a:lnTo>
                      <a:pt x="193" y="191"/>
                    </a:lnTo>
                    <a:lnTo>
                      <a:pt x="197" y="174"/>
                    </a:lnTo>
                    <a:lnTo>
                      <a:pt x="199" y="155"/>
                    </a:lnTo>
                    <a:lnTo>
                      <a:pt x="199" y="125"/>
                    </a:lnTo>
                    <a:lnTo>
                      <a:pt x="199" y="103"/>
                    </a:lnTo>
                    <a:lnTo>
                      <a:pt x="197" y="82"/>
                    </a:lnTo>
                    <a:lnTo>
                      <a:pt x="197" y="52"/>
                    </a:lnTo>
                    <a:lnTo>
                      <a:pt x="195" y="33"/>
                    </a:lnTo>
                    <a:lnTo>
                      <a:pt x="191" y="18"/>
                    </a:lnTo>
                    <a:lnTo>
                      <a:pt x="184" y="7"/>
                    </a:lnTo>
                    <a:lnTo>
                      <a:pt x="176" y="3"/>
                    </a:lnTo>
                    <a:close/>
                  </a:path>
                </a:pathLst>
              </a:custGeom>
              <a:solidFill>
                <a:srgbClr val="DBE5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516" name="Freeform 332"/>
              <p:cNvSpPr>
                <a:spLocks/>
              </p:cNvSpPr>
              <p:nvPr/>
            </p:nvSpPr>
            <p:spPr bwMode="auto">
              <a:xfrm>
                <a:off x="2615" y="1863"/>
                <a:ext cx="199" cy="212"/>
              </a:xfrm>
              <a:custGeom>
                <a:avLst/>
                <a:gdLst>
                  <a:gd name="T0" fmla="*/ 165 w 199"/>
                  <a:gd name="T1" fmla="*/ 0 h 212"/>
                  <a:gd name="T2" fmla="*/ 152 w 199"/>
                  <a:gd name="T3" fmla="*/ 0 h 212"/>
                  <a:gd name="T4" fmla="*/ 135 w 199"/>
                  <a:gd name="T5" fmla="*/ 0 h 212"/>
                  <a:gd name="T6" fmla="*/ 122 w 199"/>
                  <a:gd name="T7" fmla="*/ 0 h 212"/>
                  <a:gd name="T8" fmla="*/ 103 w 199"/>
                  <a:gd name="T9" fmla="*/ 0 h 212"/>
                  <a:gd name="T10" fmla="*/ 90 w 199"/>
                  <a:gd name="T11" fmla="*/ 2 h 212"/>
                  <a:gd name="T12" fmla="*/ 71 w 199"/>
                  <a:gd name="T13" fmla="*/ 2 h 212"/>
                  <a:gd name="T14" fmla="*/ 58 w 199"/>
                  <a:gd name="T15" fmla="*/ 2 h 212"/>
                  <a:gd name="T16" fmla="*/ 41 w 199"/>
                  <a:gd name="T17" fmla="*/ 2 h 212"/>
                  <a:gd name="T18" fmla="*/ 32 w 199"/>
                  <a:gd name="T19" fmla="*/ 2 h 212"/>
                  <a:gd name="T20" fmla="*/ 15 w 199"/>
                  <a:gd name="T21" fmla="*/ 7 h 212"/>
                  <a:gd name="T22" fmla="*/ 2 w 199"/>
                  <a:gd name="T23" fmla="*/ 34 h 212"/>
                  <a:gd name="T24" fmla="*/ 0 w 199"/>
                  <a:gd name="T25" fmla="*/ 86 h 212"/>
                  <a:gd name="T26" fmla="*/ 0 w 199"/>
                  <a:gd name="T27" fmla="*/ 129 h 212"/>
                  <a:gd name="T28" fmla="*/ 2 w 199"/>
                  <a:gd name="T29" fmla="*/ 178 h 212"/>
                  <a:gd name="T30" fmla="*/ 15 w 199"/>
                  <a:gd name="T31" fmla="*/ 206 h 212"/>
                  <a:gd name="T32" fmla="*/ 32 w 199"/>
                  <a:gd name="T33" fmla="*/ 210 h 212"/>
                  <a:gd name="T34" fmla="*/ 45 w 199"/>
                  <a:gd name="T35" fmla="*/ 212 h 212"/>
                  <a:gd name="T36" fmla="*/ 64 w 199"/>
                  <a:gd name="T37" fmla="*/ 212 h 212"/>
                  <a:gd name="T38" fmla="*/ 77 w 199"/>
                  <a:gd name="T39" fmla="*/ 210 h 212"/>
                  <a:gd name="T40" fmla="*/ 96 w 199"/>
                  <a:gd name="T41" fmla="*/ 210 h 212"/>
                  <a:gd name="T42" fmla="*/ 109 w 199"/>
                  <a:gd name="T43" fmla="*/ 212 h 212"/>
                  <a:gd name="T44" fmla="*/ 128 w 199"/>
                  <a:gd name="T45" fmla="*/ 212 h 212"/>
                  <a:gd name="T46" fmla="*/ 141 w 199"/>
                  <a:gd name="T47" fmla="*/ 212 h 212"/>
                  <a:gd name="T48" fmla="*/ 158 w 199"/>
                  <a:gd name="T49" fmla="*/ 212 h 212"/>
                  <a:gd name="T50" fmla="*/ 167 w 199"/>
                  <a:gd name="T51" fmla="*/ 212 h 212"/>
                  <a:gd name="T52" fmla="*/ 184 w 199"/>
                  <a:gd name="T53" fmla="*/ 208 h 212"/>
                  <a:gd name="T54" fmla="*/ 195 w 199"/>
                  <a:gd name="T55" fmla="*/ 180 h 212"/>
                  <a:gd name="T56" fmla="*/ 197 w 199"/>
                  <a:gd name="T57" fmla="*/ 127 h 212"/>
                  <a:gd name="T58" fmla="*/ 199 w 199"/>
                  <a:gd name="T59" fmla="*/ 84 h 212"/>
                  <a:gd name="T60" fmla="*/ 197 w 199"/>
                  <a:gd name="T61" fmla="*/ 30 h 212"/>
                  <a:gd name="T62" fmla="*/ 184 w 199"/>
                  <a:gd name="T63" fmla="*/ 4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9" h="212">
                    <a:moveTo>
                      <a:pt x="176" y="0"/>
                    </a:moveTo>
                    <a:lnTo>
                      <a:pt x="165" y="0"/>
                    </a:lnTo>
                    <a:lnTo>
                      <a:pt x="158" y="0"/>
                    </a:lnTo>
                    <a:lnTo>
                      <a:pt x="152" y="0"/>
                    </a:lnTo>
                    <a:lnTo>
                      <a:pt x="143" y="0"/>
                    </a:lnTo>
                    <a:lnTo>
                      <a:pt x="135" y="0"/>
                    </a:lnTo>
                    <a:lnTo>
                      <a:pt x="128" y="0"/>
                    </a:lnTo>
                    <a:lnTo>
                      <a:pt x="122" y="0"/>
                    </a:lnTo>
                    <a:lnTo>
                      <a:pt x="111" y="0"/>
                    </a:lnTo>
                    <a:lnTo>
                      <a:pt x="103" y="0"/>
                    </a:lnTo>
                    <a:lnTo>
                      <a:pt x="96" y="0"/>
                    </a:lnTo>
                    <a:lnTo>
                      <a:pt x="90" y="2"/>
                    </a:lnTo>
                    <a:lnTo>
                      <a:pt x="79" y="2"/>
                    </a:lnTo>
                    <a:lnTo>
                      <a:pt x="71" y="2"/>
                    </a:lnTo>
                    <a:lnTo>
                      <a:pt x="64" y="2"/>
                    </a:lnTo>
                    <a:lnTo>
                      <a:pt x="58" y="2"/>
                    </a:lnTo>
                    <a:lnTo>
                      <a:pt x="49" y="2"/>
                    </a:lnTo>
                    <a:lnTo>
                      <a:pt x="41" y="2"/>
                    </a:lnTo>
                    <a:lnTo>
                      <a:pt x="36" y="2"/>
                    </a:lnTo>
                    <a:lnTo>
                      <a:pt x="32" y="2"/>
                    </a:lnTo>
                    <a:lnTo>
                      <a:pt x="23" y="2"/>
                    </a:lnTo>
                    <a:lnTo>
                      <a:pt x="15" y="7"/>
                    </a:lnTo>
                    <a:lnTo>
                      <a:pt x="6" y="17"/>
                    </a:lnTo>
                    <a:lnTo>
                      <a:pt x="2" y="34"/>
                    </a:lnTo>
                    <a:lnTo>
                      <a:pt x="0" y="56"/>
                    </a:lnTo>
                    <a:lnTo>
                      <a:pt x="0" y="86"/>
                    </a:lnTo>
                    <a:lnTo>
                      <a:pt x="0" y="107"/>
                    </a:lnTo>
                    <a:lnTo>
                      <a:pt x="0" y="129"/>
                    </a:lnTo>
                    <a:lnTo>
                      <a:pt x="0" y="159"/>
                    </a:lnTo>
                    <a:lnTo>
                      <a:pt x="2" y="178"/>
                    </a:lnTo>
                    <a:lnTo>
                      <a:pt x="6" y="195"/>
                    </a:lnTo>
                    <a:lnTo>
                      <a:pt x="15" y="206"/>
                    </a:lnTo>
                    <a:lnTo>
                      <a:pt x="23" y="210"/>
                    </a:lnTo>
                    <a:lnTo>
                      <a:pt x="32" y="210"/>
                    </a:lnTo>
                    <a:lnTo>
                      <a:pt x="38" y="210"/>
                    </a:lnTo>
                    <a:lnTo>
                      <a:pt x="45" y="212"/>
                    </a:lnTo>
                    <a:lnTo>
                      <a:pt x="56" y="212"/>
                    </a:lnTo>
                    <a:lnTo>
                      <a:pt x="64" y="212"/>
                    </a:lnTo>
                    <a:lnTo>
                      <a:pt x="71" y="210"/>
                    </a:lnTo>
                    <a:lnTo>
                      <a:pt x="77" y="210"/>
                    </a:lnTo>
                    <a:lnTo>
                      <a:pt x="86" y="210"/>
                    </a:lnTo>
                    <a:lnTo>
                      <a:pt x="96" y="210"/>
                    </a:lnTo>
                    <a:lnTo>
                      <a:pt x="103" y="210"/>
                    </a:lnTo>
                    <a:lnTo>
                      <a:pt x="109" y="212"/>
                    </a:lnTo>
                    <a:lnTo>
                      <a:pt x="120" y="212"/>
                    </a:lnTo>
                    <a:lnTo>
                      <a:pt x="128" y="212"/>
                    </a:lnTo>
                    <a:lnTo>
                      <a:pt x="135" y="212"/>
                    </a:lnTo>
                    <a:lnTo>
                      <a:pt x="141" y="212"/>
                    </a:lnTo>
                    <a:lnTo>
                      <a:pt x="150" y="212"/>
                    </a:lnTo>
                    <a:lnTo>
                      <a:pt x="158" y="212"/>
                    </a:lnTo>
                    <a:lnTo>
                      <a:pt x="163" y="212"/>
                    </a:lnTo>
                    <a:lnTo>
                      <a:pt x="167" y="212"/>
                    </a:lnTo>
                    <a:lnTo>
                      <a:pt x="176" y="212"/>
                    </a:lnTo>
                    <a:lnTo>
                      <a:pt x="184" y="208"/>
                    </a:lnTo>
                    <a:lnTo>
                      <a:pt x="191" y="197"/>
                    </a:lnTo>
                    <a:lnTo>
                      <a:pt x="195" y="180"/>
                    </a:lnTo>
                    <a:lnTo>
                      <a:pt x="197" y="159"/>
                    </a:lnTo>
                    <a:lnTo>
                      <a:pt x="197" y="127"/>
                    </a:lnTo>
                    <a:lnTo>
                      <a:pt x="199" y="105"/>
                    </a:lnTo>
                    <a:lnTo>
                      <a:pt x="199" y="84"/>
                    </a:lnTo>
                    <a:lnTo>
                      <a:pt x="199" y="52"/>
                    </a:lnTo>
                    <a:lnTo>
                      <a:pt x="197" y="30"/>
                    </a:lnTo>
                    <a:lnTo>
                      <a:pt x="193" y="15"/>
                    </a:lnTo>
                    <a:lnTo>
                      <a:pt x="184" y="4"/>
                    </a:lnTo>
                    <a:lnTo>
                      <a:pt x="176" y="0"/>
                    </a:lnTo>
                    <a:close/>
                  </a:path>
                </a:pathLst>
              </a:custGeom>
              <a:solidFill>
                <a:srgbClr val="DBE5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517" name="Freeform 333"/>
              <p:cNvSpPr>
                <a:spLocks/>
              </p:cNvSpPr>
              <p:nvPr/>
            </p:nvSpPr>
            <p:spPr bwMode="auto">
              <a:xfrm>
                <a:off x="2838" y="1846"/>
                <a:ext cx="96" cy="240"/>
              </a:xfrm>
              <a:custGeom>
                <a:avLst/>
                <a:gdLst>
                  <a:gd name="T0" fmla="*/ 0 w 96"/>
                  <a:gd name="T1" fmla="*/ 66 h 240"/>
                  <a:gd name="T2" fmla="*/ 0 w 96"/>
                  <a:gd name="T3" fmla="*/ 99 h 240"/>
                  <a:gd name="T4" fmla="*/ 0 w 96"/>
                  <a:gd name="T5" fmla="*/ 122 h 240"/>
                  <a:gd name="T6" fmla="*/ 0 w 96"/>
                  <a:gd name="T7" fmla="*/ 144 h 240"/>
                  <a:gd name="T8" fmla="*/ 0 w 96"/>
                  <a:gd name="T9" fmla="*/ 176 h 240"/>
                  <a:gd name="T10" fmla="*/ 2 w 96"/>
                  <a:gd name="T11" fmla="*/ 197 h 240"/>
                  <a:gd name="T12" fmla="*/ 6 w 96"/>
                  <a:gd name="T13" fmla="*/ 214 h 240"/>
                  <a:gd name="T14" fmla="*/ 15 w 96"/>
                  <a:gd name="T15" fmla="*/ 225 h 240"/>
                  <a:gd name="T16" fmla="*/ 23 w 96"/>
                  <a:gd name="T17" fmla="*/ 229 h 240"/>
                  <a:gd name="T18" fmla="*/ 34 w 96"/>
                  <a:gd name="T19" fmla="*/ 229 h 240"/>
                  <a:gd name="T20" fmla="*/ 42 w 96"/>
                  <a:gd name="T21" fmla="*/ 229 h 240"/>
                  <a:gd name="T22" fmla="*/ 51 w 96"/>
                  <a:gd name="T23" fmla="*/ 229 h 240"/>
                  <a:gd name="T24" fmla="*/ 62 w 96"/>
                  <a:gd name="T25" fmla="*/ 229 h 240"/>
                  <a:gd name="T26" fmla="*/ 70 w 96"/>
                  <a:gd name="T27" fmla="*/ 233 h 240"/>
                  <a:gd name="T28" fmla="*/ 79 w 96"/>
                  <a:gd name="T29" fmla="*/ 238 h 240"/>
                  <a:gd name="T30" fmla="*/ 85 w 96"/>
                  <a:gd name="T31" fmla="*/ 240 h 240"/>
                  <a:gd name="T32" fmla="*/ 92 w 96"/>
                  <a:gd name="T33" fmla="*/ 229 h 240"/>
                  <a:gd name="T34" fmla="*/ 96 w 96"/>
                  <a:gd name="T35" fmla="*/ 210 h 240"/>
                  <a:gd name="T36" fmla="*/ 96 w 96"/>
                  <a:gd name="T37" fmla="*/ 195 h 240"/>
                  <a:gd name="T38" fmla="*/ 94 w 96"/>
                  <a:gd name="T39" fmla="*/ 176 h 240"/>
                  <a:gd name="T40" fmla="*/ 92 w 96"/>
                  <a:gd name="T41" fmla="*/ 152 h 240"/>
                  <a:gd name="T42" fmla="*/ 92 w 96"/>
                  <a:gd name="T43" fmla="*/ 129 h 240"/>
                  <a:gd name="T44" fmla="*/ 92 w 96"/>
                  <a:gd name="T45" fmla="*/ 111 h 240"/>
                  <a:gd name="T46" fmla="*/ 92 w 96"/>
                  <a:gd name="T47" fmla="*/ 96 h 240"/>
                  <a:gd name="T48" fmla="*/ 92 w 96"/>
                  <a:gd name="T49" fmla="*/ 73 h 240"/>
                  <a:gd name="T50" fmla="*/ 94 w 96"/>
                  <a:gd name="T51" fmla="*/ 51 h 240"/>
                  <a:gd name="T52" fmla="*/ 96 w 96"/>
                  <a:gd name="T53" fmla="*/ 36 h 240"/>
                  <a:gd name="T54" fmla="*/ 96 w 96"/>
                  <a:gd name="T55" fmla="*/ 24 h 240"/>
                  <a:gd name="T56" fmla="*/ 92 w 96"/>
                  <a:gd name="T57" fmla="*/ 11 h 240"/>
                  <a:gd name="T58" fmla="*/ 81 w 96"/>
                  <a:gd name="T59" fmla="*/ 0 h 240"/>
                  <a:gd name="T60" fmla="*/ 72 w 96"/>
                  <a:gd name="T61" fmla="*/ 2 h 240"/>
                  <a:gd name="T62" fmla="*/ 64 w 96"/>
                  <a:gd name="T63" fmla="*/ 9 h 240"/>
                  <a:gd name="T64" fmla="*/ 53 w 96"/>
                  <a:gd name="T65" fmla="*/ 13 h 240"/>
                  <a:gd name="T66" fmla="*/ 45 w 96"/>
                  <a:gd name="T67" fmla="*/ 13 h 240"/>
                  <a:gd name="T68" fmla="*/ 38 w 96"/>
                  <a:gd name="T69" fmla="*/ 13 h 240"/>
                  <a:gd name="T70" fmla="*/ 32 w 96"/>
                  <a:gd name="T71" fmla="*/ 13 h 240"/>
                  <a:gd name="T72" fmla="*/ 23 w 96"/>
                  <a:gd name="T73" fmla="*/ 13 h 240"/>
                  <a:gd name="T74" fmla="*/ 15 w 96"/>
                  <a:gd name="T75" fmla="*/ 17 h 240"/>
                  <a:gd name="T76" fmla="*/ 6 w 96"/>
                  <a:gd name="T77" fmla="*/ 30 h 240"/>
                  <a:gd name="T78" fmla="*/ 2 w 96"/>
                  <a:gd name="T79" fmla="*/ 47 h 240"/>
                  <a:gd name="T80" fmla="*/ 0 w 96"/>
                  <a:gd name="T81" fmla="*/ 6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6" h="240">
                    <a:moveTo>
                      <a:pt x="0" y="66"/>
                    </a:moveTo>
                    <a:lnTo>
                      <a:pt x="0" y="99"/>
                    </a:lnTo>
                    <a:lnTo>
                      <a:pt x="0" y="122"/>
                    </a:lnTo>
                    <a:lnTo>
                      <a:pt x="0" y="144"/>
                    </a:lnTo>
                    <a:lnTo>
                      <a:pt x="0" y="176"/>
                    </a:lnTo>
                    <a:lnTo>
                      <a:pt x="2" y="197"/>
                    </a:lnTo>
                    <a:lnTo>
                      <a:pt x="6" y="214"/>
                    </a:lnTo>
                    <a:lnTo>
                      <a:pt x="15" y="225"/>
                    </a:lnTo>
                    <a:lnTo>
                      <a:pt x="23" y="229"/>
                    </a:lnTo>
                    <a:lnTo>
                      <a:pt x="34" y="229"/>
                    </a:lnTo>
                    <a:lnTo>
                      <a:pt x="42" y="229"/>
                    </a:lnTo>
                    <a:lnTo>
                      <a:pt x="51" y="229"/>
                    </a:lnTo>
                    <a:lnTo>
                      <a:pt x="62" y="229"/>
                    </a:lnTo>
                    <a:lnTo>
                      <a:pt x="70" y="233"/>
                    </a:lnTo>
                    <a:lnTo>
                      <a:pt x="79" y="238"/>
                    </a:lnTo>
                    <a:lnTo>
                      <a:pt x="85" y="240"/>
                    </a:lnTo>
                    <a:lnTo>
                      <a:pt x="92" y="229"/>
                    </a:lnTo>
                    <a:lnTo>
                      <a:pt x="96" y="210"/>
                    </a:lnTo>
                    <a:lnTo>
                      <a:pt x="96" y="195"/>
                    </a:lnTo>
                    <a:lnTo>
                      <a:pt x="94" y="176"/>
                    </a:lnTo>
                    <a:lnTo>
                      <a:pt x="92" y="152"/>
                    </a:lnTo>
                    <a:lnTo>
                      <a:pt x="92" y="129"/>
                    </a:lnTo>
                    <a:lnTo>
                      <a:pt x="92" y="111"/>
                    </a:lnTo>
                    <a:lnTo>
                      <a:pt x="92" y="96"/>
                    </a:lnTo>
                    <a:lnTo>
                      <a:pt x="92" y="73"/>
                    </a:lnTo>
                    <a:lnTo>
                      <a:pt x="94" y="51"/>
                    </a:lnTo>
                    <a:lnTo>
                      <a:pt x="96" y="36"/>
                    </a:lnTo>
                    <a:lnTo>
                      <a:pt x="96" y="24"/>
                    </a:lnTo>
                    <a:lnTo>
                      <a:pt x="92" y="11"/>
                    </a:lnTo>
                    <a:lnTo>
                      <a:pt x="81" y="0"/>
                    </a:lnTo>
                    <a:lnTo>
                      <a:pt x="72" y="2"/>
                    </a:lnTo>
                    <a:lnTo>
                      <a:pt x="64" y="9"/>
                    </a:lnTo>
                    <a:lnTo>
                      <a:pt x="53" y="13"/>
                    </a:lnTo>
                    <a:lnTo>
                      <a:pt x="45" y="13"/>
                    </a:lnTo>
                    <a:lnTo>
                      <a:pt x="38" y="13"/>
                    </a:lnTo>
                    <a:lnTo>
                      <a:pt x="32" y="13"/>
                    </a:lnTo>
                    <a:lnTo>
                      <a:pt x="23" y="13"/>
                    </a:lnTo>
                    <a:lnTo>
                      <a:pt x="15" y="17"/>
                    </a:lnTo>
                    <a:lnTo>
                      <a:pt x="6" y="30"/>
                    </a:lnTo>
                    <a:lnTo>
                      <a:pt x="2" y="47"/>
                    </a:lnTo>
                    <a:lnTo>
                      <a:pt x="0" y="66"/>
                    </a:lnTo>
                    <a:close/>
                  </a:path>
                </a:pathLst>
              </a:custGeom>
              <a:solidFill>
                <a:srgbClr val="DBE5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518" name="Freeform 334"/>
              <p:cNvSpPr>
                <a:spLocks/>
              </p:cNvSpPr>
              <p:nvPr/>
            </p:nvSpPr>
            <p:spPr bwMode="auto">
              <a:xfrm>
                <a:off x="2274" y="1865"/>
                <a:ext cx="99" cy="217"/>
              </a:xfrm>
              <a:custGeom>
                <a:avLst/>
                <a:gdLst>
                  <a:gd name="T0" fmla="*/ 99 w 99"/>
                  <a:gd name="T1" fmla="*/ 157 h 217"/>
                  <a:gd name="T2" fmla="*/ 99 w 99"/>
                  <a:gd name="T3" fmla="*/ 127 h 217"/>
                  <a:gd name="T4" fmla="*/ 99 w 99"/>
                  <a:gd name="T5" fmla="*/ 107 h 217"/>
                  <a:gd name="T6" fmla="*/ 97 w 99"/>
                  <a:gd name="T7" fmla="*/ 88 h 217"/>
                  <a:gd name="T8" fmla="*/ 97 w 99"/>
                  <a:gd name="T9" fmla="*/ 58 h 217"/>
                  <a:gd name="T10" fmla="*/ 95 w 99"/>
                  <a:gd name="T11" fmla="*/ 39 h 217"/>
                  <a:gd name="T12" fmla="*/ 90 w 99"/>
                  <a:gd name="T13" fmla="*/ 24 h 217"/>
                  <a:gd name="T14" fmla="*/ 84 w 99"/>
                  <a:gd name="T15" fmla="*/ 13 h 217"/>
                  <a:gd name="T16" fmla="*/ 75 w 99"/>
                  <a:gd name="T17" fmla="*/ 11 h 217"/>
                  <a:gd name="T18" fmla="*/ 65 w 99"/>
                  <a:gd name="T19" fmla="*/ 11 h 217"/>
                  <a:gd name="T20" fmla="*/ 56 w 99"/>
                  <a:gd name="T21" fmla="*/ 11 h 217"/>
                  <a:gd name="T22" fmla="*/ 47 w 99"/>
                  <a:gd name="T23" fmla="*/ 11 h 217"/>
                  <a:gd name="T24" fmla="*/ 37 w 99"/>
                  <a:gd name="T25" fmla="*/ 11 h 217"/>
                  <a:gd name="T26" fmla="*/ 28 w 99"/>
                  <a:gd name="T27" fmla="*/ 7 h 217"/>
                  <a:gd name="T28" fmla="*/ 20 w 99"/>
                  <a:gd name="T29" fmla="*/ 2 h 217"/>
                  <a:gd name="T30" fmla="*/ 13 w 99"/>
                  <a:gd name="T31" fmla="*/ 0 h 217"/>
                  <a:gd name="T32" fmla="*/ 7 w 99"/>
                  <a:gd name="T33" fmla="*/ 11 h 217"/>
                  <a:gd name="T34" fmla="*/ 0 w 99"/>
                  <a:gd name="T35" fmla="*/ 28 h 217"/>
                  <a:gd name="T36" fmla="*/ 2 w 99"/>
                  <a:gd name="T37" fmla="*/ 43 h 217"/>
                  <a:gd name="T38" fmla="*/ 5 w 99"/>
                  <a:gd name="T39" fmla="*/ 60 h 217"/>
                  <a:gd name="T40" fmla="*/ 7 w 99"/>
                  <a:gd name="T41" fmla="*/ 82 h 217"/>
                  <a:gd name="T42" fmla="*/ 7 w 99"/>
                  <a:gd name="T43" fmla="*/ 101 h 217"/>
                  <a:gd name="T44" fmla="*/ 7 w 99"/>
                  <a:gd name="T45" fmla="*/ 116 h 217"/>
                  <a:gd name="T46" fmla="*/ 7 w 99"/>
                  <a:gd name="T47" fmla="*/ 129 h 217"/>
                  <a:gd name="T48" fmla="*/ 7 w 99"/>
                  <a:gd name="T49" fmla="*/ 150 h 217"/>
                  <a:gd name="T50" fmla="*/ 5 w 99"/>
                  <a:gd name="T51" fmla="*/ 169 h 217"/>
                  <a:gd name="T52" fmla="*/ 2 w 99"/>
                  <a:gd name="T53" fmla="*/ 182 h 217"/>
                  <a:gd name="T54" fmla="*/ 2 w 99"/>
                  <a:gd name="T55" fmla="*/ 195 h 217"/>
                  <a:gd name="T56" fmla="*/ 7 w 99"/>
                  <a:gd name="T57" fmla="*/ 206 h 217"/>
                  <a:gd name="T58" fmla="*/ 17 w 99"/>
                  <a:gd name="T59" fmla="*/ 217 h 217"/>
                  <a:gd name="T60" fmla="*/ 24 w 99"/>
                  <a:gd name="T61" fmla="*/ 214 h 217"/>
                  <a:gd name="T62" fmla="*/ 32 w 99"/>
                  <a:gd name="T63" fmla="*/ 210 h 217"/>
                  <a:gd name="T64" fmla="*/ 45 w 99"/>
                  <a:gd name="T65" fmla="*/ 206 h 217"/>
                  <a:gd name="T66" fmla="*/ 54 w 99"/>
                  <a:gd name="T67" fmla="*/ 206 h 217"/>
                  <a:gd name="T68" fmla="*/ 60 w 99"/>
                  <a:gd name="T69" fmla="*/ 206 h 217"/>
                  <a:gd name="T70" fmla="*/ 67 w 99"/>
                  <a:gd name="T71" fmla="*/ 206 h 217"/>
                  <a:gd name="T72" fmla="*/ 75 w 99"/>
                  <a:gd name="T73" fmla="*/ 206 h 217"/>
                  <a:gd name="T74" fmla="*/ 84 w 99"/>
                  <a:gd name="T75" fmla="*/ 202 h 217"/>
                  <a:gd name="T76" fmla="*/ 92 w 99"/>
                  <a:gd name="T77" fmla="*/ 191 h 217"/>
                  <a:gd name="T78" fmla="*/ 97 w 99"/>
                  <a:gd name="T79" fmla="*/ 176 h 217"/>
                  <a:gd name="T80" fmla="*/ 99 w 99"/>
                  <a:gd name="T81" fmla="*/ 157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9" h="217">
                    <a:moveTo>
                      <a:pt x="99" y="157"/>
                    </a:moveTo>
                    <a:lnTo>
                      <a:pt x="99" y="127"/>
                    </a:lnTo>
                    <a:lnTo>
                      <a:pt x="99" y="107"/>
                    </a:lnTo>
                    <a:lnTo>
                      <a:pt x="97" y="88"/>
                    </a:lnTo>
                    <a:lnTo>
                      <a:pt x="97" y="58"/>
                    </a:lnTo>
                    <a:lnTo>
                      <a:pt x="95" y="39"/>
                    </a:lnTo>
                    <a:lnTo>
                      <a:pt x="90" y="24"/>
                    </a:lnTo>
                    <a:lnTo>
                      <a:pt x="84" y="13"/>
                    </a:lnTo>
                    <a:lnTo>
                      <a:pt x="75" y="11"/>
                    </a:lnTo>
                    <a:lnTo>
                      <a:pt x="65" y="11"/>
                    </a:lnTo>
                    <a:lnTo>
                      <a:pt x="56" y="11"/>
                    </a:lnTo>
                    <a:lnTo>
                      <a:pt x="47" y="11"/>
                    </a:lnTo>
                    <a:lnTo>
                      <a:pt x="37" y="11"/>
                    </a:lnTo>
                    <a:lnTo>
                      <a:pt x="28" y="7"/>
                    </a:lnTo>
                    <a:lnTo>
                      <a:pt x="20" y="2"/>
                    </a:lnTo>
                    <a:lnTo>
                      <a:pt x="13" y="0"/>
                    </a:lnTo>
                    <a:lnTo>
                      <a:pt x="7" y="11"/>
                    </a:lnTo>
                    <a:lnTo>
                      <a:pt x="0" y="28"/>
                    </a:lnTo>
                    <a:lnTo>
                      <a:pt x="2" y="43"/>
                    </a:lnTo>
                    <a:lnTo>
                      <a:pt x="5" y="60"/>
                    </a:lnTo>
                    <a:lnTo>
                      <a:pt x="7" y="82"/>
                    </a:lnTo>
                    <a:lnTo>
                      <a:pt x="7" y="101"/>
                    </a:lnTo>
                    <a:lnTo>
                      <a:pt x="7" y="116"/>
                    </a:lnTo>
                    <a:lnTo>
                      <a:pt x="7" y="129"/>
                    </a:lnTo>
                    <a:lnTo>
                      <a:pt x="7" y="150"/>
                    </a:lnTo>
                    <a:lnTo>
                      <a:pt x="5" y="169"/>
                    </a:lnTo>
                    <a:lnTo>
                      <a:pt x="2" y="182"/>
                    </a:lnTo>
                    <a:lnTo>
                      <a:pt x="2" y="195"/>
                    </a:lnTo>
                    <a:lnTo>
                      <a:pt x="7" y="206"/>
                    </a:lnTo>
                    <a:lnTo>
                      <a:pt x="17" y="217"/>
                    </a:lnTo>
                    <a:lnTo>
                      <a:pt x="24" y="214"/>
                    </a:lnTo>
                    <a:lnTo>
                      <a:pt x="32" y="210"/>
                    </a:lnTo>
                    <a:lnTo>
                      <a:pt x="45" y="206"/>
                    </a:lnTo>
                    <a:lnTo>
                      <a:pt x="54" y="206"/>
                    </a:lnTo>
                    <a:lnTo>
                      <a:pt x="60" y="206"/>
                    </a:lnTo>
                    <a:lnTo>
                      <a:pt x="67" y="206"/>
                    </a:lnTo>
                    <a:lnTo>
                      <a:pt x="75" y="206"/>
                    </a:lnTo>
                    <a:lnTo>
                      <a:pt x="84" y="202"/>
                    </a:lnTo>
                    <a:lnTo>
                      <a:pt x="92" y="191"/>
                    </a:lnTo>
                    <a:lnTo>
                      <a:pt x="97" y="176"/>
                    </a:lnTo>
                    <a:lnTo>
                      <a:pt x="99" y="157"/>
                    </a:lnTo>
                    <a:close/>
                  </a:path>
                </a:pathLst>
              </a:custGeom>
              <a:solidFill>
                <a:srgbClr val="DBE5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519" name="Freeform 335"/>
              <p:cNvSpPr>
                <a:spLocks/>
              </p:cNvSpPr>
              <p:nvPr/>
            </p:nvSpPr>
            <p:spPr bwMode="auto">
              <a:xfrm>
                <a:off x="2287" y="2131"/>
                <a:ext cx="197" cy="201"/>
              </a:xfrm>
              <a:custGeom>
                <a:avLst/>
                <a:gdLst>
                  <a:gd name="T0" fmla="*/ 184 w 197"/>
                  <a:gd name="T1" fmla="*/ 197 h 201"/>
                  <a:gd name="T2" fmla="*/ 195 w 197"/>
                  <a:gd name="T3" fmla="*/ 171 h 201"/>
                  <a:gd name="T4" fmla="*/ 197 w 197"/>
                  <a:gd name="T5" fmla="*/ 124 h 201"/>
                  <a:gd name="T6" fmla="*/ 197 w 197"/>
                  <a:gd name="T7" fmla="*/ 83 h 201"/>
                  <a:gd name="T8" fmla="*/ 195 w 197"/>
                  <a:gd name="T9" fmla="*/ 34 h 201"/>
                  <a:gd name="T10" fmla="*/ 184 w 197"/>
                  <a:gd name="T11" fmla="*/ 8 h 201"/>
                  <a:gd name="T12" fmla="*/ 165 w 197"/>
                  <a:gd name="T13" fmla="*/ 4 h 201"/>
                  <a:gd name="T14" fmla="*/ 152 w 197"/>
                  <a:gd name="T15" fmla="*/ 4 h 201"/>
                  <a:gd name="T16" fmla="*/ 133 w 197"/>
                  <a:gd name="T17" fmla="*/ 4 h 201"/>
                  <a:gd name="T18" fmla="*/ 120 w 197"/>
                  <a:gd name="T19" fmla="*/ 2 h 201"/>
                  <a:gd name="T20" fmla="*/ 101 w 197"/>
                  <a:gd name="T21" fmla="*/ 2 h 201"/>
                  <a:gd name="T22" fmla="*/ 88 w 197"/>
                  <a:gd name="T23" fmla="*/ 2 h 201"/>
                  <a:gd name="T24" fmla="*/ 71 w 197"/>
                  <a:gd name="T25" fmla="*/ 0 h 201"/>
                  <a:gd name="T26" fmla="*/ 58 w 197"/>
                  <a:gd name="T27" fmla="*/ 0 h 201"/>
                  <a:gd name="T28" fmla="*/ 41 w 197"/>
                  <a:gd name="T29" fmla="*/ 0 h 201"/>
                  <a:gd name="T30" fmla="*/ 32 w 197"/>
                  <a:gd name="T31" fmla="*/ 0 h 201"/>
                  <a:gd name="T32" fmla="*/ 15 w 197"/>
                  <a:gd name="T33" fmla="*/ 4 h 201"/>
                  <a:gd name="T34" fmla="*/ 2 w 197"/>
                  <a:gd name="T35" fmla="*/ 30 h 201"/>
                  <a:gd name="T36" fmla="*/ 0 w 197"/>
                  <a:gd name="T37" fmla="*/ 77 h 201"/>
                  <a:gd name="T38" fmla="*/ 0 w 197"/>
                  <a:gd name="T39" fmla="*/ 116 h 201"/>
                  <a:gd name="T40" fmla="*/ 2 w 197"/>
                  <a:gd name="T41" fmla="*/ 163 h 201"/>
                  <a:gd name="T42" fmla="*/ 15 w 197"/>
                  <a:gd name="T43" fmla="*/ 188 h 201"/>
                  <a:gd name="T44" fmla="*/ 32 w 197"/>
                  <a:gd name="T45" fmla="*/ 193 h 201"/>
                  <a:gd name="T46" fmla="*/ 45 w 197"/>
                  <a:gd name="T47" fmla="*/ 195 h 201"/>
                  <a:gd name="T48" fmla="*/ 64 w 197"/>
                  <a:gd name="T49" fmla="*/ 197 h 201"/>
                  <a:gd name="T50" fmla="*/ 77 w 197"/>
                  <a:gd name="T51" fmla="*/ 197 h 201"/>
                  <a:gd name="T52" fmla="*/ 97 w 197"/>
                  <a:gd name="T53" fmla="*/ 199 h 201"/>
                  <a:gd name="T54" fmla="*/ 109 w 197"/>
                  <a:gd name="T55" fmla="*/ 199 h 201"/>
                  <a:gd name="T56" fmla="*/ 129 w 197"/>
                  <a:gd name="T57" fmla="*/ 199 h 201"/>
                  <a:gd name="T58" fmla="*/ 142 w 197"/>
                  <a:gd name="T59" fmla="*/ 199 h 201"/>
                  <a:gd name="T60" fmla="*/ 159 w 197"/>
                  <a:gd name="T61" fmla="*/ 201 h 201"/>
                  <a:gd name="T62" fmla="*/ 167 w 197"/>
                  <a:gd name="T63"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7" h="201">
                    <a:moveTo>
                      <a:pt x="176" y="201"/>
                    </a:moveTo>
                    <a:lnTo>
                      <a:pt x="184" y="197"/>
                    </a:lnTo>
                    <a:lnTo>
                      <a:pt x="191" y="186"/>
                    </a:lnTo>
                    <a:lnTo>
                      <a:pt x="195" y="171"/>
                    </a:lnTo>
                    <a:lnTo>
                      <a:pt x="197" y="152"/>
                    </a:lnTo>
                    <a:lnTo>
                      <a:pt x="197" y="124"/>
                    </a:lnTo>
                    <a:lnTo>
                      <a:pt x="197" y="105"/>
                    </a:lnTo>
                    <a:lnTo>
                      <a:pt x="197" y="83"/>
                    </a:lnTo>
                    <a:lnTo>
                      <a:pt x="197" y="53"/>
                    </a:lnTo>
                    <a:lnTo>
                      <a:pt x="195" y="34"/>
                    </a:lnTo>
                    <a:lnTo>
                      <a:pt x="191" y="19"/>
                    </a:lnTo>
                    <a:lnTo>
                      <a:pt x="184" y="8"/>
                    </a:lnTo>
                    <a:lnTo>
                      <a:pt x="176" y="4"/>
                    </a:lnTo>
                    <a:lnTo>
                      <a:pt x="165" y="4"/>
                    </a:lnTo>
                    <a:lnTo>
                      <a:pt x="159" y="4"/>
                    </a:lnTo>
                    <a:lnTo>
                      <a:pt x="152" y="4"/>
                    </a:lnTo>
                    <a:lnTo>
                      <a:pt x="144" y="4"/>
                    </a:lnTo>
                    <a:lnTo>
                      <a:pt x="133" y="4"/>
                    </a:lnTo>
                    <a:lnTo>
                      <a:pt x="127" y="2"/>
                    </a:lnTo>
                    <a:lnTo>
                      <a:pt x="120" y="2"/>
                    </a:lnTo>
                    <a:lnTo>
                      <a:pt x="112" y="2"/>
                    </a:lnTo>
                    <a:lnTo>
                      <a:pt x="101" y="2"/>
                    </a:lnTo>
                    <a:lnTo>
                      <a:pt x="94" y="2"/>
                    </a:lnTo>
                    <a:lnTo>
                      <a:pt x="88" y="2"/>
                    </a:lnTo>
                    <a:lnTo>
                      <a:pt x="79" y="2"/>
                    </a:lnTo>
                    <a:lnTo>
                      <a:pt x="71" y="0"/>
                    </a:lnTo>
                    <a:lnTo>
                      <a:pt x="64" y="0"/>
                    </a:lnTo>
                    <a:lnTo>
                      <a:pt x="58" y="0"/>
                    </a:lnTo>
                    <a:lnTo>
                      <a:pt x="49" y="0"/>
                    </a:lnTo>
                    <a:lnTo>
                      <a:pt x="41" y="0"/>
                    </a:lnTo>
                    <a:lnTo>
                      <a:pt x="37" y="0"/>
                    </a:lnTo>
                    <a:lnTo>
                      <a:pt x="32" y="0"/>
                    </a:lnTo>
                    <a:lnTo>
                      <a:pt x="24" y="0"/>
                    </a:lnTo>
                    <a:lnTo>
                      <a:pt x="15" y="4"/>
                    </a:lnTo>
                    <a:lnTo>
                      <a:pt x="7" y="15"/>
                    </a:lnTo>
                    <a:lnTo>
                      <a:pt x="2" y="30"/>
                    </a:lnTo>
                    <a:lnTo>
                      <a:pt x="0" y="49"/>
                    </a:lnTo>
                    <a:lnTo>
                      <a:pt x="0" y="77"/>
                    </a:lnTo>
                    <a:lnTo>
                      <a:pt x="0" y="96"/>
                    </a:lnTo>
                    <a:lnTo>
                      <a:pt x="0" y="116"/>
                    </a:lnTo>
                    <a:lnTo>
                      <a:pt x="0" y="143"/>
                    </a:lnTo>
                    <a:lnTo>
                      <a:pt x="2" y="163"/>
                    </a:lnTo>
                    <a:lnTo>
                      <a:pt x="7" y="178"/>
                    </a:lnTo>
                    <a:lnTo>
                      <a:pt x="15" y="188"/>
                    </a:lnTo>
                    <a:lnTo>
                      <a:pt x="24" y="193"/>
                    </a:lnTo>
                    <a:lnTo>
                      <a:pt x="32" y="193"/>
                    </a:lnTo>
                    <a:lnTo>
                      <a:pt x="39" y="195"/>
                    </a:lnTo>
                    <a:lnTo>
                      <a:pt x="45" y="195"/>
                    </a:lnTo>
                    <a:lnTo>
                      <a:pt x="56" y="197"/>
                    </a:lnTo>
                    <a:lnTo>
                      <a:pt x="64" y="197"/>
                    </a:lnTo>
                    <a:lnTo>
                      <a:pt x="71" y="197"/>
                    </a:lnTo>
                    <a:lnTo>
                      <a:pt x="77" y="197"/>
                    </a:lnTo>
                    <a:lnTo>
                      <a:pt x="86" y="197"/>
                    </a:lnTo>
                    <a:lnTo>
                      <a:pt x="97" y="199"/>
                    </a:lnTo>
                    <a:lnTo>
                      <a:pt x="103" y="199"/>
                    </a:lnTo>
                    <a:lnTo>
                      <a:pt x="109" y="199"/>
                    </a:lnTo>
                    <a:lnTo>
                      <a:pt x="120" y="199"/>
                    </a:lnTo>
                    <a:lnTo>
                      <a:pt x="129" y="199"/>
                    </a:lnTo>
                    <a:lnTo>
                      <a:pt x="135" y="199"/>
                    </a:lnTo>
                    <a:lnTo>
                      <a:pt x="142" y="199"/>
                    </a:lnTo>
                    <a:lnTo>
                      <a:pt x="150" y="199"/>
                    </a:lnTo>
                    <a:lnTo>
                      <a:pt x="159" y="201"/>
                    </a:lnTo>
                    <a:lnTo>
                      <a:pt x="163" y="201"/>
                    </a:lnTo>
                    <a:lnTo>
                      <a:pt x="167" y="201"/>
                    </a:lnTo>
                    <a:lnTo>
                      <a:pt x="176" y="201"/>
                    </a:lnTo>
                    <a:close/>
                  </a:path>
                </a:pathLst>
              </a:custGeom>
              <a:solidFill>
                <a:srgbClr val="DBE5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520" name="Freeform 336"/>
              <p:cNvSpPr>
                <a:spLocks/>
              </p:cNvSpPr>
              <p:nvPr/>
            </p:nvSpPr>
            <p:spPr bwMode="auto">
              <a:xfrm>
                <a:off x="2510" y="2137"/>
                <a:ext cx="197" cy="208"/>
              </a:xfrm>
              <a:custGeom>
                <a:avLst/>
                <a:gdLst>
                  <a:gd name="T0" fmla="*/ 182 w 197"/>
                  <a:gd name="T1" fmla="*/ 204 h 208"/>
                  <a:gd name="T2" fmla="*/ 195 w 197"/>
                  <a:gd name="T3" fmla="*/ 178 h 208"/>
                  <a:gd name="T4" fmla="*/ 197 w 197"/>
                  <a:gd name="T5" fmla="*/ 127 h 208"/>
                  <a:gd name="T6" fmla="*/ 197 w 197"/>
                  <a:gd name="T7" fmla="*/ 84 h 208"/>
                  <a:gd name="T8" fmla="*/ 195 w 197"/>
                  <a:gd name="T9" fmla="*/ 35 h 208"/>
                  <a:gd name="T10" fmla="*/ 182 w 197"/>
                  <a:gd name="T11" fmla="*/ 5 h 208"/>
                  <a:gd name="T12" fmla="*/ 165 w 197"/>
                  <a:gd name="T13" fmla="*/ 0 h 208"/>
                  <a:gd name="T14" fmla="*/ 152 w 197"/>
                  <a:gd name="T15" fmla="*/ 0 h 208"/>
                  <a:gd name="T16" fmla="*/ 133 w 197"/>
                  <a:gd name="T17" fmla="*/ 0 h 208"/>
                  <a:gd name="T18" fmla="*/ 120 w 197"/>
                  <a:gd name="T19" fmla="*/ 0 h 208"/>
                  <a:gd name="T20" fmla="*/ 101 w 197"/>
                  <a:gd name="T21" fmla="*/ 0 h 208"/>
                  <a:gd name="T22" fmla="*/ 88 w 197"/>
                  <a:gd name="T23" fmla="*/ 0 h 208"/>
                  <a:gd name="T24" fmla="*/ 68 w 197"/>
                  <a:gd name="T25" fmla="*/ 0 h 208"/>
                  <a:gd name="T26" fmla="*/ 58 w 197"/>
                  <a:gd name="T27" fmla="*/ 0 h 208"/>
                  <a:gd name="T28" fmla="*/ 41 w 197"/>
                  <a:gd name="T29" fmla="*/ 0 h 208"/>
                  <a:gd name="T30" fmla="*/ 32 w 197"/>
                  <a:gd name="T31" fmla="*/ 0 h 208"/>
                  <a:gd name="T32" fmla="*/ 15 w 197"/>
                  <a:gd name="T33" fmla="*/ 5 h 208"/>
                  <a:gd name="T34" fmla="*/ 2 w 197"/>
                  <a:gd name="T35" fmla="*/ 28 h 208"/>
                  <a:gd name="T36" fmla="*/ 0 w 197"/>
                  <a:gd name="T37" fmla="*/ 80 h 208"/>
                  <a:gd name="T38" fmla="*/ 0 w 197"/>
                  <a:gd name="T39" fmla="*/ 118 h 208"/>
                  <a:gd name="T40" fmla="*/ 2 w 197"/>
                  <a:gd name="T41" fmla="*/ 167 h 208"/>
                  <a:gd name="T42" fmla="*/ 15 w 197"/>
                  <a:gd name="T43" fmla="*/ 195 h 208"/>
                  <a:gd name="T44" fmla="*/ 32 w 197"/>
                  <a:gd name="T45" fmla="*/ 202 h 208"/>
                  <a:gd name="T46" fmla="*/ 45 w 197"/>
                  <a:gd name="T47" fmla="*/ 202 h 208"/>
                  <a:gd name="T48" fmla="*/ 64 w 197"/>
                  <a:gd name="T49" fmla="*/ 204 h 208"/>
                  <a:gd name="T50" fmla="*/ 77 w 197"/>
                  <a:gd name="T51" fmla="*/ 204 h 208"/>
                  <a:gd name="T52" fmla="*/ 96 w 197"/>
                  <a:gd name="T53" fmla="*/ 204 h 208"/>
                  <a:gd name="T54" fmla="*/ 109 w 197"/>
                  <a:gd name="T55" fmla="*/ 206 h 208"/>
                  <a:gd name="T56" fmla="*/ 126 w 197"/>
                  <a:gd name="T57" fmla="*/ 206 h 208"/>
                  <a:gd name="T58" fmla="*/ 139 w 197"/>
                  <a:gd name="T59" fmla="*/ 206 h 208"/>
                  <a:gd name="T60" fmla="*/ 156 w 197"/>
                  <a:gd name="T61" fmla="*/ 206 h 208"/>
                  <a:gd name="T62" fmla="*/ 165 w 197"/>
                  <a:gd name="T63" fmla="*/ 208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7" h="208">
                    <a:moveTo>
                      <a:pt x="173" y="208"/>
                    </a:moveTo>
                    <a:lnTo>
                      <a:pt x="182" y="204"/>
                    </a:lnTo>
                    <a:lnTo>
                      <a:pt x="191" y="193"/>
                    </a:lnTo>
                    <a:lnTo>
                      <a:pt x="195" y="178"/>
                    </a:lnTo>
                    <a:lnTo>
                      <a:pt x="197" y="157"/>
                    </a:lnTo>
                    <a:lnTo>
                      <a:pt x="197" y="127"/>
                    </a:lnTo>
                    <a:lnTo>
                      <a:pt x="197" y="105"/>
                    </a:lnTo>
                    <a:lnTo>
                      <a:pt x="197" y="84"/>
                    </a:lnTo>
                    <a:lnTo>
                      <a:pt x="197" y="54"/>
                    </a:lnTo>
                    <a:lnTo>
                      <a:pt x="195" y="35"/>
                    </a:lnTo>
                    <a:lnTo>
                      <a:pt x="191" y="17"/>
                    </a:lnTo>
                    <a:lnTo>
                      <a:pt x="182" y="5"/>
                    </a:lnTo>
                    <a:lnTo>
                      <a:pt x="173" y="0"/>
                    </a:lnTo>
                    <a:lnTo>
                      <a:pt x="165" y="0"/>
                    </a:lnTo>
                    <a:lnTo>
                      <a:pt x="158" y="0"/>
                    </a:lnTo>
                    <a:lnTo>
                      <a:pt x="152" y="0"/>
                    </a:lnTo>
                    <a:lnTo>
                      <a:pt x="141" y="0"/>
                    </a:lnTo>
                    <a:lnTo>
                      <a:pt x="133" y="0"/>
                    </a:lnTo>
                    <a:lnTo>
                      <a:pt x="126" y="0"/>
                    </a:lnTo>
                    <a:lnTo>
                      <a:pt x="120" y="0"/>
                    </a:lnTo>
                    <a:lnTo>
                      <a:pt x="111" y="0"/>
                    </a:lnTo>
                    <a:lnTo>
                      <a:pt x="101" y="0"/>
                    </a:lnTo>
                    <a:lnTo>
                      <a:pt x="94" y="0"/>
                    </a:lnTo>
                    <a:lnTo>
                      <a:pt x="88" y="0"/>
                    </a:lnTo>
                    <a:lnTo>
                      <a:pt x="77" y="0"/>
                    </a:lnTo>
                    <a:lnTo>
                      <a:pt x="68" y="0"/>
                    </a:lnTo>
                    <a:lnTo>
                      <a:pt x="64" y="0"/>
                    </a:lnTo>
                    <a:lnTo>
                      <a:pt x="58" y="0"/>
                    </a:lnTo>
                    <a:lnTo>
                      <a:pt x="49" y="0"/>
                    </a:lnTo>
                    <a:lnTo>
                      <a:pt x="41" y="0"/>
                    </a:lnTo>
                    <a:lnTo>
                      <a:pt x="36" y="0"/>
                    </a:lnTo>
                    <a:lnTo>
                      <a:pt x="32" y="0"/>
                    </a:lnTo>
                    <a:lnTo>
                      <a:pt x="23" y="0"/>
                    </a:lnTo>
                    <a:lnTo>
                      <a:pt x="15" y="5"/>
                    </a:lnTo>
                    <a:lnTo>
                      <a:pt x="6" y="13"/>
                    </a:lnTo>
                    <a:lnTo>
                      <a:pt x="2" y="28"/>
                    </a:lnTo>
                    <a:lnTo>
                      <a:pt x="0" y="50"/>
                    </a:lnTo>
                    <a:lnTo>
                      <a:pt x="0" y="80"/>
                    </a:lnTo>
                    <a:lnTo>
                      <a:pt x="0" y="99"/>
                    </a:lnTo>
                    <a:lnTo>
                      <a:pt x="0" y="118"/>
                    </a:lnTo>
                    <a:lnTo>
                      <a:pt x="0" y="148"/>
                    </a:lnTo>
                    <a:lnTo>
                      <a:pt x="2" y="167"/>
                    </a:lnTo>
                    <a:lnTo>
                      <a:pt x="6" y="185"/>
                    </a:lnTo>
                    <a:lnTo>
                      <a:pt x="15" y="195"/>
                    </a:lnTo>
                    <a:lnTo>
                      <a:pt x="23" y="200"/>
                    </a:lnTo>
                    <a:lnTo>
                      <a:pt x="32" y="202"/>
                    </a:lnTo>
                    <a:lnTo>
                      <a:pt x="38" y="202"/>
                    </a:lnTo>
                    <a:lnTo>
                      <a:pt x="45" y="202"/>
                    </a:lnTo>
                    <a:lnTo>
                      <a:pt x="53" y="202"/>
                    </a:lnTo>
                    <a:lnTo>
                      <a:pt x="64" y="204"/>
                    </a:lnTo>
                    <a:lnTo>
                      <a:pt x="71" y="204"/>
                    </a:lnTo>
                    <a:lnTo>
                      <a:pt x="77" y="204"/>
                    </a:lnTo>
                    <a:lnTo>
                      <a:pt x="86" y="204"/>
                    </a:lnTo>
                    <a:lnTo>
                      <a:pt x="96" y="204"/>
                    </a:lnTo>
                    <a:lnTo>
                      <a:pt x="103" y="204"/>
                    </a:lnTo>
                    <a:lnTo>
                      <a:pt x="109" y="206"/>
                    </a:lnTo>
                    <a:lnTo>
                      <a:pt x="118" y="206"/>
                    </a:lnTo>
                    <a:lnTo>
                      <a:pt x="126" y="206"/>
                    </a:lnTo>
                    <a:lnTo>
                      <a:pt x="133" y="206"/>
                    </a:lnTo>
                    <a:lnTo>
                      <a:pt x="139" y="206"/>
                    </a:lnTo>
                    <a:lnTo>
                      <a:pt x="148" y="206"/>
                    </a:lnTo>
                    <a:lnTo>
                      <a:pt x="156" y="206"/>
                    </a:lnTo>
                    <a:lnTo>
                      <a:pt x="161" y="206"/>
                    </a:lnTo>
                    <a:lnTo>
                      <a:pt x="165" y="208"/>
                    </a:lnTo>
                    <a:lnTo>
                      <a:pt x="173" y="208"/>
                    </a:lnTo>
                    <a:close/>
                  </a:path>
                </a:pathLst>
              </a:custGeom>
              <a:solidFill>
                <a:srgbClr val="DBE5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521" name="Freeform 337"/>
              <p:cNvSpPr>
                <a:spLocks/>
              </p:cNvSpPr>
              <p:nvPr/>
            </p:nvSpPr>
            <p:spPr bwMode="auto">
              <a:xfrm>
                <a:off x="2733" y="2139"/>
                <a:ext cx="197" cy="219"/>
              </a:xfrm>
              <a:custGeom>
                <a:avLst/>
                <a:gdLst>
                  <a:gd name="T0" fmla="*/ 182 w 197"/>
                  <a:gd name="T1" fmla="*/ 215 h 219"/>
                  <a:gd name="T2" fmla="*/ 195 w 197"/>
                  <a:gd name="T3" fmla="*/ 187 h 219"/>
                  <a:gd name="T4" fmla="*/ 197 w 197"/>
                  <a:gd name="T5" fmla="*/ 133 h 219"/>
                  <a:gd name="T6" fmla="*/ 197 w 197"/>
                  <a:gd name="T7" fmla="*/ 88 h 219"/>
                  <a:gd name="T8" fmla="*/ 195 w 197"/>
                  <a:gd name="T9" fmla="*/ 37 h 219"/>
                  <a:gd name="T10" fmla="*/ 182 w 197"/>
                  <a:gd name="T11" fmla="*/ 7 h 219"/>
                  <a:gd name="T12" fmla="*/ 165 w 197"/>
                  <a:gd name="T13" fmla="*/ 3 h 219"/>
                  <a:gd name="T14" fmla="*/ 152 w 197"/>
                  <a:gd name="T15" fmla="*/ 3 h 219"/>
                  <a:gd name="T16" fmla="*/ 132 w 197"/>
                  <a:gd name="T17" fmla="*/ 3 h 219"/>
                  <a:gd name="T18" fmla="*/ 120 w 197"/>
                  <a:gd name="T19" fmla="*/ 0 h 219"/>
                  <a:gd name="T20" fmla="*/ 100 w 197"/>
                  <a:gd name="T21" fmla="*/ 0 h 219"/>
                  <a:gd name="T22" fmla="*/ 88 w 197"/>
                  <a:gd name="T23" fmla="*/ 0 h 219"/>
                  <a:gd name="T24" fmla="*/ 68 w 197"/>
                  <a:gd name="T25" fmla="*/ 0 h 219"/>
                  <a:gd name="T26" fmla="*/ 55 w 197"/>
                  <a:gd name="T27" fmla="*/ 3 h 219"/>
                  <a:gd name="T28" fmla="*/ 38 w 197"/>
                  <a:gd name="T29" fmla="*/ 0 h 219"/>
                  <a:gd name="T30" fmla="*/ 30 w 197"/>
                  <a:gd name="T31" fmla="*/ 0 h 219"/>
                  <a:gd name="T32" fmla="*/ 13 w 197"/>
                  <a:gd name="T33" fmla="*/ 3 h 219"/>
                  <a:gd name="T34" fmla="*/ 2 w 197"/>
                  <a:gd name="T35" fmla="*/ 33 h 219"/>
                  <a:gd name="T36" fmla="*/ 0 w 197"/>
                  <a:gd name="T37" fmla="*/ 82 h 219"/>
                  <a:gd name="T38" fmla="*/ 0 w 197"/>
                  <a:gd name="T39" fmla="*/ 125 h 219"/>
                  <a:gd name="T40" fmla="*/ 2 w 197"/>
                  <a:gd name="T41" fmla="*/ 176 h 219"/>
                  <a:gd name="T42" fmla="*/ 13 w 197"/>
                  <a:gd name="T43" fmla="*/ 206 h 219"/>
                  <a:gd name="T44" fmla="*/ 32 w 197"/>
                  <a:gd name="T45" fmla="*/ 210 h 219"/>
                  <a:gd name="T46" fmla="*/ 45 w 197"/>
                  <a:gd name="T47" fmla="*/ 210 h 219"/>
                  <a:gd name="T48" fmla="*/ 62 w 197"/>
                  <a:gd name="T49" fmla="*/ 213 h 219"/>
                  <a:gd name="T50" fmla="*/ 75 w 197"/>
                  <a:gd name="T51" fmla="*/ 215 h 219"/>
                  <a:gd name="T52" fmla="*/ 94 w 197"/>
                  <a:gd name="T53" fmla="*/ 215 h 219"/>
                  <a:gd name="T54" fmla="*/ 107 w 197"/>
                  <a:gd name="T55" fmla="*/ 215 h 219"/>
                  <a:gd name="T56" fmla="*/ 126 w 197"/>
                  <a:gd name="T57" fmla="*/ 215 h 219"/>
                  <a:gd name="T58" fmla="*/ 139 w 197"/>
                  <a:gd name="T59" fmla="*/ 217 h 219"/>
                  <a:gd name="T60" fmla="*/ 156 w 197"/>
                  <a:gd name="T61" fmla="*/ 219 h 219"/>
                  <a:gd name="T62" fmla="*/ 165 w 197"/>
                  <a:gd name="T63" fmla="*/ 21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7" h="219">
                    <a:moveTo>
                      <a:pt x="173" y="219"/>
                    </a:moveTo>
                    <a:lnTo>
                      <a:pt x="182" y="215"/>
                    </a:lnTo>
                    <a:lnTo>
                      <a:pt x="190" y="204"/>
                    </a:lnTo>
                    <a:lnTo>
                      <a:pt x="195" y="187"/>
                    </a:lnTo>
                    <a:lnTo>
                      <a:pt x="197" y="165"/>
                    </a:lnTo>
                    <a:lnTo>
                      <a:pt x="197" y="133"/>
                    </a:lnTo>
                    <a:lnTo>
                      <a:pt x="197" y="110"/>
                    </a:lnTo>
                    <a:lnTo>
                      <a:pt x="197" y="88"/>
                    </a:lnTo>
                    <a:lnTo>
                      <a:pt x="197" y="58"/>
                    </a:lnTo>
                    <a:lnTo>
                      <a:pt x="195" y="37"/>
                    </a:lnTo>
                    <a:lnTo>
                      <a:pt x="190" y="20"/>
                    </a:lnTo>
                    <a:lnTo>
                      <a:pt x="182" y="7"/>
                    </a:lnTo>
                    <a:lnTo>
                      <a:pt x="173" y="3"/>
                    </a:lnTo>
                    <a:lnTo>
                      <a:pt x="165" y="3"/>
                    </a:lnTo>
                    <a:lnTo>
                      <a:pt x="158" y="3"/>
                    </a:lnTo>
                    <a:lnTo>
                      <a:pt x="152" y="3"/>
                    </a:lnTo>
                    <a:lnTo>
                      <a:pt x="141" y="3"/>
                    </a:lnTo>
                    <a:lnTo>
                      <a:pt x="132" y="3"/>
                    </a:lnTo>
                    <a:lnTo>
                      <a:pt x="126" y="0"/>
                    </a:lnTo>
                    <a:lnTo>
                      <a:pt x="120" y="0"/>
                    </a:lnTo>
                    <a:lnTo>
                      <a:pt x="111" y="0"/>
                    </a:lnTo>
                    <a:lnTo>
                      <a:pt x="100" y="0"/>
                    </a:lnTo>
                    <a:lnTo>
                      <a:pt x="94" y="0"/>
                    </a:lnTo>
                    <a:lnTo>
                      <a:pt x="88" y="0"/>
                    </a:lnTo>
                    <a:lnTo>
                      <a:pt x="77" y="0"/>
                    </a:lnTo>
                    <a:lnTo>
                      <a:pt x="68" y="0"/>
                    </a:lnTo>
                    <a:lnTo>
                      <a:pt x="62" y="0"/>
                    </a:lnTo>
                    <a:lnTo>
                      <a:pt x="55" y="3"/>
                    </a:lnTo>
                    <a:lnTo>
                      <a:pt x="47" y="3"/>
                    </a:lnTo>
                    <a:lnTo>
                      <a:pt x="38" y="0"/>
                    </a:lnTo>
                    <a:lnTo>
                      <a:pt x="34" y="0"/>
                    </a:lnTo>
                    <a:lnTo>
                      <a:pt x="30" y="0"/>
                    </a:lnTo>
                    <a:lnTo>
                      <a:pt x="21" y="0"/>
                    </a:lnTo>
                    <a:lnTo>
                      <a:pt x="13" y="3"/>
                    </a:lnTo>
                    <a:lnTo>
                      <a:pt x="6" y="15"/>
                    </a:lnTo>
                    <a:lnTo>
                      <a:pt x="2" y="33"/>
                    </a:lnTo>
                    <a:lnTo>
                      <a:pt x="0" y="52"/>
                    </a:lnTo>
                    <a:lnTo>
                      <a:pt x="0" y="82"/>
                    </a:lnTo>
                    <a:lnTo>
                      <a:pt x="0" y="103"/>
                    </a:lnTo>
                    <a:lnTo>
                      <a:pt x="0" y="125"/>
                    </a:lnTo>
                    <a:lnTo>
                      <a:pt x="0" y="157"/>
                    </a:lnTo>
                    <a:lnTo>
                      <a:pt x="2" y="176"/>
                    </a:lnTo>
                    <a:lnTo>
                      <a:pt x="6" y="193"/>
                    </a:lnTo>
                    <a:lnTo>
                      <a:pt x="13" y="206"/>
                    </a:lnTo>
                    <a:lnTo>
                      <a:pt x="21" y="210"/>
                    </a:lnTo>
                    <a:lnTo>
                      <a:pt x="32" y="210"/>
                    </a:lnTo>
                    <a:lnTo>
                      <a:pt x="38" y="210"/>
                    </a:lnTo>
                    <a:lnTo>
                      <a:pt x="45" y="210"/>
                    </a:lnTo>
                    <a:lnTo>
                      <a:pt x="53" y="210"/>
                    </a:lnTo>
                    <a:lnTo>
                      <a:pt x="62" y="213"/>
                    </a:lnTo>
                    <a:lnTo>
                      <a:pt x="68" y="213"/>
                    </a:lnTo>
                    <a:lnTo>
                      <a:pt x="75" y="215"/>
                    </a:lnTo>
                    <a:lnTo>
                      <a:pt x="85" y="215"/>
                    </a:lnTo>
                    <a:lnTo>
                      <a:pt x="94" y="215"/>
                    </a:lnTo>
                    <a:lnTo>
                      <a:pt x="100" y="215"/>
                    </a:lnTo>
                    <a:lnTo>
                      <a:pt x="107" y="215"/>
                    </a:lnTo>
                    <a:lnTo>
                      <a:pt x="117" y="215"/>
                    </a:lnTo>
                    <a:lnTo>
                      <a:pt x="126" y="215"/>
                    </a:lnTo>
                    <a:lnTo>
                      <a:pt x="132" y="215"/>
                    </a:lnTo>
                    <a:lnTo>
                      <a:pt x="139" y="217"/>
                    </a:lnTo>
                    <a:lnTo>
                      <a:pt x="147" y="217"/>
                    </a:lnTo>
                    <a:lnTo>
                      <a:pt x="156" y="219"/>
                    </a:lnTo>
                    <a:lnTo>
                      <a:pt x="160" y="219"/>
                    </a:lnTo>
                    <a:lnTo>
                      <a:pt x="165" y="219"/>
                    </a:lnTo>
                    <a:lnTo>
                      <a:pt x="173" y="219"/>
                    </a:lnTo>
                    <a:close/>
                  </a:path>
                </a:pathLst>
              </a:custGeom>
              <a:solidFill>
                <a:srgbClr val="DBE5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522" name="Freeform 338"/>
              <p:cNvSpPr>
                <a:spLocks/>
              </p:cNvSpPr>
              <p:nvPr/>
            </p:nvSpPr>
            <p:spPr bwMode="auto">
              <a:xfrm>
                <a:off x="2392" y="2392"/>
                <a:ext cx="199" cy="214"/>
              </a:xfrm>
              <a:custGeom>
                <a:avLst/>
                <a:gdLst>
                  <a:gd name="T0" fmla="*/ 167 w 199"/>
                  <a:gd name="T1" fmla="*/ 9 h 214"/>
                  <a:gd name="T2" fmla="*/ 154 w 199"/>
                  <a:gd name="T3" fmla="*/ 9 h 214"/>
                  <a:gd name="T4" fmla="*/ 135 w 199"/>
                  <a:gd name="T5" fmla="*/ 7 h 214"/>
                  <a:gd name="T6" fmla="*/ 122 w 199"/>
                  <a:gd name="T7" fmla="*/ 7 h 214"/>
                  <a:gd name="T8" fmla="*/ 103 w 199"/>
                  <a:gd name="T9" fmla="*/ 4 h 214"/>
                  <a:gd name="T10" fmla="*/ 90 w 199"/>
                  <a:gd name="T11" fmla="*/ 4 h 214"/>
                  <a:gd name="T12" fmla="*/ 71 w 199"/>
                  <a:gd name="T13" fmla="*/ 2 h 214"/>
                  <a:gd name="T14" fmla="*/ 58 w 199"/>
                  <a:gd name="T15" fmla="*/ 0 h 214"/>
                  <a:gd name="T16" fmla="*/ 41 w 199"/>
                  <a:gd name="T17" fmla="*/ 0 h 214"/>
                  <a:gd name="T18" fmla="*/ 32 w 199"/>
                  <a:gd name="T19" fmla="*/ 0 h 214"/>
                  <a:gd name="T20" fmla="*/ 15 w 199"/>
                  <a:gd name="T21" fmla="*/ 2 h 214"/>
                  <a:gd name="T22" fmla="*/ 2 w 199"/>
                  <a:gd name="T23" fmla="*/ 28 h 214"/>
                  <a:gd name="T24" fmla="*/ 0 w 199"/>
                  <a:gd name="T25" fmla="*/ 77 h 214"/>
                  <a:gd name="T26" fmla="*/ 0 w 199"/>
                  <a:gd name="T27" fmla="*/ 116 h 214"/>
                  <a:gd name="T28" fmla="*/ 2 w 199"/>
                  <a:gd name="T29" fmla="*/ 165 h 214"/>
                  <a:gd name="T30" fmla="*/ 15 w 199"/>
                  <a:gd name="T31" fmla="*/ 193 h 214"/>
                  <a:gd name="T32" fmla="*/ 34 w 199"/>
                  <a:gd name="T33" fmla="*/ 199 h 214"/>
                  <a:gd name="T34" fmla="*/ 47 w 199"/>
                  <a:gd name="T35" fmla="*/ 202 h 214"/>
                  <a:gd name="T36" fmla="*/ 64 w 199"/>
                  <a:gd name="T37" fmla="*/ 204 h 214"/>
                  <a:gd name="T38" fmla="*/ 77 w 199"/>
                  <a:gd name="T39" fmla="*/ 204 h 214"/>
                  <a:gd name="T40" fmla="*/ 97 w 199"/>
                  <a:gd name="T41" fmla="*/ 206 h 214"/>
                  <a:gd name="T42" fmla="*/ 109 w 199"/>
                  <a:gd name="T43" fmla="*/ 208 h 214"/>
                  <a:gd name="T44" fmla="*/ 129 w 199"/>
                  <a:gd name="T45" fmla="*/ 210 h 214"/>
                  <a:gd name="T46" fmla="*/ 141 w 199"/>
                  <a:gd name="T47" fmla="*/ 210 h 214"/>
                  <a:gd name="T48" fmla="*/ 159 w 199"/>
                  <a:gd name="T49" fmla="*/ 212 h 214"/>
                  <a:gd name="T50" fmla="*/ 167 w 199"/>
                  <a:gd name="T51" fmla="*/ 212 h 214"/>
                  <a:gd name="T52" fmla="*/ 184 w 199"/>
                  <a:gd name="T53" fmla="*/ 212 h 214"/>
                  <a:gd name="T54" fmla="*/ 197 w 199"/>
                  <a:gd name="T55" fmla="*/ 184 h 214"/>
                  <a:gd name="T56" fmla="*/ 199 w 199"/>
                  <a:gd name="T57" fmla="*/ 135 h 214"/>
                  <a:gd name="T58" fmla="*/ 199 w 199"/>
                  <a:gd name="T59" fmla="*/ 92 h 214"/>
                  <a:gd name="T60" fmla="*/ 197 w 199"/>
                  <a:gd name="T61" fmla="*/ 43 h 214"/>
                  <a:gd name="T62" fmla="*/ 184 w 199"/>
                  <a:gd name="T63" fmla="*/ 15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9" h="214">
                    <a:moveTo>
                      <a:pt x="176" y="11"/>
                    </a:moveTo>
                    <a:lnTo>
                      <a:pt x="167" y="9"/>
                    </a:lnTo>
                    <a:lnTo>
                      <a:pt x="161" y="9"/>
                    </a:lnTo>
                    <a:lnTo>
                      <a:pt x="154" y="9"/>
                    </a:lnTo>
                    <a:lnTo>
                      <a:pt x="144" y="7"/>
                    </a:lnTo>
                    <a:lnTo>
                      <a:pt x="135" y="7"/>
                    </a:lnTo>
                    <a:lnTo>
                      <a:pt x="129" y="7"/>
                    </a:lnTo>
                    <a:lnTo>
                      <a:pt x="122" y="7"/>
                    </a:lnTo>
                    <a:lnTo>
                      <a:pt x="114" y="4"/>
                    </a:lnTo>
                    <a:lnTo>
                      <a:pt x="103" y="4"/>
                    </a:lnTo>
                    <a:lnTo>
                      <a:pt x="97" y="4"/>
                    </a:lnTo>
                    <a:lnTo>
                      <a:pt x="90" y="4"/>
                    </a:lnTo>
                    <a:lnTo>
                      <a:pt x="79" y="2"/>
                    </a:lnTo>
                    <a:lnTo>
                      <a:pt x="71" y="2"/>
                    </a:lnTo>
                    <a:lnTo>
                      <a:pt x="64" y="0"/>
                    </a:lnTo>
                    <a:lnTo>
                      <a:pt x="58" y="0"/>
                    </a:lnTo>
                    <a:lnTo>
                      <a:pt x="49" y="0"/>
                    </a:lnTo>
                    <a:lnTo>
                      <a:pt x="41" y="0"/>
                    </a:lnTo>
                    <a:lnTo>
                      <a:pt x="37" y="0"/>
                    </a:lnTo>
                    <a:lnTo>
                      <a:pt x="32" y="0"/>
                    </a:lnTo>
                    <a:lnTo>
                      <a:pt x="24" y="0"/>
                    </a:lnTo>
                    <a:lnTo>
                      <a:pt x="15" y="2"/>
                    </a:lnTo>
                    <a:lnTo>
                      <a:pt x="7" y="13"/>
                    </a:lnTo>
                    <a:lnTo>
                      <a:pt x="2" y="28"/>
                    </a:lnTo>
                    <a:lnTo>
                      <a:pt x="0" y="47"/>
                    </a:lnTo>
                    <a:lnTo>
                      <a:pt x="0" y="77"/>
                    </a:lnTo>
                    <a:lnTo>
                      <a:pt x="0" y="97"/>
                    </a:lnTo>
                    <a:lnTo>
                      <a:pt x="0" y="116"/>
                    </a:lnTo>
                    <a:lnTo>
                      <a:pt x="0" y="146"/>
                    </a:lnTo>
                    <a:lnTo>
                      <a:pt x="2" y="165"/>
                    </a:lnTo>
                    <a:lnTo>
                      <a:pt x="7" y="182"/>
                    </a:lnTo>
                    <a:lnTo>
                      <a:pt x="15" y="193"/>
                    </a:lnTo>
                    <a:lnTo>
                      <a:pt x="24" y="197"/>
                    </a:lnTo>
                    <a:lnTo>
                      <a:pt x="34" y="199"/>
                    </a:lnTo>
                    <a:lnTo>
                      <a:pt x="41" y="199"/>
                    </a:lnTo>
                    <a:lnTo>
                      <a:pt x="47" y="202"/>
                    </a:lnTo>
                    <a:lnTo>
                      <a:pt x="56" y="204"/>
                    </a:lnTo>
                    <a:lnTo>
                      <a:pt x="64" y="204"/>
                    </a:lnTo>
                    <a:lnTo>
                      <a:pt x="71" y="204"/>
                    </a:lnTo>
                    <a:lnTo>
                      <a:pt x="77" y="204"/>
                    </a:lnTo>
                    <a:lnTo>
                      <a:pt x="86" y="206"/>
                    </a:lnTo>
                    <a:lnTo>
                      <a:pt x="97" y="206"/>
                    </a:lnTo>
                    <a:lnTo>
                      <a:pt x="103" y="208"/>
                    </a:lnTo>
                    <a:lnTo>
                      <a:pt x="109" y="208"/>
                    </a:lnTo>
                    <a:lnTo>
                      <a:pt x="120" y="210"/>
                    </a:lnTo>
                    <a:lnTo>
                      <a:pt x="129" y="210"/>
                    </a:lnTo>
                    <a:lnTo>
                      <a:pt x="135" y="210"/>
                    </a:lnTo>
                    <a:lnTo>
                      <a:pt x="141" y="210"/>
                    </a:lnTo>
                    <a:lnTo>
                      <a:pt x="150" y="210"/>
                    </a:lnTo>
                    <a:lnTo>
                      <a:pt x="159" y="212"/>
                    </a:lnTo>
                    <a:lnTo>
                      <a:pt x="163" y="212"/>
                    </a:lnTo>
                    <a:lnTo>
                      <a:pt x="167" y="212"/>
                    </a:lnTo>
                    <a:lnTo>
                      <a:pt x="176" y="214"/>
                    </a:lnTo>
                    <a:lnTo>
                      <a:pt x="184" y="212"/>
                    </a:lnTo>
                    <a:lnTo>
                      <a:pt x="193" y="202"/>
                    </a:lnTo>
                    <a:lnTo>
                      <a:pt x="197" y="184"/>
                    </a:lnTo>
                    <a:lnTo>
                      <a:pt x="199" y="165"/>
                    </a:lnTo>
                    <a:lnTo>
                      <a:pt x="199" y="135"/>
                    </a:lnTo>
                    <a:lnTo>
                      <a:pt x="199" y="114"/>
                    </a:lnTo>
                    <a:lnTo>
                      <a:pt x="199" y="92"/>
                    </a:lnTo>
                    <a:lnTo>
                      <a:pt x="199" y="62"/>
                    </a:lnTo>
                    <a:lnTo>
                      <a:pt x="197" y="43"/>
                    </a:lnTo>
                    <a:lnTo>
                      <a:pt x="193" y="26"/>
                    </a:lnTo>
                    <a:lnTo>
                      <a:pt x="184" y="15"/>
                    </a:lnTo>
                    <a:lnTo>
                      <a:pt x="176" y="11"/>
                    </a:lnTo>
                    <a:close/>
                  </a:path>
                </a:pathLst>
              </a:custGeom>
              <a:solidFill>
                <a:srgbClr val="DBE5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523" name="Freeform 339"/>
              <p:cNvSpPr>
                <a:spLocks/>
              </p:cNvSpPr>
              <p:nvPr/>
            </p:nvSpPr>
            <p:spPr bwMode="auto">
              <a:xfrm>
                <a:off x="2838" y="2414"/>
                <a:ext cx="96" cy="242"/>
              </a:xfrm>
              <a:custGeom>
                <a:avLst/>
                <a:gdLst>
                  <a:gd name="T0" fmla="*/ 0 w 96"/>
                  <a:gd name="T1" fmla="*/ 60 h 242"/>
                  <a:gd name="T2" fmla="*/ 0 w 96"/>
                  <a:gd name="T3" fmla="*/ 92 h 242"/>
                  <a:gd name="T4" fmla="*/ 0 w 96"/>
                  <a:gd name="T5" fmla="*/ 113 h 242"/>
                  <a:gd name="T6" fmla="*/ 0 w 96"/>
                  <a:gd name="T7" fmla="*/ 135 h 242"/>
                  <a:gd name="T8" fmla="*/ 0 w 96"/>
                  <a:gd name="T9" fmla="*/ 167 h 242"/>
                  <a:gd name="T10" fmla="*/ 2 w 96"/>
                  <a:gd name="T11" fmla="*/ 188 h 242"/>
                  <a:gd name="T12" fmla="*/ 6 w 96"/>
                  <a:gd name="T13" fmla="*/ 205 h 242"/>
                  <a:gd name="T14" fmla="*/ 15 w 96"/>
                  <a:gd name="T15" fmla="*/ 218 h 242"/>
                  <a:gd name="T16" fmla="*/ 23 w 96"/>
                  <a:gd name="T17" fmla="*/ 222 h 242"/>
                  <a:gd name="T18" fmla="*/ 34 w 96"/>
                  <a:gd name="T19" fmla="*/ 225 h 242"/>
                  <a:gd name="T20" fmla="*/ 42 w 96"/>
                  <a:gd name="T21" fmla="*/ 225 h 242"/>
                  <a:gd name="T22" fmla="*/ 51 w 96"/>
                  <a:gd name="T23" fmla="*/ 225 h 242"/>
                  <a:gd name="T24" fmla="*/ 62 w 96"/>
                  <a:gd name="T25" fmla="*/ 227 h 242"/>
                  <a:gd name="T26" fmla="*/ 70 w 96"/>
                  <a:gd name="T27" fmla="*/ 231 h 242"/>
                  <a:gd name="T28" fmla="*/ 79 w 96"/>
                  <a:gd name="T29" fmla="*/ 240 h 242"/>
                  <a:gd name="T30" fmla="*/ 85 w 96"/>
                  <a:gd name="T31" fmla="*/ 242 h 242"/>
                  <a:gd name="T32" fmla="*/ 92 w 96"/>
                  <a:gd name="T33" fmla="*/ 231 h 242"/>
                  <a:gd name="T34" fmla="*/ 96 w 96"/>
                  <a:gd name="T35" fmla="*/ 212 h 242"/>
                  <a:gd name="T36" fmla="*/ 96 w 96"/>
                  <a:gd name="T37" fmla="*/ 197 h 242"/>
                  <a:gd name="T38" fmla="*/ 94 w 96"/>
                  <a:gd name="T39" fmla="*/ 177 h 242"/>
                  <a:gd name="T40" fmla="*/ 92 w 96"/>
                  <a:gd name="T41" fmla="*/ 152 h 242"/>
                  <a:gd name="T42" fmla="*/ 92 w 96"/>
                  <a:gd name="T43" fmla="*/ 128 h 242"/>
                  <a:gd name="T44" fmla="*/ 92 w 96"/>
                  <a:gd name="T45" fmla="*/ 113 h 242"/>
                  <a:gd name="T46" fmla="*/ 92 w 96"/>
                  <a:gd name="T47" fmla="*/ 98 h 242"/>
                  <a:gd name="T48" fmla="*/ 92 w 96"/>
                  <a:gd name="T49" fmla="*/ 75 h 242"/>
                  <a:gd name="T50" fmla="*/ 94 w 96"/>
                  <a:gd name="T51" fmla="*/ 53 h 242"/>
                  <a:gd name="T52" fmla="*/ 96 w 96"/>
                  <a:gd name="T53" fmla="*/ 38 h 242"/>
                  <a:gd name="T54" fmla="*/ 96 w 96"/>
                  <a:gd name="T55" fmla="*/ 25 h 242"/>
                  <a:gd name="T56" fmla="*/ 92 w 96"/>
                  <a:gd name="T57" fmla="*/ 12 h 242"/>
                  <a:gd name="T58" fmla="*/ 81 w 96"/>
                  <a:gd name="T59" fmla="*/ 0 h 242"/>
                  <a:gd name="T60" fmla="*/ 72 w 96"/>
                  <a:gd name="T61" fmla="*/ 2 h 242"/>
                  <a:gd name="T62" fmla="*/ 64 w 96"/>
                  <a:gd name="T63" fmla="*/ 6 h 242"/>
                  <a:gd name="T64" fmla="*/ 53 w 96"/>
                  <a:gd name="T65" fmla="*/ 10 h 242"/>
                  <a:gd name="T66" fmla="*/ 45 w 96"/>
                  <a:gd name="T67" fmla="*/ 8 h 242"/>
                  <a:gd name="T68" fmla="*/ 38 w 96"/>
                  <a:gd name="T69" fmla="*/ 8 h 242"/>
                  <a:gd name="T70" fmla="*/ 32 w 96"/>
                  <a:gd name="T71" fmla="*/ 8 h 242"/>
                  <a:gd name="T72" fmla="*/ 23 w 96"/>
                  <a:gd name="T73" fmla="*/ 8 h 242"/>
                  <a:gd name="T74" fmla="*/ 15 w 96"/>
                  <a:gd name="T75" fmla="*/ 10 h 242"/>
                  <a:gd name="T76" fmla="*/ 6 w 96"/>
                  <a:gd name="T77" fmla="*/ 21 h 242"/>
                  <a:gd name="T78" fmla="*/ 2 w 96"/>
                  <a:gd name="T79" fmla="*/ 38 h 242"/>
                  <a:gd name="T80" fmla="*/ 0 w 96"/>
                  <a:gd name="T81" fmla="*/ 6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6" h="242">
                    <a:moveTo>
                      <a:pt x="0" y="60"/>
                    </a:moveTo>
                    <a:lnTo>
                      <a:pt x="0" y="92"/>
                    </a:lnTo>
                    <a:lnTo>
                      <a:pt x="0" y="113"/>
                    </a:lnTo>
                    <a:lnTo>
                      <a:pt x="0" y="135"/>
                    </a:lnTo>
                    <a:lnTo>
                      <a:pt x="0" y="167"/>
                    </a:lnTo>
                    <a:lnTo>
                      <a:pt x="2" y="188"/>
                    </a:lnTo>
                    <a:lnTo>
                      <a:pt x="6" y="205"/>
                    </a:lnTo>
                    <a:lnTo>
                      <a:pt x="15" y="218"/>
                    </a:lnTo>
                    <a:lnTo>
                      <a:pt x="23" y="222"/>
                    </a:lnTo>
                    <a:lnTo>
                      <a:pt x="34" y="225"/>
                    </a:lnTo>
                    <a:lnTo>
                      <a:pt x="42" y="225"/>
                    </a:lnTo>
                    <a:lnTo>
                      <a:pt x="51" y="225"/>
                    </a:lnTo>
                    <a:lnTo>
                      <a:pt x="62" y="227"/>
                    </a:lnTo>
                    <a:lnTo>
                      <a:pt x="70" y="231"/>
                    </a:lnTo>
                    <a:lnTo>
                      <a:pt x="79" y="240"/>
                    </a:lnTo>
                    <a:lnTo>
                      <a:pt x="85" y="242"/>
                    </a:lnTo>
                    <a:lnTo>
                      <a:pt x="92" y="231"/>
                    </a:lnTo>
                    <a:lnTo>
                      <a:pt x="96" y="212"/>
                    </a:lnTo>
                    <a:lnTo>
                      <a:pt x="96" y="197"/>
                    </a:lnTo>
                    <a:lnTo>
                      <a:pt x="94" y="177"/>
                    </a:lnTo>
                    <a:lnTo>
                      <a:pt x="92" y="152"/>
                    </a:lnTo>
                    <a:lnTo>
                      <a:pt x="92" y="128"/>
                    </a:lnTo>
                    <a:lnTo>
                      <a:pt x="92" y="113"/>
                    </a:lnTo>
                    <a:lnTo>
                      <a:pt x="92" y="98"/>
                    </a:lnTo>
                    <a:lnTo>
                      <a:pt x="92" y="75"/>
                    </a:lnTo>
                    <a:lnTo>
                      <a:pt x="94" y="53"/>
                    </a:lnTo>
                    <a:lnTo>
                      <a:pt x="96" y="38"/>
                    </a:lnTo>
                    <a:lnTo>
                      <a:pt x="96" y="25"/>
                    </a:lnTo>
                    <a:lnTo>
                      <a:pt x="92" y="12"/>
                    </a:lnTo>
                    <a:lnTo>
                      <a:pt x="81" y="0"/>
                    </a:lnTo>
                    <a:lnTo>
                      <a:pt x="72" y="2"/>
                    </a:lnTo>
                    <a:lnTo>
                      <a:pt x="64" y="6"/>
                    </a:lnTo>
                    <a:lnTo>
                      <a:pt x="53" y="10"/>
                    </a:lnTo>
                    <a:lnTo>
                      <a:pt x="45" y="8"/>
                    </a:lnTo>
                    <a:lnTo>
                      <a:pt x="38" y="8"/>
                    </a:lnTo>
                    <a:lnTo>
                      <a:pt x="32" y="8"/>
                    </a:lnTo>
                    <a:lnTo>
                      <a:pt x="23" y="8"/>
                    </a:lnTo>
                    <a:lnTo>
                      <a:pt x="15" y="10"/>
                    </a:lnTo>
                    <a:lnTo>
                      <a:pt x="6" y="21"/>
                    </a:lnTo>
                    <a:lnTo>
                      <a:pt x="2" y="38"/>
                    </a:lnTo>
                    <a:lnTo>
                      <a:pt x="0" y="60"/>
                    </a:lnTo>
                    <a:close/>
                  </a:path>
                </a:pathLst>
              </a:custGeom>
              <a:solidFill>
                <a:srgbClr val="DBE5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524" name="Freeform 340"/>
              <p:cNvSpPr>
                <a:spLocks/>
              </p:cNvSpPr>
              <p:nvPr/>
            </p:nvSpPr>
            <p:spPr bwMode="auto">
              <a:xfrm>
                <a:off x="2274" y="2373"/>
                <a:ext cx="99" cy="214"/>
              </a:xfrm>
              <a:custGeom>
                <a:avLst/>
                <a:gdLst>
                  <a:gd name="T0" fmla="*/ 99 w 99"/>
                  <a:gd name="T1" fmla="*/ 165 h 214"/>
                  <a:gd name="T2" fmla="*/ 99 w 99"/>
                  <a:gd name="T3" fmla="*/ 135 h 214"/>
                  <a:gd name="T4" fmla="*/ 99 w 99"/>
                  <a:gd name="T5" fmla="*/ 113 h 214"/>
                  <a:gd name="T6" fmla="*/ 99 w 99"/>
                  <a:gd name="T7" fmla="*/ 94 h 214"/>
                  <a:gd name="T8" fmla="*/ 99 w 99"/>
                  <a:gd name="T9" fmla="*/ 64 h 214"/>
                  <a:gd name="T10" fmla="*/ 97 w 99"/>
                  <a:gd name="T11" fmla="*/ 45 h 214"/>
                  <a:gd name="T12" fmla="*/ 92 w 99"/>
                  <a:gd name="T13" fmla="*/ 30 h 214"/>
                  <a:gd name="T14" fmla="*/ 84 w 99"/>
                  <a:gd name="T15" fmla="*/ 19 h 214"/>
                  <a:gd name="T16" fmla="*/ 75 w 99"/>
                  <a:gd name="T17" fmla="*/ 15 h 214"/>
                  <a:gd name="T18" fmla="*/ 65 w 99"/>
                  <a:gd name="T19" fmla="*/ 13 h 214"/>
                  <a:gd name="T20" fmla="*/ 56 w 99"/>
                  <a:gd name="T21" fmla="*/ 13 h 214"/>
                  <a:gd name="T22" fmla="*/ 47 w 99"/>
                  <a:gd name="T23" fmla="*/ 13 h 214"/>
                  <a:gd name="T24" fmla="*/ 37 w 99"/>
                  <a:gd name="T25" fmla="*/ 11 h 214"/>
                  <a:gd name="T26" fmla="*/ 28 w 99"/>
                  <a:gd name="T27" fmla="*/ 6 h 214"/>
                  <a:gd name="T28" fmla="*/ 20 w 99"/>
                  <a:gd name="T29" fmla="*/ 0 h 214"/>
                  <a:gd name="T30" fmla="*/ 13 w 99"/>
                  <a:gd name="T31" fmla="*/ 0 h 214"/>
                  <a:gd name="T32" fmla="*/ 7 w 99"/>
                  <a:gd name="T33" fmla="*/ 9 h 214"/>
                  <a:gd name="T34" fmla="*/ 0 w 99"/>
                  <a:gd name="T35" fmla="*/ 26 h 214"/>
                  <a:gd name="T36" fmla="*/ 2 w 99"/>
                  <a:gd name="T37" fmla="*/ 41 h 214"/>
                  <a:gd name="T38" fmla="*/ 5 w 99"/>
                  <a:gd name="T39" fmla="*/ 58 h 214"/>
                  <a:gd name="T40" fmla="*/ 7 w 99"/>
                  <a:gd name="T41" fmla="*/ 79 h 214"/>
                  <a:gd name="T42" fmla="*/ 7 w 99"/>
                  <a:gd name="T43" fmla="*/ 98 h 214"/>
                  <a:gd name="T44" fmla="*/ 7 w 99"/>
                  <a:gd name="T45" fmla="*/ 113 h 214"/>
                  <a:gd name="T46" fmla="*/ 7 w 99"/>
                  <a:gd name="T47" fmla="*/ 126 h 214"/>
                  <a:gd name="T48" fmla="*/ 7 w 99"/>
                  <a:gd name="T49" fmla="*/ 148 h 214"/>
                  <a:gd name="T50" fmla="*/ 5 w 99"/>
                  <a:gd name="T51" fmla="*/ 165 h 214"/>
                  <a:gd name="T52" fmla="*/ 2 w 99"/>
                  <a:gd name="T53" fmla="*/ 180 h 214"/>
                  <a:gd name="T54" fmla="*/ 2 w 99"/>
                  <a:gd name="T55" fmla="*/ 191 h 214"/>
                  <a:gd name="T56" fmla="*/ 7 w 99"/>
                  <a:gd name="T57" fmla="*/ 203 h 214"/>
                  <a:gd name="T58" fmla="*/ 17 w 99"/>
                  <a:gd name="T59" fmla="*/ 214 h 214"/>
                  <a:gd name="T60" fmla="*/ 24 w 99"/>
                  <a:gd name="T61" fmla="*/ 214 h 214"/>
                  <a:gd name="T62" fmla="*/ 32 w 99"/>
                  <a:gd name="T63" fmla="*/ 210 h 214"/>
                  <a:gd name="T64" fmla="*/ 45 w 99"/>
                  <a:gd name="T65" fmla="*/ 208 h 214"/>
                  <a:gd name="T66" fmla="*/ 54 w 99"/>
                  <a:gd name="T67" fmla="*/ 210 h 214"/>
                  <a:gd name="T68" fmla="*/ 60 w 99"/>
                  <a:gd name="T69" fmla="*/ 210 h 214"/>
                  <a:gd name="T70" fmla="*/ 67 w 99"/>
                  <a:gd name="T71" fmla="*/ 210 h 214"/>
                  <a:gd name="T72" fmla="*/ 75 w 99"/>
                  <a:gd name="T73" fmla="*/ 210 h 214"/>
                  <a:gd name="T74" fmla="*/ 84 w 99"/>
                  <a:gd name="T75" fmla="*/ 208 h 214"/>
                  <a:gd name="T76" fmla="*/ 92 w 99"/>
                  <a:gd name="T77" fmla="*/ 197 h 214"/>
                  <a:gd name="T78" fmla="*/ 97 w 99"/>
                  <a:gd name="T79" fmla="*/ 182 h 214"/>
                  <a:gd name="T80" fmla="*/ 99 w 99"/>
                  <a:gd name="T81" fmla="*/ 165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9" h="214">
                    <a:moveTo>
                      <a:pt x="99" y="165"/>
                    </a:moveTo>
                    <a:lnTo>
                      <a:pt x="99" y="135"/>
                    </a:lnTo>
                    <a:lnTo>
                      <a:pt x="99" y="113"/>
                    </a:lnTo>
                    <a:lnTo>
                      <a:pt x="99" y="94"/>
                    </a:lnTo>
                    <a:lnTo>
                      <a:pt x="99" y="64"/>
                    </a:lnTo>
                    <a:lnTo>
                      <a:pt x="97" y="45"/>
                    </a:lnTo>
                    <a:lnTo>
                      <a:pt x="92" y="30"/>
                    </a:lnTo>
                    <a:lnTo>
                      <a:pt x="84" y="19"/>
                    </a:lnTo>
                    <a:lnTo>
                      <a:pt x="75" y="15"/>
                    </a:lnTo>
                    <a:lnTo>
                      <a:pt x="65" y="13"/>
                    </a:lnTo>
                    <a:lnTo>
                      <a:pt x="56" y="13"/>
                    </a:lnTo>
                    <a:lnTo>
                      <a:pt x="47" y="13"/>
                    </a:lnTo>
                    <a:lnTo>
                      <a:pt x="37" y="11"/>
                    </a:lnTo>
                    <a:lnTo>
                      <a:pt x="28" y="6"/>
                    </a:lnTo>
                    <a:lnTo>
                      <a:pt x="20" y="0"/>
                    </a:lnTo>
                    <a:lnTo>
                      <a:pt x="13" y="0"/>
                    </a:lnTo>
                    <a:lnTo>
                      <a:pt x="7" y="9"/>
                    </a:lnTo>
                    <a:lnTo>
                      <a:pt x="0" y="26"/>
                    </a:lnTo>
                    <a:lnTo>
                      <a:pt x="2" y="41"/>
                    </a:lnTo>
                    <a:lnTo>
                      <a:pt x="5" y="58"/>
                    </a:lnTo>
                    <a:lnTo>
                      <a:pt x="7" y="79"/>
                    </a:lnTo>
                    <a:lnTo>
                      <a:pt x="7" y="98"/>
                    </a:lnTo>
                    <a:lnTo>
                      <a:pt x="7" y="113"/>
                    </a:lnTo>
                    <a:lnTo>
                      <a:pt x="7" y="126"/>
                    </a:lnTo>
                    <a:lnTo>
                      <a:pt x="7" y="148"/>
                    </a:lnTo>
                    <a:lnTo>
                      <a:pt x="5" y="165"/>
                    </a:lnTo>
                    <a:lnTo>
                      <a:pt x="2" y="180"/>
                    </a:lnTo>
                    <a:lnTo>
                      <a:pt x="2" y="191"/>
                    </a:lnTo>
                    <a:lnTo>
                      <a:pt x="7" y="203"/>
                    </a:lnTo>
                    <a:lnTo>
                      <a:pt x="17" y="214"/>
                    </a:lnTo>
                    <a:lnTo>
                      <a:pt x="24" y="214"/>
                    </a:lnTo>
                    <a:lnTo>
                      <a:pt x="32" y="210"/>
                    </a:lnTo>
                    <a:lnTo>
                      <a:pt x="45" y="208"/>
                    </a:lnTo>
                    <a:lnTo>
                      <a:pt x="54" y="210"/>
                    </a:lnTo>
                    <a:lnTo>
                      <a:pt x="60" y="210"/>
                    </a:lnTo>
                    <a:lnTo>
                      <a:pt x="67" y="210"/>
                    </a:lnTo>
                    <a:lnTo>
                      <a:pt x="75" y="210"/>
                    </a:lnTo>
                    <a:lnTo>
                      <a:pt x="84" y="208"/>
                    </a:lnTo>
                    <a:lnTo>
                      <a:pt x="92" y="197"/>
                    </a:lnTo>
                    <a:lnTo>
                      <a:pt x="97" y="182"/>
                    </a:lnTo>
                    <a:lnTo>
                      <a:pt x="99" y="165"/>
                    </a:lnTo>
                    <a:close/>
                  </a:path>
                </a:pathLst>
              </a:custGeom>
              <a:solidFill>
                <a:srgbClr val="DBE5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525" name="Freeform 341"/>
              <p:cNvSpPr>
                <a:spLocks/>
              </p:cNvSpPr>
              <p:nvPr/>
            </p:nvSpPr>
            <p:spPr bwMode="auto">
              <a:xfrm>
                <a:off x="2287" y="2641"/>
                <a:ext cx="199" cy="218"/>
              </a:xfrm>
              <a:custGeom>
                <a:avLst/>
                <a:gdLst>
                  <a:gd name="T0" fmla="*/ 184 w 199"/>
                  <a:gd name="T1" fmla="*/ 216 h 218"/>
                  <a:gd name="T2" fmla="*/ 195 w 199"/>
                  <a:gd name="T3" fmla="*/ 190 h 218"/>
                  <a:gd name="T4" fmla="*/ 197 w 199"/>
                  <a:gd name="T5" fmla="*/ 141 h 218"/>
                  <a:gd name="T6" fmla="*/ 199 w 199"/>
                  <a:gd name="T7" fmla="*/ 100 h 218"/>
                  <a:gd name="T8" fmla="*/ 197 w 199"/>
                  <a:gd name="T9" fmla="*/ 51 h 218"/>
                  <a:gd name="T10" fmla="*/ 184 w 199"/>
                  <a:gd name="T11" fmla="*/ 21 h 218"/>
                  <a:gd name="T12" fmla="*/ 165 w 199"/>
                  <a:gd name="T13" fmla="*/ 15 h 218"/>
                  <a:gd name="T14" fmla="*/ 152 w 199"/>
                  <a:gd name="T15" fmla="*/ 15 h 218"/>
                  <a:gd name="T16" fmla="*/ 133 w 199"/>
                  <a:gd name="T17" fmla="*/ 13 h 218"/>
                  <a:gd name="T18" fmla="*/ 120 w 199"/>
                  <a:gd name="T19" fmla="*/ 10 h 218"/>
                  <a:gd name="T20" fmla="*/ 101 w 199"/>
                  <a:gd name="T21" fmla="*/ 8 h 218"/>
                  <a:gd name="T22" fmla="*/ 88 w 199"/>
                  <a:gd name="T23" fmla="*/ 6 h 218"/>
                  <a:gd name="T24" fmla="*/ 71 w 199"/>
                  <a:gd name="T25" fmla="*/ 4 h 218"/>
                  <a:gd name="T26" fmla="*/ 58 w 199"/>
                  <a:gd name="T27" fmla="*/ 4 h 218"/>
                  <a:gd name="T28" fmla="*/ 41 w 199"/>
                  <a:gd name="T29" fmla="*/ 2 h 218"/>
                  <a:gd name="T30" fmla="*/ 32 w 199"/>
                  <a:gd name="T31" fmla="*/ 2 h 218"/>
                  <a:gd name="T32" fmla="*/ 15 w 199"/>
                  <a:gd name="T33" fmla="*/ 2 h 218"/>
                  <a:gd name="T34" fmla="*/ 2 w 199"/>
                  <a:gd name="T35" fmla="*/ 25 h 218"/>
                  <a:gd name="T36" fmla="*/ 0 w 199"/>
                  <a:gd name="T37" fmla="*/ 75 h 218"/>
                  <a:gd name="T38" fmla="*/ 0 w 199"/>
                  <a:gd name="T39" fmla="*/ 113 h 218"/>
                  <a:gd name="T40" fmla="*/ 2 w 199"/>
                  <a:gd name="T41" fmla="*/ 160 h 218"/>
                  <a:gd name="T42" fmla="*/ 15 w 199"/>
                  <a:gd name="T43" fmla="*/ 188 h 218"/>
                  <a:gd name="T44" fmla="*/ 32 w 199"/>
                  <a:gd name="T45" fmla="*/ 197 h 218"/>
                  <a:gd name="T46" fmla="*/ 45 w 199"/>
                  <a:gd name="T47" fmla="*/ 197 h 218"/>
                  <a:gd name="T48" fmla="*/ 64 w 199"/>
                  <a:gd name="T49" fmla="*/ 201 h 218"/>
                  <a:gd name="T50" fmla="*/ 77 w 199"/>
                  <a:gd name="T51" fmla="*/ 203 h 218"/>
                  <a:gd name="T52" fmla="*/ 97 w 199"/>
                  <a:gd name="T53" fmla="*/ 205 h 218"/>
                  <a:gd name="T54" fmla="*/ 109 w 199"/>
                  <a:gd name="T55" fmla="*/ 207 h 218"/>
                  <a:gd name="T56" fmla="*/ 129 w 199"/>
                  <a:gd name="T57" fmla="*/ 210 h 218"/>
                  <a:gd name="T58" fmla="*/ 142 w 199"/>
                  <a:gd name="T59" fmla="*/ 212 h 218"/>
                  <a:gd name="T60" fmla="*/ 159 w 199"/>
                  <a:gd name="T61" fmla="*/ 214 h 218"/>
                  <a:gd name="T62" fmla="*/ 167 w 199"/>
                  <a:gd name="T63" fmla="*/ 216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9" h="218">
                    <a:moveTo>
                      <a:pt x="176" y="218"/>
                    </a:moveTo>
                    <a:lnTo>
                      <a:pt x="184" y="216"/>
                    </a:lnTo>
                    <a:lnTo>
                      <a:pt x="191" y="205"/>
                    </a:lnTo>
                    <a:lnTo>
                      <a:pt x="195" y="190"/>
                    </a:lnTo>
                    <a:lnTo>
                      <a:pt x="197" y="171"/>
                    </a:lnTo>
                    <a:lnTo>
                      <a:pt x="197" y="141"/>
                    </a:lnTo>
                    <a:lnTo>
                      <a:pt x="199" y="120"/>
                    </a:lnTo>
                    <a:lnTo>
                      <a:pt x="199" y="100"/>
                    </a:lnTo>
                    <a:lnTo>
                      <a:pt x="199" y="70"/>
                    </a:lnTo>
                    <a:lnTo>
                      <a:pt x="197" y="51"/>
                    </a:lnTo>
                    <a:lnTo>
                      <a:pt x="193" y="34"/>
                    </a:lnTo>
                    <a:lnTo>
                      <a:pt x="184" y="21"/>
                    </a:lnTo>
                    <a:lnTo>
                      <a:pt x="176" y="17"/>
                    </a:lnTo>
                    <a:lnTo>
                      <a:pt x="165" y="15"/>
                    </a:lnTo>
                    <a:lnTo>
                      <a:pt x="159" y="15"/>
                    </a:lnTo>
                    <a:lnTo>
                      <a:pt x="152" y="15"/>
                    </a:lnTo>
                    <a:lnTo>
                      <a:pt x="144" y="15"/>
                    </a:lnTo>
                    <a:lnTo>
                      <a:pt x="133" y="13"/>
                    </a:lnTo>
                    <a:lnTo>
                      <a:pt x="127" y="10"/>
                    </a:lnTo>
                    <a:lnTo>
                      <a:pt x="120" y="10"/>
                    </a:lnTo>
                    <a:lnTo>
                      <a:pt x="112" y="8"/>
                    </a:lnTo>
                    <a:lnTo>
                      <a:pt x="101" y="8"/>
                    </a:lnTo>
                    <a:lnTo>
                      <a:pt x="94" y="6"/>
                    </a:lnTo>
                    <a:lnTo>
                      <a:pt x="88" y="6"/>
                    </a:lnTo>
                    <a:lnTo>
                      <a:pt x="79" y="6"/>
                    </a:lnTo>
                    <a:lnTo>
                      <a:pt x="71" y="4"/>
                    </a:lnTo>
                    <a:lnTo>
                      <a:pt x="64" y="4"/>
                    </a:lnTo>
                    <a:lnTo>
                      <a:pt x="58" y="4"/>
                    </a:lnTo>
                    <a:lnTo>
                      <a:pt x="49" y="2"/>
                    </a:lnTo>
                    <a:lnTo>
                      <a:pt x="41" y="2"/>
                    </a:lnTo>
                    <a:lnTo>
                      <a:pt x="37" y="2"/>
                    </a:lnTo>
                    <a:lnTo>
                      <a:pt x="32" y="2"/>
                    </a:lnTo>
                    <a:lnTo>
                      <a:pt x="24" y="0"/>
                    </a:lnTo>
                    <a:lnTo>
                      <a:pt x="15" y="2"/>
                    </a:lnTo>
                    <a:lnTo>
                      <a:pt x="7" y="10"/>
                    </a:lnTo>
                    <a:lnTo>
                      <a:pt x="2" y="25"/>
                    </a:lnTo>
                    <a:lnTo>
                      <a:pt x="0" y="45"/>
                    </a:lnTo>
                    <a:lnTo>
                      <a:pt x="0" y="75"/>
                    </a:lnTo>
                    <a:lnTo>
                      <a:pt x="0" y="94"/>
                    </a:lnTo>
                    <a:lnTo>
                      <a:pt x="0" y="113"/>
                    </a:lnTo>
                    <a:lnTo>
                      <a:pt x="0" y="141"/>
                    </a:lnTo>
                    <a:lnTo>
                      <a:pt x="2" y="160"/>
                    </a:lnTo>
                    <a:lnTo>
                      <a:pt x="7" y="177"/>
                    </a:lnTo>
                    <a:lnTo>
                      <a:pt x="15" y="188"/>
                    </a:lnTo>
                    <a:lnTo>
                      <a:pt x="24" y="195"/>
                    </a:lnTo>
                    <a:lnTo>
                      <a:pt x="32" y="197"/>
                    </a:lnTo>
                    <a:lnTo>
                      <a:pt x="39" y="197"/>
                    </a:lnTo>
                    <a:lnTo>
                      <a:pt x="45" y="197"/>
                    </a:lnTo>
                    <a:lnTo>
                      <a:pt x="56" y="199"/>
                    </a:lnTo>
                    <a:lnTo>
                      <a:pt x="64" y="201"/>
                    </a:lnTo>
                    <a:lnTo>
                      <a:pt x="71" y="201"/>
                    </a:lnTo>
                    <a:lnTo>
                      <a:pt x="77" y="203"/>
                    </a:lnTo>
                    <a:lnTo>
                      <a:pt x="86" y="203"/>
                    </a:lnTo>
                    <a:lnTo>
                      <a:pt x="97" y="205"/>
                    </a:lnTo>
                    <a:lnTo>
                      <a:pt x="103" y="205"/>
                    </a:lnTo>
                    <a:lnTo>
                      <a:pt x="109" y="207"/>
                    </a:lnTo>
                    <a:lnTo>
                      <a:pt x="120" y="210"/>
                    </a:lnTo>
                    <a:lnTo>
                      <a:pt x="129" y="210"/>
                    </a:lnTo>
                    <a:lnTo>
                      <a:pt x="135" y="210"/>
                    </a:lnTo>
                    <a:lnTo>
                      <a:pt x="142" y="212"/>
                    </a:lnTo>
                    <a:lnTo>
                      <a:pt x="150" y="212"/>
                    </a:lnTo>
                    <a:lnTo>
                      <a:pt x="159" y="214"/>
                    </a:lnTo>
                    <a:lnTo>
                      <a:pt x="163" y="214"/>
                    </a:lnTo>
                    <a:lnTo>
                      <a:pt x="167" y="216"/>
                    </a:lnTo>
                    <a:lnTo>
                      <a:pt x="176" y="218"/>
                    </a:lnTo>
                    <a:close/>
                  </a:path>
                </a:pathLst>
              </a:custGeom>
              <a:solidFill>
                <a:srgbClr val="DBE5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526" name="Freeform 342"/>
              <p:cNvSpPr>
                <a:spLocks/>
              </p:cNvSpPr>
              <p:nvPr/>
            </p:nvSpPr>
            <p:spPr bwMode="auto">
              <a:xfrm>
                <a:off x="2510" y="2666"/>
                <a:ext cx="197" cy="225"/>
              </a:xfrm>
              <a:custGeom>
                <a:avLst/>
                <a:gdLst>
                  <a:gd name="T0" fmla="*/ 182 w 197"/>
                  <a:gd name="T1" fmla="*/ 223 h 225"/>
                  <a:gd name="T2" fmla="*/ 195 w 197"/>
                  <a:gd name="T3" fmla="*/ 197 h 225"/>
                  <a:gd name="T4" fmla="*/ 197 w 197"/>
                  <a:gd name="T5" fmla="*/ 146 h 225"/>
                  <a:gd name="T6" fmla="*/ 197 w 197"/>
                  <a:gd name="T7" fmla="*/ 103 h 225"/>
                  <a:gd name="T8" fmla="*/ 195 w 197"/>
                  <a:gd name="T9" fmla="*/ 52 h 225"/>
                  <a:gd name="T10" fmla="*/ 182 w 197"/>
                  <a:gd name="T11" fmla="*/ 22 h 225"/>
                  <a:gd name="T12" fmla="*/ 165 w 197"/>
                  <a:gd name="T13" fmla="*/ 15 h 225"/>
                  <a:gd name="T14" fmla="*/ 152 w 197"/>
                  <a:gd name="T15" fmla="*/ 15 h 225"/>
                  <a:gd name="T16" fmla="*/ 133 w 197"/>
                  <a:gd name="T17" fmla="*/ 11 h 225"/>
                  <a:gd name="T18" fmla="*/ 120 w 197"/>
                  <a:gd name="T19" fmla="*/ 11 h 225"/>
                  <a:gd name="T20" fmla="*/ 101 w 197"/>
                  <a:gd name="T21" fmla="*/ 9 h 225"/>
                  <a:gd name="T22" fmla="*/ 88 w 197"/>
                  <a:gd name="T23" fmla="*/ 7 h 225"/>
                  <a:gd name="T24" fmla="*/ 68 w 197"/>
                  <a:gd name="T25" fmla="*/ 5 h 225"/>
                  <a:gd name="T26" fmla="*/ 58 w 197"/>
                  <a:gd name="T27" fmla="*/ 5 h 225"/>
                  <a:gd name="T28" fmla="*/ 41 w 197"/>
                  <a:gd name="T29" fmla="*/ 3 h 225"/>
                  <a:gd name="T30" fmla="*/ 32 w 197"/>
                  <a:gd name="T31" fmla="*/ 0 h 225"/>
                  <a:gd name="T32" fmla="*/ 15 w 197"/>
                  <a:gd name="T33" fmla="*/ 3 h 225"/>
                  <a:gd name="T34" fmla="*/ 2 w 197"/>
                  <a:gd name="T35" fmla="*/ 28 h 225"/>
                  <a:gd name="T36" fmla="*/ 0 w 197"/>
                  <a:gd name="T37" fmla="*/ 77 h 225"/>
                  <a:gd name="T38" fmla="*/ 0 w 197"/>
                  <a:gd name="T39" fmla="*/ 118 h 225"/>
                  <a:gd name="T40" fmla="*/ 2 w 197"/>
                  <a:gd name="T41" fmla="*/ 167 h 225"/>
                  <a:gd name="T42" fmla="*/ 15 w 197"/>
                  <a:gd name="T43" fmla="*/ 195 h 225"/>
                  <a:gd name="T44" fmla="*/ 32 w 197"/>
                  <a:gd name="T45" fmla="*/ 204 h 225"/>
                  <a:gd name="T46" fmla="*/ 45 w 197"/>
                  <a:gd name="T47" fmla="*/ 206 h 225"/>
                  <a:gd name="T48" fmla="*/ 64 w 197"/>
                  <a:gd name="T49" fmla="*/ 210 h 225"/>
                  <a:gd name="T50" fmla="*/ 77 w 197"/>
                  <a:gd name="T51" fmla="*/ 210 h 225"/>
                  <a:gd name="T52" fmla="*/ 96 w 197"/>
                  <a:gd name="T53" fmla="*/ 215 h 225"/>
                  <a:gd name="T54" fmla="*/ 109 w 197"/>
                  <a:gd name="T55" fmla="*/ 217 h 225"/>
                  <a:gd name="T56" fmla="*/ 126 w 197"/>
                  <a:gd name="T57" fmla="*/ 219 h 225"/>
                  <a:gd name="T58" fmla="*/ 139 w 197"/>
                  <a:gd name="T59" fmla="*/ 219 h 225"/>
                  <a:gd name="T60" fmla="*/ 156 w 197"/>
                  <a:gd name="T61" fmla="*/ 223 h 225"/>
                  <a:gd name="T62" fmla="*/ 165 w 197"/>
                  <a:gd name="T63" fmla="*/ 225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7" h="225">
                    <a:moveTo>
                      <a:pt x="173" y="225"/>
                    </a:moveTo>
                    <a:lnTo>
                      <a:pt x="182" y="223"/>
                    </a:lnTo>
                    <a:lnTo>
                      <a:pt x="191" y="212"/>
                    </a:lnTo>
                    <a:lnTo>
                      <a:pt x="195" y="197"/>
                    </a:lnTo>
                    <a:lnTo>
                      <a:pt x="197" y="178"/>
                    </a:lnTo>
                    <a:lnTo>
                      <a:pt x="197" y="146"/>
                    </a:lnTo>
                    <a:lnTo>
                      <a:pt x="197" y="125"/>
                    </a:lnTo>
                    <a:lnTo>
                      <a:pt x="197" y="103"/>
                    </a:lnTo>
                    <a:lnTo>
                      <a:pt x="197" y="73"/>
                    </a:lnTo>
                    <a:lnTo>
                      <a:pt x="195" y="52"/>
                    </a:lnTo>
                    <a:lnTo>
                      <a:pt x="191" y="35"/>
                    </a:lnTo>
                    <a:lnTo>
                      <a:pt x="182" y="22"/>
                    </a:lnTo>
                    <a:lnTo>
                      <a:pt x="173" y="15"/>
                    </a:lnTo>
                    <a:lnTo>
                      <a:pt x="165" y="15"/>
                    </a:lnTo>
                    <a:lnTo>
                      <a:pt x="158" y="15"/>
                    </a:lnTo>
                    <a:lnTo>
                      <a:pt x="152" y="15"/>
                    </a:lnTo>
                    <a:lnTo>
                      <a:pt x="141" y="13"/>
                    </a:lnTo>
                    <a:lnTo>
                      <a:pt x="133" y="11"/>
                    </a:lnTo>
                    <a:lnTo>
                      <a:pt x="126" y="11"/>
                    </a:lnTo>
                    <a:lnTo>
                      <a:pt x="120" y="11"/>
                    </a:lnTo>
                    <a:lnTo>
                      <a:pt x="111" y="9"/>
                    </a:lnTo>
                    <a:lnTo>
                      <a:pt x="101" y="9"/>
                    </a:lnTo>
                    <a:lnTo>
                      <a:pt x="94" y="7"/>
                    </a:lnTo>
                    <a:lnTo>
                      <a:pt x="88" y="7"/>
                    </a:lnTo>
                    <a:lnTo>
                      <a:pt x="77" y="7"/>
                    </a:lnTo>
                    <a:lnTo>
                      <a:pt x="68" y="5"/>
                    </a:lnTo>
                    <a:lnTo>
                      <a:pt x="64" y="5"/>
                    </a:lnTo>
                    <a:lnTo>
                      <a:pt x="58" y="5"/>
                    </a:lnTo>
                    <a:lnTo>
                      <a:pt x="49" y="3"/>
                    </a:lnTo>
                    <a:lnTo>
                      <a:pt x="41" y="3"/>
                    </a:lnTo>
                    <a:lnTo>
                      <a:pt x="36" y="0"/>
                    </a:lnTo>
                    <a:lnTo>
                      <a:pt x="32" y="0"/>
                    </a:lnTo>
                    <a:lnTo>
                      <a:pt x="23" y="0"/>
                    </a:lnTo>
                    <a:lnTo>
                      <a:pt x="15" y="3"/>
                    </a:lnTo>
                    <a:lnTo>
                      <a:pt x="6" y="13"/>
                    </a:lnTo>
                    <a:lnTo>
                      <a:pt x="2" y="28"/>
                    </a:lnTo>
                    <a:lnTo>
                      <a:pt x="0" y="48"/>
                    </a:lnTo>
                    <a:lnTo>
                      <a:pt x="0" y="77"/>
                    </a:lnTo>
                    <a:lnTo>
                      <a:pt x="0" y="99"/>
                    </a:lnTo>
                    <a:lnTo>
                      <a:pt x="0" y="118"/>
                    </a:lnTo>
                    <a:lnTo>
                      <a:pt x="0" y="148"/>
                    </a:lnTo>
                    <a:lnTo>
                      <a:pt x="2" y="167"/>
                    </a:lnTo>
                    <a:lnTo>
                      <a:pt x="6" y="185"/>
                    </a:lnTo>
                    <a:lnTo>
                      <a:pt x="15" y="195"/>
                    </a:lnTo>
                    <a:lnTo>
                      <a:pt x="23" y="202"/>
                    </a:lnTo>
                    <a:lnTo>
                      <a:pt x="32" y="204"/>
                    </a:lnTo>
                    <a:lnTo>
                      <a:pt x="38" y="204"/>
                    </a:lnTo>
                    <a:lnTo>
                      <a:pt x="45" y="206"/>
                    </a:lnTo>
                    <a:lnTo>
                      <a:pt x="53" y="208"/>
                    </a:lnTo>
                    <a:lnTo>
                      <a:pt x="64" y="210"/>
                    </a:lnTo>
                    <a:lnTo>
                      <a:pt x="71" y="210"/>
                    </a:lnTo>
                    <a:lnTo>
                      <a:pt x="77" y="210"/>
                    </a:lnTo>
                    <a:lnTo>
                      <a:pt x="86" y="212"/>
                    </a:lnTo>
                    <a:lnTo>
                      <a:pt x="96" y="215"/>
                    </a:lnTo>
                    <a:lnTo>
                      <a:pt x="103" y="215"/>
                    </a:lnTo>
                    <a:lnTo>
                      <a:pt x="109" y="217"/>
                    </a:lnTo>
                    <a:lnTo>
                      <a:pt x="118" y="217"/>
                    </a:lnTo>
                    <a:lnTo>
                      <a:pt x="126" y="219"/>
                    </a:lnTo>
                    <a:lnTo>
                      <a:pt x="133" y="219"/>
                    </a:lnTo>
                    <a:lnTo>
                      <a:pt x="139" y="219"/>
                    </a:lnTo>
                    <a:lnTo>
                      <a:pt x="148" y="221"/>
                    </a:lnTo>
                    <a:lnTo>
                      <a:pt x="156" y="223"/>
                    </a:lnTo>
                    <a:lnTo>
                      <a:pt x="161" y="223"/>
                    </a:lnTo>
                    <a:lnTo>
                      <a:pt x="165" y="225"/>
                    </a:lnTo>
                    <a:lnTo>
                      <a:pt x="173" y="225"/>
                    </a:lnTo>
                    <a:close/>
                  </a:path>
                </a:pathLst>
              </a:custGeom>
              <a:solidFill>
                <a:srgbClr val="DBE5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527" name="Freeform 343"/>
              <p:cNvSpPr>
                <a:spLocks/>
              </p:cNvSpPr>
              <p:nvPr/>
            </p:nvSpPr>
            <p:spPr bwMode="auto">
              <a:xfrm>
                <a:off x="2731" y="2692"/>
                <a:ext cx="199" cy="236"/>
              </a:xfrm>
              <a:custGeom>
                <a:avLst/>
                <a:gdLst>
                  <a:gd name="T0" fmla="*/ 184 w 199"/>
                  <a:gd name="T1" fmla="*/ 234 h 236"/>
                  <a:gd name="T2" fmla="*/ 197 w 199"/>
                  <a:gd name="T3" fmla="*/ 206 h 236"/>
                  <a:gd name="T4" fmla="*/ 199 w 199"/>
                  <a:gd name="T5" fmla="*/ 152 h 236"/>
                  <a:gd name="T6" fmla="*/ 199 w 199"/>
                  <a:gd name="T7" fmla="*/ 107 h 236"/>
                  <a:gd name="T8" fmla="*/ 197 w 199"/>
                  <a:gd name="T9" fmla="*/ 54 h 236"/>
                  <a:gd name="T10" fmla="*/ 184 w 199"/>
                  <a:gd name="T11" fmla="*/ 24 h 236"/>
                  <a:gd name="T12" fmla="*/ 167 w 199"/>
                  <a:gd name="T13" fmla="*/ 15 h 236"/>
                  <a:gd name="T14" fmla="*/ 154 w 199"/>
                  <a:gd name="T15" fmla="*/ 15 h 236"/>
                  <a:gd name="T16" fmla="*/ 134 w 199"/>
                  <a:gd name="T17" fmla="*/ 13 h 236"/>
                  <a:gd name="T18" fmla="*/ 122 w 199"/>
                  <a:gd name="T19" fmla="*/ 11 h 236"/>
                  <a:gd name="T20" fmla="*/ 102 w 199"/>
                  <a:gd name="T21" fmla="*/ 9 h 236"/>
                  <a:gd name="T22" fmla="*/ 90 w 199"/>
                  <a:gd name="T23" fmla="*/ 9 h 236"/>
                  <a:gd name="T24" fmla="*/ 70 w 199"/>
                  <a:gd name="T25" fmla="*/ 4 h 236"/>
                  <a:gd name="T26" fmla="*/ 57 w 199"/>
                  <a:gd name="T27" fmla="*/ 2 h 236"/>
                  <a:gd name="T28" fmla="*/ 40 w 199"/>
                  <a:gd name="T29" fmla="*/ 2 h 236"/>
                  <a:gd name="T30" fmla="*/ 32 w 199"/>
                  <a:gd name="T31" fmla="*/ 0 h 236"/>
                  <a:gd name="T32" fmla="*/ 15 w 199"/>
                  <a:gd name="T33" fmla="*/ 2 h 236"/>
                  <a:gd name="T34" fmla="*/ 2 w 199"/>
                  <a:gd name="T35" fmla="*/ 28 h 236"/>
                  <a:gd name="T36" fmla="*/ 0 w 199"/>
                  <a:gd name="T37" fmla="*/ 81 h 236"/>
                  <a:gd name="T38" fmla="*/ 0 w 199"/>
                  <a:gd name="T39" fmla="*/ 124 h 236"/>
                  <a:gd name="T40" fmla="*/ 2 w 199"/>
                  <a:gd name="T41" fmla="*/ 176 h 236"/>
                  <a:gd name="T42" fmla="*/ 15 w 199"/>
                  <a:gd name="T43" fmla="*/ 206 h 236"/>
                  <a:gd name="T44" fmla="*/ 34 w 199"/>
                  <a:gd name="T45" fmla="*/ 212 h 236"/>
                  <a:gd name="T46" fmla="*/ 47 w 199"/>
                  <a:gd name="T47" fmla="*/ 214 h 236"/>
                  <a:gd name="T48" fmla="*/ 64 w 199"/>
                  <a:gd name="T49" fmla="*/ 216 h 236"/>
                  <a:gd name="T50" fmla="*/ 77 w 199"/>
                  <a:gd name="T51" fmla="*/ 219 h 236"/>
                  <a:gd name="T52" fmla="*/ 96 w 199"/>
                  <a:gd name="T53" fmla="*/ 223 h 236"/>
                  <a:gd name="T54" fmla="*/ 109 w 199"/>
                  <a:gd name="T55" fmla="*/ 225 h 236"/>
                  <a:gd name="T56" fmla="*/ 128 w 199"/>
                  <a:gd name="T57" fmla="*/ 227 h 236"/>
                  <a:gd name="T58" fmla="*/ 141 w 199"/>
                  <a:gd name="T59" fmla="*/ 229 h 236"/>
                  <a:gd name="T60" fmla="*/ 158 w 199"/>
                  <a:gd name="T61" fmla="*/ 231 h 236"/>
                  <a:gd name="T62" fmla="*/ 167 w 199"/>
                  <a:gd name="T63" fmla="*/ 234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9" h="236">
                    <a:moveTo>
                      <a:pt x="175" y="236"/>
                    </a:moveTo>
                    <a:lnTo>
                      <a:pt x="184" y="234"/>
                    </a:lnTo>
                    <a:lnTo>
                      <a:pt x="192" y="223"/>
                    </a:lnTo>
                    <a:lnTo>
                      <a:pt x="197" y="206"/>
                    </a:lnTo>
                    <a:lnTo>
                      <a:pt x="199" y="184"/>
                    </a:lnTo>
                    <a:lnTo>
                      <a:pt x="199" y="152"/>
                    </a:lnTo>
                    <a:lnTo>
                      <a:pt x="199" y="129"/>
                    </a:lnTo>
                    <a:lnTo>
                      <a:pt x="199" y="107"/>
                    </a:lnTo>
                    <a:lnTo>
                      <a:pt x="199" y="75"/>
                    </a:lnTo>
                    <a:lnTo>
                      <a:pt x="197" y="54"/>
                    </a:lnTo>
                    <a:lnTo>
                      <a:pt x="192" y="37"/>
                    </a:lnTo>
                    <a:lnTo>
                      <a:pt x="184" y="24"/>
                    </a:lnTo>
                    <a:lnTo>
                      <a:pt x="175" y="17"/>
                    </a:lnTo>
                    <a:lnTo>
                      <a:pt x="167" y="15"/>
                    </a:lnTo>
                    <a:lnTo>
                      <a:pt x="160" y="15"/>
                    </a:lnTo>
                    <a:lnTo>
                      <a:pt x="154" y="15"/>
                    </a:lnTo>
                    <a:lnTo>
                      <a:pt x="143" y="13"/>
                    </a:lnTo>
                    <a:lnTo>
                      <a:pt x="134" y="13"/>
                    </a:lnTo>
                    <a:lnTo>
                      <a:pt x="128" y="11"/>
                    </a:lnTo>
                    <a:lnTo>
                      <a:pt x="122" y="11"/>
                    </a:lnTo>
                    <a:lnTo>
                      <a:pt x="113" y="11"/>
                    </a:lnTo>
                    <a:lnTo>
                      <a:pt x="102" y="9"/>
                    </a:lnTo>
                    <a:lnTo>
                      <a:pt x="96" y="9"/>
                    </a:lnTo>
                    <a:lnTo>
                      <a:pt x="90" y="9"/>
                    </a:lnTo>
                    <a:lnTo>
                      <a:pt x="79" y="7"/>
                    </a:lnTo>
                    <a:lnTo>
                      <a:pt x="70" y="4"/>
                    </a:lnTo>
                    <a:lnTo>
                      <a:pt x="64" y="4"/>
                    </a:lnTo>
                    <a:lnTo>
                      <a:pt x="57" y="2"/>
                    </a:lnTo>
                    <a:lnTo>
                      <a:pt x="49" y="2"/>
                    </a:lnTo>
                    <a:lnTo>
                      <a:pt x="40" y="2"/>
                    </a:lnTo>
                    <a:lnTo>
                      <a:pt x="36" y="0"/>
                    </a:lnTo>
                    <a:lnTo>
                      <a:pt x="32" y="0"/>
                    </a:lnTo>
                    <a:lnTo>
                      <a:pt x="23" y="0"/>
                    </a:lnTo>
                    <a:lnTo>
                      <a:pt x="15" y="2"/>
                    </a:lnTo>
                    <a:lnTo>
                      <a:pt x="6" y="13"/>
                    </a:lnTo>
                    <a:lnTo>
                      <a:pt x="2" y="28"/>
                    </a:lnTo>
                    <a:lnTo>
                      <a:pt x="0" y="49"/>
                    </a:lnTo>
                    <a:lnTo>
                      <a:pt x="0" y="81"/>
                    </a:lnTo>
                    <a:lnTo>
                      <a:pt x="0" y="103"/>
                    </a:lnTo>
                    <a:lnTo>
                      <a:pt x="0" y="124"/>
                    </a:lnTo>
                    <a:lnTo>
                      <a:pt x="0" y="154"/>
                    </a:lnTo>
                    <a:lnTo>
                      <a:pt x="2" y="176"/>
                    </a:lnTo>
                    <a:lnTo>
                      <a:pt x="6" y="193"/>
                    </a:lnTo>
                    <a:lnTo>
                      <a:pt x="15" y="206"/>
                    </a:lnTo>
                    <a:lnTo>
                      <a:pt x="23" y="212"/>
                    </a:lnTo>
                    <a:lnTo>
                      <a:pt x="34" y="212"/>
                    </a:lnTo>
                    <a:lnTo>
                      <a:pt x="40" y="212"/>
                    </a:lnTo>
                    <a:lnTo>
                      <a:pt x="47" y="214"/>
                    </a:lnTo>
                    <a:lnTo>
                      <a:pt x="55" y="214"/>
                    </a:lnTo>
                    <a:lnTo>
                      <a:pt x="64" y="216"/>
                    </a:lnTo>
                    <a:lnTo>
                      <a:pt x="70" y="216"/>
                    </a:lnTo>
                    <a:lnTo>
                      <a:pt x="77" y="219"/>
                    </a:lnTo>
                    <a:lnTo>
                      <a:pt x="87" y="221"/>
                    </a:lnTo>
                    <a:lnTo>
                      <a:pt x="96" y="223"/>
                    </a:lnTo>
                    <a:lnTo>
                      <a:pt x="102" y="223"/>
                    </a:lnTo>
                    <a:lnTo>
                      <a:pt x="109" y="225"/>
                    </a:lnTo>
                    <a:lnTo>
                      <a:pt x="119" y="227"/>
                    </a:lnTo>
                    <a:lnTo>
                      <a:pt x="128" y="227"/>
                    </a:lnTo>
                    <a:lnTo>
                      <a:pt x="134" y="227"/>
                    </a:lnTo>
                    <a:lnTo>
                      <a:pt x="141" y="229"/>
                    </a:lnTo>
                    <a:lnTo>
                      <a:pt x="149" y="229"/>
                    </a:lnTo>
                    <a:lnTo>
                      <a:pt x="158" y="231"/>
                    </a:lnTo>
                    <a:lnTo>
                      <a:pt x="162" y="231"/>
                    </a:lnTo>
                    <a:lnTo>
                      <a:pt x="167" y="234"/>
                    </a:lnTo>
                    <a:lnTo>
                      <a:pt x="175" y="236"/>
                    </a:lnTo>
                    <a:close/>
                  </a:path>
                </a:pathLst>
              </a:custGeom>
              <a:solidFill>
                <a:srgbClr val="DBE5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528" name="Freeform 344"/>
              <p:cNvSpPr>
                <a:spLocks/>
              </p:cNvSpPr>
              <p:nvPr/>
            </p:nvSpPr>
            <p:spPr bwMode="auto">
              <a:xfrm>
                <a:off x="2392" y="2913"/>
                <a:ext cx="199" cy="229"/>
              </a:xfrm>
              <a:custGeom>
                <a:avLst/>
                <a:gdLst>
                  <a:gd name="T0" fmla="*/ 167 w 199"/>
                  <a:gd name="T1" fmla="*/ 23 h 229"/>
                  <a:gd name="T2" fmla="*/ 154 w 199"/>
                  <a:gd name="T3" fmla="*/ 21 h 229"/>
                  <a:gd name="T4" fmla="*/ 135 w 199"/>
                  <a:gd name="T5" fmla="*/ 17 h 229"/>
                  <a:gd name="T6" fmla="*/ 122 w 199"/>
                  <a:gd name="T7" fmla="*/ 15 h 229"/>
                  <a:gd name="T8" fmla="*/ 103 w 199"/>
                  <a:gd name="T9" fmla="*/ 10 h 229"/>
                  <a:gd name="T10" fmla="*/ 90 w 199"/>
                  <a:gd name="T11" fmla="*/ 10 h 229"/>
                  <a:gd name="T12" fmla="*/ 71 w 199"/>
                  <a:gd name="T13" fmla="*/ 6 h 229"/>
                  <a:gd name="T14" fmla="*/ 58 w 199"/>
                  <a:gd name="T15" fmla="*/ 6 h 229"/>
                  <a:gd name="T16" fmla="*/ 41 w 199"/>
                  <a:gd name="T17" fmla="*/ 2 h 229"/>
                  <a:gd name="T18" fmla="*/ 32 w 199"/>
                  <a:gd name="T19" fmla="*/ 2 h 229"/>
                  <a:gd name="T20" fmla="*/ 15 w 199"/>
                  <a:gd name="T21" fmla="*/ 2 h 229"/>
                  <a:gd name="T22" fmla="*/ 2 w 199"/>
                  <a:gd name="T23" fmla="*/ 25 h 229"/>
                  <a:gd name="T24" fmla="*/ 0 w 199"/>
                  <a:gd name="T25" fmla="*/ 75 h 229"/>
                  <a:gd name="T26" fmla="*/ 2 w 199"/>
                  <a:gd name="T27" fmla="*/ 115 h 229"/>
                  <a:gd name="T28" fmla="*/ 4 w 199"/>
                  <a:gd name="T29" fmla="*/ 165 h 229"/>
                  <a:gd name="T30" fmla="*/ 15 w 199"/>
                  <a:gd name="T31" fmla="*/ 192 h 229"/>
                  <a:gd name="T32" fmla="*/ 34 w 199"/>
                  <a:gd name="T33" fmla="*/ 201 h 229"/>
                  <a:gd name="T34" fmla="*/ 47 w 199"/>
                  <a:gd name="T35" fmla="*/ 203 h 229"/>
                  <a:gd name="T36" fmla="*/ 64 w 199"/>
                  <a:gd name="T37" fmla="*/ 207 h 229"/>
                  <a:gd name="T38" fmla="*/ 77 w 199"/>
                  <a:gd name="T39" fmla="*/ 210 h 229"/>
                  <a:gd name="T40" fmla="*/ 97 w 199"/>
                  <a:gd name="T41" fmla="*/ 214 h 229"/>
                  <a:gd name="T42" fmla="*/ 109 w 199"/>
                  <a:gd name="T43" fmla="*/ 216 h 229"/>
                  <a:gd name="T44" fmla="*/ 129 w 199"/>
                  <a:gd name="T45" fmla="*/ 220 h 229"/>
                  <a:gd name="T46" fmla="*/ 141 w 199"/>
                  <a:gd name="T47" fmla="*/ 222 h 229"/>
                  <a:gd name="T48" fmla="*/ 159 w 199"/>
                  <a:gd name="T49" fmla="*/ 225 h 229"/>
                  <a:gd name="T50" fmla="*/ 167 w 199"/>
                  <a:gd name="T51" fmla="*/ 227 h 229"/>
                  <a:gd name="T52" fmla="*/ 184 w 199"/>
                  <a:gd name="T53" fmla="*/ 227 h 229"/>
                  <a:gd name="T54" fmla="*/ 197 w 199"/>
                  <a:gd name="T55" fmla="*/ 201 h 229"/>
                  <a:gd name="T56" fmla="*/ 199 w 199"/>
                  <a:gd name="T57" fmla="*/ 152 h 229"/>
                  <a:gd name="T58" fmla="*/ 199 w 199"/>
                  <a:gd name="T59" fmla="*/ 109 h 229"/>
                  <a:gd name="T60" fmla="*/ 197 w 199"/>
                  <a:gd name="T61" fmla="*/ 60 h 229"/>
                  <a:gd name="T62" fmla="*/ 184 w 199"/>
                  <a:gd name="T63" fmla="*/ 30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9" h="229">
                    <a:moveTo>
                      <a:pt x="176" y="25"/>
                    </a:moveTo>
                    <a:lnTo>
                      <a:pt x="167" y="23"/>
                    </a:lnTo>
                    <a:lnTo>
                      <a:pt x="161" y="21"/>
                    </a:lnTo>
                    <a:lnTo>
                      <a:pt x="154" y="21"/>
                    </a:lnTo>
                    <a:lnTo>
                      <a:pt x="144" y="19"/>
                    </a:lnTo>
                    <a:lnTo>
                      <a:pt x="135" y="17"/>
                    </a:lnTo>
                    <a:lnTo>
                      <a:pt x="129" y="15"/>
                    </a:lnTo>
                    <a:lnTo>
                      <a:pt x="122" y="15"/>
                    </a:lnTo>
                    <a:lnTo>
                      <a:pt x="114" y="13"/>
                    </a:lnTo>
                    <a:lnTo>
                      <a:pt x="103" y="10"/>
                    </a:lnTo>
                    <a:lnTo>
                      <a:pt x="97" y="10"/>
                    </a:lnTo>
                    <a:lnTo>
                      <a:pt x="90" y="10"/>
                    </a:lnTo>
                    <a:lnTo>
                      <a:pt x="79" y="8"/>
                    </a:lnTo>
                    <a:lnTo>
                      <a:pt x="71" y="6"/>
                    </a:lnTo>
                    <a:lnTo>
                      <a:pt x="64" y="6"/>
                    </a:lnTo>
                    <a:lnTo>
                      <a:pt x="58" y="6"/>
                    </a:lnTo>
                    <a:lnTo>
                      <a:pt x="49" y="4"/>
                    </a:lnTo>
                    <a:lnTo>
                      <a:pt x="41" y="2"/>
                    </a:lnTo>
                    <a:lnTo>
                      <a:pt x="37" y="2"/>
                    </a:lnTo>
                    <a:lnTo>
                      <a:pt x="32" y="2"/>
                    </a:lnTo>
                    <a:lnTo>
                      <a:pt x="24" y="0"/>
                    </a:lnTo>
                    <a:lnTo>
                      <a:pt x="15" y="2"/>
                    </a:lnTo>
                    <a:lnTo>
                      <a:pt x="7" y="10"/>
                    </a:lnTo>
                    <a:lnTo>
                      <a:pt x="2" y="25"/>
                    </a:lnTo>
                    <a:lnTo>
                      <a:pt x="0" y="45"/>
                    </a:lnTo>
                    <a:lnTo>
                      <a:pt x="0" y="75"/>
                    </a:lnTo>
                    <a:lnTo>
                      <a:pt x="2" y="94"/>
                    </a:lnTo>
                    <a:lnTo>
                      <a:pt x="2" y="115"/>
                    </a:lnTo>
                    <a:lnTo>
                      <a:pt x="2" y="145"/>
                    </a:lnTo>
                    <a:lnTo>
                      <a:pt x="4" y="165"/>
                    </a:lnTo>
                    <a:lnTo>
                      <a:pt x="9" y="182"/>
                    </a:lnTo>
                    <a:lnTo>
                      <a:pt x="15" y="192"/>
                    </a:lnTo>
                    <a:lnTo>
                      <a:pt x="24" y="199"/>
                    </a:lnTo>
                    <a:lnTo>
                      <a:pt x="34" y="201"/>
                    </a:lnTo>
                    <a:lnTo>
                      <a:pt x="41" y="201"/>
                    </a:lnTo>
                    <a:lnTo>
                      <a:pt x="47" y="203"/>
                    </a:lnTo>
                    <a:lnTo>
                      <a:pt x="56" y="205"/>
                    </a:lnTo>
                    <a:lnTo>
                      <a:pt x="64" y="207"/>
                    </a:lnTo>
                    <a:lnTo>
                      <a:pt x="71" y="207"/>
                    </a:lnTo>
                    <a:lnTo>
                      <a:pt x="77" y="210"/>
                    </a:lnTo>
                    <a:lnTo>
                      <a:pt x="86" y="212"/>
                    </a:lnTo>
                    <a:lnTo>
                      <a:pt x="97" y="214"/>
                    </a:lnTo>
                    <a:lnTo>
                      <a:pt x="103" y="214"/>
                    </a:lnTo>
                    <a:lnTo>
                      <a:pt x="109" y="216"/>
                    </a:lnTo>
                    <a:lnTo>
                      <a:pt x="120" y="218"/>
                    </a:lnTo>
                    <a:lnTo>
                      <a:pt x="129" y="220"/>
                    </a:lnTo>
                    <a:lnTo>
                      <a:pt x="135" y="220"/>
                    </a:lnTo>
                    <a:lnTo>
                      <a:pt x="141" y="222"/>
                    </a:lnTo>
                    <a:lnTo>
                      <a:pt x="150" y="222"/>
                    </a:lnTo>
                    <a:lnTo>
                      <a:pt x="159" y="225"/>
                    </a:lnTo>
                    <a:lnTo>
                      <a:pt x="163" y="227"/>
                    </a:lnTo>
                    <a:lnTo>
                      <a:pt x="167" y="227"/>
                    </a:lnTo>
                    <a:lnTo>
                      <a:pt x="176" y="229"/>
                    </a:lnTo>
                    <a:lnTo>
                      <a:pt x="184" y="227"/>
                    </a:lnTo>
                    <a:lnTo>
                      <a:pt x="193" y="218"/>
                    </a:lnTo>
                    <a:lnTo>
                      <a:pt x="197" y="201"/>
                    </a:lnTo>
                    <a:lnTo>
                      <a:pt x="199" y="182"/>
                    </a:lnTo>
                    <a:lnTo>
                      <a:pt x="199" y="152"/>
                    </a:lnTo>
                    <a:lnTo>
                      <a:pt x="199" y="130"/>
                    </a:lnTo>
                    <a:lnTo>
                      <a:pt x="199" y="109"/>
                    </a:lnTo>
                    <a:lnTo>
                      <a:pt x="199" y="79"/>
                    </a:lnTo>
                    <a:lnTo>
                      <a:pt x="197" y="60"/>
                    </a:lnTo>
                    <a:lnTo>
                      <a:pt x="193" y="43"/>
                    </a:lnTo>
                    <a:lnTo>
                      <a:pt x="184" y="30"/>
                    </a:lnTo>
                    <a:lnTo>
                      <a:pt x="176" y="25"/>
                    </a:lnTo>
                    <a:close/>
                  </a:path>
                </a:pathLst>
              </a:custGeom>
              <a:solidFill>
                <a:srgbClr val="DBE5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529" name="Freeform 345"/>
              <p:cNvSpPr>
                <a:spLocks/>
              </p:cNvSpPr>
              <p:nvPr/>
            </p:nvSpPr>
            <p:spPr bwMode="auto">
              <a:xfrm>
                <a:off x="2615" y="2949"/>
                <a:ext cx="197" cy="238"/>
              </a:xfrm>
              <a:custGeom>
                <a:avLst/>
                <a:gdLst>
                  <a:gd name="T0" fmla="*/ 165 w 197"/>
                  <a:gd name="T1" fmla="*/ 22 h 238"/>
                  <a:gd name="T2" fmla="*/ 152 w 197"/>
                  <a:gd name="T3" fmla="*/ 22 h 238"/>
                  <a:gd name="T4" fmla="*/ 135 w 197"/>
                  <a:gd name="T5" fmla="*/ 17 h 238"/>
                  <a:gd name="T6" fmla="*/ 122 w 197"/>
                  <a:gd name="T7" fmla="*/ 17 h 238"/>
                  <a:gd name="T8" fmla="*/ 103 w 197"/>
                  <a:gd name="T9" fmla="*/ 13 h 238"/>
                  <a:gd name="T10" fmla="*/ 90 w 197"/>
                  <a:gd name="T11" fmla="*/ 11 h 238"/>
                  <a:gd name="T12" fmla="*/ 71 w 197"/>
                  <a:gd name="T13" fmla="*/ 7 h 238"/>
                  <a:gd name="T14" fmla="*/ 58 w 197"/>
                  <a:gd name="T15" fmla="*/ 7 h 238"/>
                  <a:gd name="T16" fmla="*/ 41 w 197"/>
                  <a:gd name="T17" fmla="*/ 2 h 238"/>
                  <a:gd name="T18" fmla="*/ 32 w 197"/>
                  <a:gd name="T19" fmla="*/ 2 h 238"/>
                  <a:gd name="T20" fmla="*/ 15 w 197"/>
                  <a:gd name="T21" fmla="*/ 2 h 238"/>
                  <a:gd name="T22" fmla="*/ 2 w 197"/>
                  <a:gd name="T23" fmla="*/ 28 h 238"/>
                  <a:gd name="T24" fmla="*/ 0 w 197"/>
                  <a:gd name="T25" fmla="*/ 77 h 238"/>
                  <a:gd name="T26" fmla="*/ 0 w 197"/>
                  <a:gd name="T27" fmla="*/ 120 h 238"/>
                  <a:gd name="T28" fmla="*/ 2 w 197"/>
                  <a:gd name="T29" fmla="*/ 171 h 238"/>
                  <a:gd name="T30" fmla="*/ 15 w 197"/>
                  <a:gd name="T31" fmla="*/ 201 h 238"/>
                  <a:gd name="T32" fmla="*/ 32 w 197"/>
                  <a:gd name="T33" fmla="*/ 210 h 238"/>
                  <a:gd name="T34" fmla="*/ 45 w 197"/>
                  <a:gd name="T35" fmla="*/ 212 h 238"/>
                  <a:gd name="T36" fmla="*/ 64 w 197"/>
                  <a:gd name="T37" fmla="*/ 214 h 238"/>
                  <a:gd name="T38" fmla="*/ 77 w 197"/>
                  <a:gd name="T39" fmla="*/ 219 h 238"/>
                  <a:gd name="T40" fmla="*/ 96 w 197"/>
                  <a:gd name="T41" fmla="*/ 223 h 238"/>
                  <a:gd name="T42" fmla="*/ 109 w 197"/>
                  <a:gd name="T43" fmla="*/ 227 h 238"/>
                  <a:gd name="T44" fmla="*/ 128 w 197"/>
                  <a:gd name="T45" fmla="*/ 229 h 238"/>
                  <a:gd name="T46" fmla="*/ 141 w 197"/>
                  <a:gd name="T47" fmla="*/ 231 h 238"/>
                  <a:gd name="T48" fmla="*/ 158 w 197"/>
                  <a:gd name="T49" fmla="*/ 236 h 238"/>
                  <a:gd name="T50" fmla="*/ 167 w 197"/>
                  <a:gd name="T51" fmla="*/ 236 h 238"/>
                  <a:gd name="T52" fmla="*/ 184 w 197"/>
                  <a:gd name="T53" fmla="*/ 236 h 238"/>
                  <a:gd name="T54" fmla="*/ 195 w 197"/>
                  <a:gd name="T55" fmla="*/ 210 h 238"/>
                  <a:gd name="T56" fmla="*/ 197 w 197"/>
                  <a:gd name="T57" fmla="*/ 159 h 238"/>
                  <a:gd name="T58" fmla="*/ 197 w 197"/>
                  <a:gd name="T59" fmla="*/ 114 h 238"/>
                  <a:gd name="T60" fmla="*/ 195 w 197"/>
                  <a:gd name="T61" fmla="*/ 60 h 238"/>
                  <a:gd name="T62" fmla="*/ 184 w 197"/>
                  <a:gd name="T63" fmla="*/ 30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7" h="238">
                    <a:moveTo>
                      <a:pt x="176" y="24"/>
                    </a:moveTo>
                    <a:lnTo>
                      <a:pt x="165" y="22"/>
                    </a:lnTo>
                    <a:lnTo>
                      <a:pt x="158" y="22"/>
                    </a:lnTo>
                    <a:lnTo>
                      <a:pt x="152" y="22"/>
                    </a:lnTo>
                    <a:lnTo>
                      <a:pt x="143" y="19"/>
                    </a:lnTo>
                    <a:lnTo>
                      <a:pt x="135" y="17"/>
                    </a:lnTo>
                    <a:lnTo>
                      <a:pt x="128" y="17"/>
                    </a:lnTo>
                    <a:lnTo>
                      <a:pt x="122" y="17"/>
                    </a:lnTo>
                    <a:lnTo>
                      <a:pt x="111" y="15"/>
                    </a:lnTo>
                    <a:lnTo>
                      <a:pt x="103" y="13"/>
                    </a:lnTo>
                    <a:lnTo>
                      <a:pt x="96" y="13"/>
                    </a:lnTo>
                    <a:lnTo>
                      <a:pt x="90" y="11"/>
                    </a:lnTo>
                    <a:lnTo>
                      <a:pt x="79" y="9"/>
                    </a:lnTo>
                    <a:lnTo>
                      <a:pt x="71" y="7"/>
                    </a:lnTo>
                    <a:lnTo>
                      <a:pt x="64" y="7"/>
                    </a:lnTo>
                    <a:lnTo>
                      <a:pt x="58" y="7"/>
                    </a:lnTo>
                    <a:lnTo>
                      <a:pt x="49" y="4"/>
                    </a:lnTo>
                    <a:lnTo>
                      <a:pt x="41" y="2"/>
                    </a:lnTo>
                    <a:lnTo>
                      <a:pt x="36" y="2"/>
                    </a:lnTo>
                    <a:lnTo>
                      <a:pt x="32" y="2"/>
                    </a:lnTo>
                    <a:lnTo>
                      <a:pt x="23" y="0"/>
                    </a:lnTo>
                    <a:lnTo>
                      <a:pt x="15" y="2"/>
                    </a:lnTo>
                    <a:lnTo>
                      <a:pt x="6" y="13"/>
                    </a:lnTo>
                    <a:lnTo>
                      <a:pt x="2" y="28"/>
                    </a:lnTo>
                    <a:lnTo>
                      <a:pt x="0" y="47"/>
                    </a:lnTo>
                    <a:lnTo>
                      <a:pt x="0" y="77"/>
                    </a:lnTo>
                    <a:lnTo>
                      <a:pt x="0" y="99"/>
                    </a:lnTo>
                    <a:lnTo>
                      <a:pt x="0" y="120"/>
                    </a:lnTo>
                    <a:lnTo>
                      <a:pt x="0" y="152"/>
                    </a:lnTo>
                    <a:lnTo>
                      <a:pt x="2" y="171"/>
                    </a:lnTo>
                    <a:lnTo>
                      <a:pt x="6" y="189"/>
                    </a:lnTo>
                    <a:lnTo>
                      <a:pt x="15" y="201"/>
                    </a:lnTo>
                    <a:lnTo>
                      <a:pt x="23" y="208"/>
                    </a:lnTo>
                    <a:lnTo>
                      <a:pt x="32" y="210"/>
                    </a:lnTo>
                    <a:lnTo>
                      <a:pt x="38" y="210"/>
                    </a:lnTo>
                    <a:lnTo>
                      <a:pt x="45" y="212"/>
                    </a:lnTo>
                    <a:lnTo>
                      <a:pt x="56" y="212"/>
                    </a:lnTo>
                    <a:lnTo>
                      <a:pt x="64" y="214"/>
                    </a:lnTo>
                    <a:lnTo>
                      <a:pt x="71" y="216"/>
                    </a:lnTo>
                    <a:lnTo>
                      <a:pt x="77" y="219"/>
                    </a:lnTo>
                    <a:lnTo>
                      <a:pt x="86" y="221"/>
                    </a:lnTo>
                    <a:lnTo>
                      <a:pt x="96" y="223"/>
                    </a:lnTo>
                    <a:lnTo>
                      <a:pt x="103" y="225"/>
                    </a:lnTo>
                    <a:lnTo>
                      <a:pt x="109" y="227"/>
                    </a:lnTo>
                    <a:lnTo>
                      <a:pt x="120" y="229"/>
                    </a:lnTo>
                    <a:lnTo>
                      <a:pt x="128" y="229"/>
                    </a:lnTo>
                    <a:lnTo>
                      <a:pt x="135" y="231"/>
                    </a:lnTo>
                    <a:lnTo>
                      <a:pt x="141" y="231"/>
                    </a:lnTo>
                    <a:lnTo>
                      <a:pt x="150" y="234"/>
                    </a:lnTo>
                    <a:lnTo>
                      <a:pt x="158" y="236"/>
                    </a:lnTo>
                    <a:lnTo>
                      <a:pt x="163" y="236"/>
                    </a:lnTo>
                    <a:lnTo>
                      <a:pt x="167" y="236"/>
                    </a:lnTo>
                    <a:lnTo>
                      <a:pt x="176" y="238"/>
                    </a:lnTo>
                    <a:lnTo>
                      <a:pt x="184" y="236"/>
                    </a:lnTo>
                    <a:lnTo>
                      <a:pt x="191" y="225"/>
                    </a:lnTo>
                    <a:lnTo>
                      <a:pt x="195" y="210"/>
                    </a:lnTo>
                    <a:lnTo>
                      <a:pt x="197" y="191"/>
                    </a:lnTo>
                    <a:lnTo>
                      <a:pt x="197" y="159"/>
                    </a:lnTo>
                    <a:lnTo>
                      <a:pt x="197" y="135"/>
                    </a:lnTo>
                    <a:lnTo>
                      <a:pt x="197" y="114"/>
                    </a:lnTo>
                    <a:lnTo>
                      <a:pt x="197" y="82"/>
                    </a:lnTo>
                    <a:lnTo>
                      <a:pt x="195" y="60"/>
                    </a:lnTo>
                    <a:lnTo>
                      <a:pt x="191" y="43"/>
                    </a:lnTo>
                    <a:lnTo>
                      <a:pt x="184" y="30"/>
                    </a:lnTo>
                    <a:lnTo>
                      <a:pt x="176" y="24"/>
                    </a:lnTo>
                    <a:close/>
                  </a:path>
                </a:pathLst>
              </a:custGeom>
              <a:solidFill>
                <a:srgbClr val="DBE5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530" name="Freeform 346"/>
              <p:cNvSpPr>
                <a:spLocks/>
              </p:cNvSpPr>
              <p:nvPr/>
            </p:nvSpPr>
            <p:spPr bwMode="auto">
              <a:xfrm>
                <a:off x="2838" y="2983"/>
                <a:ext cx="96" cy="242"/>
              </a:xfrm>
              <a:custGeom>
                <a:avLst/>
                <a:gdLst>
                  <a:gd name="T0" fmla="*/ 0 w 96"/>
                  <a:gd name="T1" fmla="*/ 52 h 242"/>
                  <a:gd name="T2" fmla="*/ 0 w 96"/>
                  <a:gd name="T3" fmla="*/ 84 h 242"/>
                  <a:gd name="T4" fmla="*/ 0 w 96"/>
                  <a:gd name="T5" fmla="*/ 107 h 242"/>
                  <a:gd name="T6" fmla="*/ 0 w 96"/>
                  <a:gd name="T7" fmla="*/ 129 h 242"/>
                  <a:gd name="T8" fmla="*/ 0 w 96"/>
                  <a:gd name="T9" fmla="*/ 161 h 242"/>
                  <a:gd name="T10" fmla="*/ 2 w 96"/>
                  <a:gd name="T11" fmla="*/ 182 h 242"/>
                  <a:gd name="T12" fmla="*/ 6 w 96"/>
                  <a:gd name="T13" fmla="*/ 200 h 242"/>
                  <a:gd name="T14" fmla="*/ 15 w 96"/>
                  <a:gd name="T15" fmla="*/ 212 h 242"/>
                  <a:gd name="T16" fmla="*/ 23 w 96"/>
                  <a:gd name="T17" fmla="*/ 219 h 242"/>
                  <a:gd name="T18" fmla="*/ 34 w 96"/>
                  <a:gd name="T19" fmla="*/ 221 h 242"/>
                  <a:gd name="T20" fmla="*/ 42 w 96"/>
                  <a:gd name="T21" fmla="*/ 223 h 242"/>
                  <a:gd name="T22" fmla="*/ 51 w 96"/>
                  <a:gd name="T23" fmla="*/ 225 h 242"/>
                  <a:gd name="T24" fmla="*/ 62 w 96"/>
                  <a:gd name="T25" fmla="*/ 227 h 242"/>
                  <a:gd name="T26" fmla="*/ 70 w 96"/>
                  <a:gd name="T27" fmla="*/ 232 h 242"/>
                  <a:gd name="T28" fmla="*/ 79 w 96"/>
                  <a:gd name="T29" fmla="*/ 240 h 242"/>
                  <a:gd name="T30" fmla="*/ 85 w 96"/>
                  <a:gd name="T31" fmla="*/ 242 h 242"/>
                  <a:gd name="T32" fmla="*/ 92 w 96"/>
                  <a:gd name="T33" fmla="*/ 232 h 242"/>
                  <a:gd name="T34" fmla="*/ 96 w 96"/>
                  <a:gd name="T35" fmla="*/ 215 h 242"/>
                  <a:gd name="T36" fmla="*/ 96 w 96"/>
                  <a:gd name="T37" fmla="*/ 197 h 242"/>
                  <a:gd name="T38" fmla="*/ 94 w 96"/>
                  <a:gd name="T39" fmla="*/ 180 h 242"/>
                  <a:gd name="T40" fmla="*/ 92 w 96"/>
                  <a:gd name="T41" fmla="*/ 155 h 242"/>
                  <a:gd name="T42" fmla="*/ 92 w 96"/>
                  <a:gd name="T43" fmla="*/ 131 h 242"/>
                  <a:gd name="T44" fmla="*/ 92 w 96"/>
                  <a:gd name="T45" fmla="*/ 116 h 242"/>
                  <a:gd name="T46" fmla="*/ 92 w 96"/>
                  <a:gd name="T47" fmla="*/ 101 h 242"/>
                  <a:gd name="T48" fmla="*/ 92 w 96"/>
                  <a:gd name="T49" fmla="*/ 78 h 242"/>
                  <a:gd name="T50" fmla="*/ 94 w 96"/>
                  <a:gd name="T51" fmla="*/ 56 h 242"/>
                  <a:gd name="T52" fmla="*/ 96 w 96"/>
                  <a:gd name="T53" fmla="*/ 41 h 242"/>
                  <a:gd name="T54" fmla="*/ 96 w 96"/>
                  <a:gd name="T55" fmla="*/ 26 h 242"/>
                  <a:gd name="T56" fmla="*/ 92 w 96"/>
                  <a:gd name="T57" fmla="*/ 13 h 242"/>
                  <a:gd name="T58" fmla="*/ 83 w 96"/>
                  <a:gd name="T59" fmla="*/ 0 h 242"/>
                  <a:gd name="T60" fmla="*/ 75 w 96"/>
                  <a:gd name="T61" fmla="*/ 0 h 242"/>
                  <a:gd name="T62" fmla="*/ 66 w 96"/>
                  <a:gd name="T63" fmla="*/ 5 h 242"/>
                  <a:gd name="T64" fmla="*/ 53 w 96"/>
                  <a:gd name="T65" fmla="*/ 7 h 242"/>
                  <a:gd name="T66" fmla="*/ 45 w 96"/>
                  <a:gd name="T67" fmla="*/ 5 h 242"/>
                  <a:gd name="T68" fmla="*/ 38 w 96"/>
                  <a:gd name="T69" fmla="*/ 5 h 242"/>
                  <a:gd name="T70" fmla="*/ 32 w 96"/>
                  <a:gd name="T71" fmla="*/ 5 h 242"/>
                  <a:gd name="T72" fmla="*/ 23 w 96"/>
                  <a:gd name="T73" fmla="*/ 3 h 242"/>
                  <a:gd name="T74" fmla="*/ 15 w 96"/>
                  <a:gd name="T75" fmla="*/ 5 h 242"/>
                  <a:gd name="T76" fmla="*/ 6 w 96"/>
                  <a:gd name="T77" fmla="*/ 15 h 242"/>
                  <a:gd name="T78" fmla="*/ 2 w 96"/>
                  <a:gd name="T79" fmla="*/ 33 h 242"/>
                  <a:gd name="T80" fmla="*/ 0 w 96"/>
                  <a:gd name="T81" fmla="*/ 52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6" h="242">
                    <a:moveTo>
                      <a:pt x="0" y="52"/>
                    </a:moveTo>
                    <a:lnTo>
                      <a:pt x="0" y="84"/>
                    </a:lnTo>
                    <a:lnTo>
                      <a:pt x="0" y="107"/>
                    </a:lnTo>
                    <a:lnTo>
                      <a:pt x="0" y="129"/>
                    </a:lnTo>
                    <a:lnTo>
                      <a:pt x="0" y="161"/>
                    </a:lnTo>
                    <a:lnTo>
                      <a:pt x="2" y="182"/>
                    </a:lnTo>
                    <a:lnTo>
                      <a:pt x="6" y="200"/>
                    </a:lnTo>
                    <a:lnTo>
                      <a:pt x="15" y="212"/>
                    </a:lnTo>
                    <a:lnTo>
                      <a:pt x="23" y="219"/>
                    </a:lnTo>
                    <a:lnTo>
                      <a:pt x="34" y="221"/>
                    </a:lnTo>
                    <a:lnTo>
                      <a:pt x="42" y="223"/>
                    </a:lnTo>
                    <a:lnTo>
                      <a:pt x="51" y="225"/>
                    </a:lnTo>
                    <a:lnTo>
                      <a:pt x="62" y="227"/>
                    </a:lnTo>
                    <a:lnTo>
                      <a:pt x="70" y="232"/>
                    </a:lnTo>
                    <a:lnTo>
                      <a:pt x="79" y="240"/>
                    </a:lnTo>
                    <a:lnTo>
                      <a:pt x="85" y="242"/>
                    </a:lnTo>
                    <a:lnTo>
                      <a:pt x="92" y="232"/>
                    </a:lnTo>
                    <a:lnTo>
                      <a:pt x="96" y="215"/>
                    </a:lnTo>
                    <a:lnTo>
                      <a:pt x="96" y="197"/>
                    </a:lnTo>
                    <a:lnTo>
                      <a:pt x="94" y="180"/>
                    </a:lnTo>
                    <a:lnTo>
                      <a:pt x="92" y="155"/>
                    </a:lnTo>
                    <a:lnTo>
                      <a:pt x="92" y="131"/>
                    </a:lnTo>
                    <a:lnTo>
                      <a:pt x="92" y="116"/>
                    </a:lnTo>
                    <a:lnTo>
                      <a:pt x="92" y="101"/>
                    </a:lnTo>
                    <a:lnTo>
                      <a:pt x="92" y="78"/>
                    </a:lnTo>
                    <a:lnTo>
                      <a:pt x="94" y="56"/>
                    </a:lnTo>
                    <a:lnTo>
                      <a:pt x="96" y="41"/>
                    </a:lnTo>
                    <a:lnTo>
                      <a:pt x="96" y="26"/>
                    </a:lnTo>
                    <a:lnTo>
                      <a:pt x="92" y="13"/>
                    </a:lnTo>
                    <a:lnTo>
                      <a:pt x="83" y="0"/>
                    </a:lnTo>
                    <a:lnTo>
                      <a:pt x="75" y="0"/>
                    </a:lnTo>
                    <a:lnTo>
                      <a:pt x="66" y="5"/>
                    </a:lnTo>
                    <a:lnTo>
                      <a:pt x="53" y="7"/>
                    </a:lnTo>
                    <a:lnTo>
                      <a:pt x="45" y="5"/>
                    </a:lnTo>
                    <a:lnTo>
                      <a:pt x="38" y="5"/>
                    </a:lnTo>
                    <a:lnTo>
                      <a:pt x="32" y="5"/>
                    </a:lnTo>
                    <a:lnTo>
                      <a:pt x="23" y="3"/>
                    </a:lnTo>
                    <a:lnTo>
                      <a:pt x="15" y="5"/>
                    </a:lnTo>
                    <a:lnTo>
                      <a:pt x="6" y="15"/>
                    </a:lnTo>
                    <a:lnTo>
                      <a:pt x="2" y="33"/>
                    </a:lnTo>
                    <a:lnTo>
                      <a:pt x="0" y="52"/>
                    </a:lnTo>
                    <a:close/>
                  </a:path>
                </a:pathLst>
              </a:custGeom>
              <a:solidFill>
                <a:srgbClr val="DBE5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531" name="Freeform 347"/>
              <p:cNvSpPr>
                <a:spLocks/>
              </p:cNvSpPr>
              <p:nvPr/>
            </p:nvSpPr>
            <p:spPr bwMode="auto">
              <a:xfrm>
                <a:off x="2274" y="2881"/>
                <a:ext cx="99" cy="218"/>
              </a:xfrm>
              <a:custGeom>
                <a:avLst/>
                <a:gdLst>
                  <a:gd name="T0" fmla="*/ 99 w 99"/>
                  <a:gd name="T1" fmla="*/ 173 h 218"/>
                  <a:gd name="T2" fmla="*/ 99 w 99"/>
                  <a:gd name="T3" fmla="*/ 143 h 218"/>
                  <a:gd name="T4" fmla="*/ 99 w 99"/>
                  <a:gd name="T5" fmla="*/ 124 h 218"/>
                  <a:gd name="T6" fmla="*/ 99 w 99"/>
                  <a:gd name="T7" fmla="*/ 102 h 218"/>
                  <a:gd name="T8" fmla="*/ 99 w 99"/>
                  <a:gd name="T9" fmla="*/ 72 h 218"/>
                  <a:gd name="T10" fmla="*/ 97 w 99"/>
                  <a:gd name="T11" fmla="*/ 53 h 218"/>
                  <a:gd name="T12" fmla="*/ 92 w 99"/>
                  <a:gd name="T13" fmla="*/ 38 h 218"/>
                  <a:gd name="T14" fmla="*/ 84 w 99"/>
                  <a:gd name="T15" fmla="*/ 25 h 218"/>
                  <a:gd name="T16" fmla="*/ 75 w 99"/>
                  <a:gd name="T17" fmla="*/ 21 h 218"/>
                  <a:gd name="T18" fmla="*/ 65 w 99"/>
                  <a:gd name="T19" fmla="*/ 19 h 218"/>
                  <a:gd name="T20" fmla="*/ 56 w 99"/>
                  <a:gd name="T21" fmla="*/ 17 h 218"/>
                  <a:gd name="T22" fmla="*/ 47 w 99"/>
                  <a:gd name="T23" fmla="*/ 17 h 218"/>
                  <a:gd name="T24" fmla="*/ 37 w 99"/>
                  <a:gd name="T25" fmla="*/ 15 h 218"/>
                  <a:gd name="T26" fmla="*/ 28 w 99"/>
                  <a:gd name="T27" fmla="*/ 8 h 218"/>
                  <a:gd name="T28" fmla="*/ 20 w 99"/>
                  <a:gd name="T29" fmla="*/ 2 h 218"/>
                  <a:gd name="T30" fmla="*/ 13 w 99"/>
                  <a:gd name="T31" fmla="*/ 0 h 218"/>
                  <a:gd name="T32" fmla="*/ 7 w 99"/>
                  <a:gd name="T33" fmla="*/ 8 h 218"/>
                  <a:gd name="T34" fmla="*/ 0 w 99"/>
                  <a:gd name="T35" fmla="*/ 25 h 218"/>
                  <a:gd name="T36" fmla="*/ 2 w 99"/>
                  <a:gd name="T37" fmla="*/ 40 h 218"/>
                  <a:gd name="T38" fmla="*/ 5 w 99"/>
                  <a:gd name="T39" fmla="*/ 57 h 218"/>
                  <a:gd name="T40" fmla="*/ 7 w 99"/>
                  <a:gd name="T41" fmla="*/ 79 h 218"/>
                  <a:gd name="T42" fmla="*/ 7 w 99"/>
                  <a:gd name="T43" fmla="*/ 98 h 218"/>
                  <a:gd name="T44" fmla="*/ 7 w 99"/>
                  <a:gd name="T45" fmla="*/ 113 h 218"/>
                  <a:gd name="T46" fmla="*/ 7 w 99"/>
                  <a:gd name="T47" fmla="*/ 126 h 218"/>
                  <a:gd name="T48" fmla="*/ 7 w 99"/>
                  <a:gd name="T49" fmla="*/ 147 h 218"/>
                  <a:gd name="T50" fmla="*/ 5 w 99"/>
                  <a:gd name="T51" fmla="*/ 165 h 218"/>
                  <a:gd name="T52" fmla="*/ 2 w 99"/>
                  <a:gd name="T53" fmla="*/ 180 h 218"/>
                  <a:gd name="T54" fmla="*/ 2 w 99"/>
                  <a:gd name="T55" fmla="*/ 190 h 218"/>
                  <a:gd name="T56" fmla="*/ 7 w 99"/>
                  <a:gd name="T57" fmla="*/ 203 h 218"/>
                  <a:gd name="T58" fmla="*/ 17 w 99"/>
                  <a:gd name="T59" fmla="*/ 214 h 218"/>
                  <a:gd name="T60" fmla="*/ 24 w 99"/>
                  <a:gd name="T61" fmla="*/ 216 h 218"/>
                  <a:gd name="T62" fmla="*/ 32 w 99"/>
                  <a:gd name="T63" fmla="*/ 212 h 218"/>
                  <a:gd name="T64" fmla="*/ 45 w 99"/>
                  <a:gd name="T65" fmla="*/ 212 h 218"/>
                  <a:gd name="T66" fmla="*/ 54 w 99"/>
                  <a:gd name="T67" fmla="*/ 214 h 218"/>
                  <a:gd name="T68" fmla="*/ 60 w 99"/>
                  <a:gd name="T69" fmla="*/ 214 h 218"/>
                  <a:gd name="T70" fmla="*/ 67 w 99"/>
                  <a:gd name="T71" fmla="*/ 216 h 218"/>
                  <a:gd name="T72" fmla="*/ 75 w 99"/>
                  <a:gd name="T73" fmla="*/ 218 h 218"/>
                  <a:gd name="T74" fmla="*/ 84 w 99"/>
                  <a:gd name="T75" fmla="*/ 216 h 218"/>
                  <a:gd name="T76" fmla="*/ 92 w 99"/>
                  <a:gd name="T77" fmla="*/ 205 h 218"/>
                  <a:gd name="T78" fmla="*/ 97 w 99"/>
                  <a:gd name="T79" fmla="*/ 190 h 218"/>
                  <a:gd name="T80" fmla="*/ 99 w 99"/>
                  <a:gd name="T81" fmla="*/ 173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9" h="218">
                    <a:moveTo>
                      <a:pt x="99" y="173"/>
                    </a:moveTo>
                    <a:lnTo>
                      <a:pt x="99" y="143"/>
                    </a:lnTo>
                    <a:lnTo>
                      <a:pt x="99" y="124"/>
                    </a:lnTo>
                    <a:lnTo>
                      <a:pt x="99" y="102"/>
                    </a:lnTo>
                    <a:lnTo>
                      <a:pt x="99" y="72"/>
                    </a:lnTo>
                    <a:lnTo>
                      <a:pt x="97" y="53"/>
                    </a:lnTo>
                    <a:lnTo>
                      <a:pt x="92" y="38"/>
                    </a:lnTo>
                    <a:lnTo>
                      <a:pt x="84" y="25"/>
                    </a:lnTo>
                    <a:lnTo>
                      <a:pt x="75" y="21"/>
                    </a:lnTo>
                    <a:lnTo>
                      <a:pt x="65" y="19"/>
                    </a:lnTo>
                    <a:lnTo>
                      <a:pt x="56" y="17"/>
                    </a:lnTo>
                    <a:lnTo>
                      <a:pt x="47" y="17"/>
                    </a:lnTo>
                    <a:lnTo>
                      <a:pt x="37" y="15"/>
                    </a:lnTo>
                    <a:lnTo>
                      <a:pt x="28" y="8"/>
                    </a:lnTo>
                    <a:lnTo>
                      <a:pt x="20" y="2"/>
                    </a:lnTo>
                    <a:lnTo>
                      <a:pt x="13" y="0"/>
                    </a:lnTo>
                    <a:lnTo>
                      <a:pt x="7" y="8"/>
                    </a:lnTo>
                    <a:lnTo>
                      <a:pt x="0" y="25"/>
                    </a:lnTo>
                    <a:lnTo>
                      <a:pt x="2" y="40"/>
                    </a:lnTo>
                    <a:lnTo>
                      <a:pt x="5" y="57"/>
                    </a:lnTo>
                    <a:lnTo>
                      <a:pt x="7" y="79"/>
                    </a:lnTo>
                    <a:lnTo>
                      <a:pt x="7" y="98"/>
                    </a:lnTo>
                    <a:lnTo>
                      <a:pt x="7" y="113"/>
                    </a:lnTo>
                    <a:lnTo>
                      <a:pt x="7" y="126"/>
                    </a:lnTo>
                    <a:lnTo>
                      <a:pt x="7" y="147"/>
                    </a:lnTo>
                    <a:lnTo>
                      <a:pt x="5" y="165"/>
                    </a:lnTo>
                    <a:lnTo>
                      <a:pt x="2" y="180"/>
                    </a:lnTo>
                    <a:lnTo>
                      <a:pt x="2" y="190"/>
                    </a:lnTo>
                    <a:lnTo>
                      <a:pt x="7" y="203"/>
                    </a:lnTo>
                    <a:lnTo>
                      <a:pt x="17" y="214"/>
                    </a:lnTo>
                    <a:lnTo>
                      <a:pt x="24" y="216"/>
                    </a:lnTo>
                    <a:lnTo>
                      <a:pt x="32" y="212"/>
                    </a:lnTo>
                    <a:lnTo>
                      <a:pt x="45" y="212"/>
                    </a:lnTo>
                    <a:lnTo>
                      <a:pt x="54" y="214"/>
                    </a:lnTo>
                    <a:lnTo>
                      <a:pt x="60" y="214"/>
                    </a:lnTo>
                    <a:lnTo>
                      <a:pt x="67" y="216"/>
                    </a:lnTo>
                    <a:lnTo>
                      <a:pt x="75" y="218"/>
                    </a:lnTo>
                    <a:lnTo>
                      <a:pt x="84" y="216"/>
                    </a:lnTo>
                    <a:lnTo>
                      <a:pt x="92" y="205"/>
                    </a:lnTo>
                    <a:lnTo>
                      <a:pt x="97" y="190"/>
                    </a:lnTo>
                    <a:lnTo>
                      <a:pt x="99" y="173"/>
                    </a:lnTo>
                    <a:close/>
                  </a:path>
                </a:pathLst>
              </a:custGeom>
              <a:solidFill>
                <a:srgbClr val="DBE5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532" name="Freeform 348"/>
              <p:cNvSpPr>
                <a:spLocks/>
              </p:cNvSpPr>
              <p:nvPr/>
            </p:nvSpPr>
            <p:spPr bwMode="auto">
              <a:xfrm>
                <a:off x="2287" y="3150"/>
                <a:ext cx="197" cy="234"/>
              </a:xfrm>
              <a:custGeom>
                <a:avLst/>
                <a:gdLst>
                  <a:gd name="T0" fmla="*/ 184 w 197"/>
                  <a:gd name="T1" fmla="*/ 232 h 234"/>
                  <a:gd name="T2" fmla="*/ 195 w 197"/>
                  <a:gd name="T3" fmla="*/ 208 h 234"/>
                  <a:gd name="T4" fmla="*/ 197 w 197"/>
                  <a:gd name="T5" fmla="*/ 159 h 234"/>
                  <a:gd name="T6" fmla="*/ 197 w 197"/>
                  <a:gd name="T7" fmla="*/ 118 h 234"/>
                  <a:gd name="T8" fmla="*/ 195 w 197"/>
                  <a:gd name="T9" fmla="*/ 69 h 234"/>
                  <a:gd name="T10" fmla="*/ 184 w 197"/>
                  <a:gd name="T11" fmla="*/ 39 h 234"/>
                  <a:gd name="T12" fmla="*/ 165 w 197"/>
                  <a:gd name="T13" fmla="*/ 30 h 234"/>
                  <a:gd name="T14" fmla="*/ 152 w 197"/>
                  <a:gd name="T15" fmla="*/ 28 h 234"/>
                  <a:gd name="T16" fmla="*/ 133 w 197"/>
                  <a:gd name="T17" fmla="*/ 24 h 234"/>
                  <a:gd name="T18" fmla="*/ 120 w 197"/>
                  <a:gd name="T19" fmla="*/ 22 h 234"/>
                  <a:gd name="T20" fmla="*/ 101 w 197"/>
                  <a:gd name="T21" fmla="*/ 18 h 234"/>
                  <a:gd name="T22" fmla="*/ 88 w 197"/>
                  <a:gd name="T23" fmla="*/ 15 h 234"/>
                  <a:gd name="T24" fmla="*/ 71 w 197"/>
                  <a:gd name="T25" fmla="*/ 11 h 234"/>
                  <a:gd name="T26" fmla="*/ 58 w 197"/>
                  <a:gd name="T27" fmla="*/ 7 h 234"/>
                  <a:gd name="T28" fmla="*/ 41 w 197"/>
                  <a:gd name="T29" fmla="*/ 5 h 234"/>
                  <a:gd name="T30" fmla="*/ 32 w 197"/>
                  <a:gd name="T31" fmla="*/ 3 h 234"/>
                  <a:gd name="T32" fmla="*/ 15 w 197"/>
                  <a:gd name="T33" fmla="*/ 3 h 234"/>
                  <a:gd name="T34" fmla="*/ 2 w 197"/>
                  <a:gd name="T35" fmla="*/ 26 h 234"/>
                  <a:gd name="T36" fmla="*/ 0 w 197"/>
                  <a:gd name="T37" fmla="*/ 73 h 234"/>
                  <a:gd name="T38" fmla="*/ 0 w 197"/>
                  <a:gd name="T39" fmla="*/ 112 h 234"/>
                  <a:gd name="T40" fmla="*/ 2 w 197"/>
                  <a:gd name="T41" fmla="*/ 161 h 234"/>
                  <a:gd name="T42" fmla="*/ 15 w 197"/>
                  <a:gd name="T43" fmla="*/ 189 h 234"/>
                  <a:gd name="T44" fmla="*/ 32 w 197"/>
                  <a:gd name="T45" fmla="*/ 198 h 234"/>
                  <a:gd name="T46" fmla="*/ 45 w 197"/>
                  <a:gd name="T47" fmla="*/ 202 h 234"/>
                  <a:gd name="T48" fmla="*/ 64 w 197"/>
                  <a:gd name="T49" fmla="*/ 206 h 234"/>
                  <a:gd name="T50" fmla="*/ 77 w 197"/>
                  <a:gd name="T51" fmla="*/ 210 h 234"/>
                  <a:gd name="T52" fmla="*/ 97 w 197"/>
                  <a:gd name="T53" fmla="*/ 215 h 234"/>
                  <a:gd name="T54" fmla="*/ 109 w 197"/>
                  <a:gd name="T55" fmla="*/ 219 h 234"/>
                  <a:gd name="T56" fmla="*/ 129 w 197"/>
                  <a:gd name="T57" fmla="*/ 223 h 234"/>
                  <a:gd name="T58" fmla="*/ 142 w 197"/>
                  <a:gd name="T59" fmla="*/ 225 h 234"/>
                  <a:gd name="T60" fmla="*/ 159 w 197"/>
                  <a:gd name="T61" fmla="*/ 230 h 234"/>
                  <a:gd name="T62" fmla="*/ 167 w 197"/>
                  <a:gd name="T63" fmla="*/ 232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7" h="234">
                    <a:moveTo>
                      <a:pt x="176" y="234"/>
                    </a:moveTo>
                    <a:lnTo>
                      <a:pt x="184" y="232"/>
                    </a:lnTo>
                    <a:lnTo>
                      <a:pt x="191" y="223"/>
                    </a:lnTo>
                    <a:lnTo>
                      <a:pt x="195" y="208"/>
                    </a:lnTo>
                    <a:lnTo>
                      <a:pt x="197" y="189"/>
                    </a:lnTo>
                    <a:lnTo>
                      <a:pt x="197" y="159"/>
                    </a:lnTo>
                    <a:lnTo>
                      <a:pt x="197" y="138"/>
                    </a:lnTo>
                    <a:lnTo>
                      <a:pt x="197" y="118"/>
                    </a:lnTo>
                    <a:lnTo>
                      <a:pt x="197" y="88"/>
                    </a:lnTo>
                    <a:lnTo>
                      <a:pt x="195" y="69"/>
                    </a:lnTo>
                    <a:lnTo>
                      <a:pt x="191" y="50"/>
                    </a:lnTo>
                    <a:lnTo>
                      <a:pt x="184" y="39"/>
                    </a:lnTo>
                    <a:lnTo>
                      <a:pt x="176" y="33"/>
                    </a:lnTo>
                    <a:lnTo>
                      <a:pt x="165" y="30"/>
                    </a:lnTo>
                    <a:lnTo>
                      <a:pt x="159" y="28"/>
                    </a:lnTo>
                    <a:lnTo>
                      <a:pt x="152" y="28"/>
                    </a:lnTo>
                    <a:lnTo>
                      <a:pt x="144" y="26"/>
                    </a:lnTo>
                    <a:lnTo>
                      <a:pt x="133" y="24"/>
                    </a:lnTo>
                    <a:lnTo>
                      <a:pt x="127" y="22"/>
                    </a:lnTo>
                    <a:lnTo>
                      <a:pt x="120" y="22"/>
                    </a:lnTo>
                    <a:lnTo>
                      <a:pt x="112" y="20"/>
                    </a:lnTo>
                    <a:lnTo>
                      <a:pt x="101" y="18"/>
                    </a:lnTo>
                    <a:lnTo>
                      <a:pt x="94" y="15"/>
                    </a:lnTo>
                    <a:lnTo>
                      <a:pt x="88" y="15"/>
                    </a:lnTo>
                    <a:lnTo>
                      <a:pt x="79" y="13"/>
                    </a:lnTo>
                    <a:lnTo>
                      <a:pt x="71" y="11"/>
                    </a:lnTo>
                    <a:lnTo>
                      <a:pt x="64" y="9"/>
                    </a:lnTo>
                    <a:lnTo>
                      <a:pt x="58" y="7"/>
                    </a:lnTo>
                    <a:lnTo>
                      <a:pt x="49" y="5"/>
                    </a:lnTo>
                    <a:lnTo>
                      <a:pt x="41" y="5"/>
                    </a:lnTo>
                    <a:lnTo>
                      <a:pt x="37" y="3"/>
                    </a:lnTo>
                    <a:lnTo>
                      <a:pt x="32" y="3"/>
                    </a:lnTo>
                    <a:lnTo>
                      <a:pt x="24" y="0"/>
                    </a:lnTo>
                    <a:lnTo>
                      <a:pt x="15" y="3"/>
                    </a:lnTo>
                    <a:lnTo>
                      <a:pt x="7" y="11"/>
                    </a:lnTo>
                    <a:lnTo>
                      <a:pt x="2" y="26"/>
                    </a:lnTo>
                    <a:lnTo>
                      <a:pt x="0" y="43"/>
                    </a:lnTo>
                    <a:lnTo>
                      <a:pt x="0" y="73"/>
                    </a:lnTo>
                    <a:lnTo>
                      <a:pt x="0" y="93"/>
                    </a:lnTo>
                    <a:lnTo>
                      <a:pt x="0" y="112"/>
                    </a:lnTo>
                    <a:lnTo>
                      <a:pt x="0" y="142"/>
                    </a:lnTo>
                    <a:lnTo>
                      <a:pt x="2" y="161"/>
                    </a:lnTo>
                    <a:lnTo>
                      <a:pt x="7" y="178"/>
                    </a:lnTo>
                    <a:lnTo>
                      <a:pt x="15" y="189"/>
                    </a:lnTo>
                    <a:lnTo>
                      <a:pt x="24" y="195"/>
                    </a:lnTo>
                    <a:lnTo>
                      <a:pt x="32" y="198"/>
                    </a:lnTo>
                    <a:lnTo>
                      <a:pt x="39" y="200"/>
                    </a:lnTo>
                    <a:lnTo>
                      <a:pt x="45" y="202"/>
                    </a:lnTo>
                    <a:lnTo>
                      <a:pt x="56" y="204"/>
                    </a:lnTo>
                    <a:lnTo>
                      <a:pt x="64" y="206"/>
                    </a:lnTo>
                    <a:lnTo>
                      <a:pt x="71" y="208"/>
                    </a:lnTo>
                    <a:lnTo>
                      <a:pt x="77" y="210"/>
                    </a:lnTo>
                    <a:lnTo>
                      <a:pt x="86" y="213"/>
                    </a:lnTo>
                    <a:lnTo>
                      <a:pt x="97" y="215"/>
                    </a:lnTo>
                    <a:lnTo>
                      <a:pt x="103" y="217"/>
                    </a:lnTo>
                    <a:lnTo>
                      <a:pt x="109" y="219"/>
                    </a:lnTo>
                    <a:lnTo>
                      <a:pt x="120" y="221"/>
                    </a:lnTo>
                    <a:lnTo>
                      <a:pt x="129" y="223"/>
                    </a:lnTo>
                    <a:lnTo>
                      <a:pt x="135" y="223"/>
                    </a:lnTo>
                    <a:lnTo>
                      <a:pt x="142" y="225"/>
                    </a:lnTo>
                    <a:lnTo>
                      <a:pt x="150" y="228"/>
                    </a:lnTo>
                    <a:lnTo>
                      <a:pt x="159" y="230"/>
                    </a:lnTo>
                    <a:lnTo>
                      <a:pt x="163" y="230"/>
                    </a:lnTo>
                    <a:lnTo>
                      <a:pt x="167" y="232"/>
                    </a:lnTo>
                    <a:lnTo>
                      <a:pt x="176" y="234"/>
                    </a:lnTo>
                    <a:close/>
                  </a:path>
                </a:pathLst>
              </a:custGeom>
              <a:solidFill>
                <a:srgbClr val="DBE5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533" name="Freeform 349"/>
              <p:cNvSpPr>
                <a:spLocks/>
              </p:cNvSpPr>
              <p:nvPr/>
            </p:nvSpPr>
            <p:spPr bwMode="auto">
              <a:xfrm>
                <a:off x="2510" y="3198"/>
                <a:ext cx="197" cy="240"/>
              </a:xfrm>
              <a:custGeom>
                <a:avLst/>
                <a:gdLst>
                  <a:gd name="T0" fmla="*/ 182 w 197"/>
                  <a:gd name="T1" fmla="*/ 240 h 240"/>
                  <a:gd name="T2" fmla="*/ 195 w 197"/>
                  <a:gd name="T3" fmla="*/ 214 h 240"/>
                  <a:gd name="T4" fmla="*/ 197 w 197"/>
                  <a:gd name="T5" fmla="*/ 165 h 240"/>
                  <a:gd name="T6" fmla="*/ 197 w 197"/>
                  <a:gd name="T7" fmla="*/ 122 h 240"/>
                  <a:gd name="T8" fmla="*/ 195 w 197"/>
                  <a:gd name="T9" fmla="*/ 68 h 240"/>
                  <a:gd name="T10" fmla="*/ 182 w 197"/>
                  <a:gd name="T11" fmla="*/ 38 h 240"/>
                  <a:gd name="T12" fmla="*/ 165 w 197"/>
                  <a:gd name="T13" fmla="*/ 30 h 240"/>
                  <a:gd name="T14" fmla="*/ 152 w 197"/>
                  <a:gd name="T15" fmla="*/ 27 h 240"/>
                  <a:gd name="T16" fmla="*/ 133 w 197"/>
                  <a:gd name="T17" fmla="*/ 23 h 240"/>
                  <a:gd name="T18" fmla="*/ 120 w 197"/>
                  <a:gd name="T19" fmla="*/ 19 h 240"/>
                  <a:gd name="T20" fmla="*/ 101 w 197"/>
                  <a:gd name="T21" fmla="*/ 15 h 240"/>
                  <a:gd name="T22" fmla="*/ 88 w 197"/>
                  <a:gd name="T23" fmla="*/ 12 h 240"/>
                  <a:gd name="T24" fmla="*/ 68 w 197"/>
                  <a:gd name="T25" fmla="*/ 10 h 240"/>
                  <a:gd name="T26" fmla="*/ 58 w 197"/>
                  <a:gd name="T27" fmla="*/ 8 h 240"/>
                  <a:gd name="T28" fmla="*/ 41 w 197"/>
                  <a:gd name="T29" fmla="*/ 4 h 240"/>
                  <a:gd name="T30" fmla="*/ 32 w 197"/>
                  <a:gd name="T31" fmla="*/ 2 h 240"/>
                  <a:gd name="T32" fmla="*/ 15 w 197"/>
                  <a:gd name="T33" fmla="*/ 2 h 240"/>
                  <a:gd name="T34" fmla="*/ 2 w 197"/>
                  <a:gd name="T35" fmla="*/ 25 h 240"/>
                  <a:gd name="T36" fmla="*/ 0 w 197"/>
                  <a:gd name="T37" fmla="*/ 75 h 240"/>
                  <a:gd name="T38" fmla="*/ 0 w 197"/>
                  <a:gd name="T39" fmla="*/ 117 h 240"/>
                  <a:gd name="T40" fmla="*/ 2 w 197"/>
                  <a:gd name="T41" fmla="*/ 167 h 240"/>
                  <a:gd name="T42" fmla="*/ 15 w 197"/>
                  <a:gd name="T43" fmla="*/ 197 h 240"/>
                  <a:gd name="T44" fmla="*/ 32 w 197"/>
                  <a:gd name="T45" fmla="*/ 205 h 240"/>
                  <a:gd name="T46" fmla="*/ 45 w 197"/>
                  <a:gd name="T47" fmla="*/ 207 h 240"/>
                  <a:gd name="T48" fmla="*/ 64 w 197"/>
                  <a:gd name="T49" fmla="*/ 212 h 240"/>
                  <a:gd name="T50" fmla="*/ 77 w 197"/>
                  <a:gd name="T51" fmla="*/ 218 h 240"/>
                  <a:gd name="T52" fmla="*/ 96 w 197"/>
                  <a:gd name="T53" fmla="*/ 222 h 240"/>
                  <a:gd name="T54" fmla="*/ 109 w 197"/>
                  <a:gd name="T55" fmla="*/ 227 h 240"/>
                  <a:gd name="T56" fmla="*/ 126 w 197"/>
                  <a:gd name="T57" fmla="*/ 231 h 240"/>
                  <a:gd name="T58" fmla="*/ 139 w 197"/>
                  <a:gd name="T59" fmla="*/ 233 h 240"/>
                  <a:gd name="T60" fmla="*/ 156 w 197"/>
                  <a:gd name="T61" fmla="*/ 237 h 240"/>
                  <a:gd name="T62" fmla="*/ 165 w 197"/>
                  <a:gd name="T63" fmla="*/ 24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7" h="240">
                    <a:moveTo>
                      <a:pt x="173" y="240"/>
                    </a:moveTo>
                    <a:lnTo>
                      <a:pt x="182" y="240"/>
                    </a:lnTo>
                    <a:lnTo>
                      <a:pt x="191" y="229"/>
                    </a:lnTo>
                    <a:lnTo>
                      <a:pt x="195" y="214"/>
                    </a:lnTo>
                    <a:lnTo>
                      <a:pt x="197" y="195"/>
                    </a:lnTo>
                    <a:lnTo>
                      <a:pt x="197" y="165"/>
                    </a:lnTo>
                    <a:lnTo>
                      <a:pt x="197" y="143"/>
                    </a:lnTo>
                    <a:lnTo>
                      <a:pt x="197" y="122"/>
                    </a:lnTo>
                    <a:lnTo>
                      <a:pt x="197" y="90"/>
                    </a:lnTo>
                    <a:lnTo>
                      <a:pt x="195" y="68"/>
                    </a:lnTo>
                    <a:lnTo>
                      <a:pt x="191" y="51"/>
                    </a:lnTo>
                    <a:lnTo>
                      <a:pt x="182" y="38"/>
                    </a:lnTo>
                    <a:lnTo>
                      <a:pt x="173" y="32"/>
                    </a:lnTo>
                    <a:lnTo>
                      <a:pt x="165" y="30"/>
                    </a:lnTo>
                    <a:lnTo>
                      <a:pt x="158" y="27"/>
                    </a:lnTo>
                    <a:lnTo>
                      <a:pt x="152" y="27"/>
                    </a:lnTo>
                    <a:lnTo>
                      <a:pt x="141" y="25"/>
                    </a:lnTo>
                    <a:lnTo>
                      <a:pt x="133" y="23"/>
                    </a:lnTo>
                    <a:lnTo>
                      <a:pt x="126" y="21"/>
                    </a:lnTo>
                    <a:lnTo>
                      <a:pt x="120" y="19"/>
                    </a:lnTo>
                    <a:lnTo>
                      <a:pt x="111" y="17"/>
                    </a:lnTo>
                    <a:lnTo>
                      <a:pt x="101" y="15"/>
                    </a:lnTo>
                    <a:lnTo>
                      <a:pt x="94" y="15"/>
                    </a:lnTo>
                    <a:lnTo>
                      <a:pt x="88" y="12"/>
                    </a:lnTo>
                    <a:lnTo>
                      <a:pt x="77" y="10"/>
                    </a:lnTo>
                    <a:lnTo>
                      <a:pt x="68" y="10"/>
                    </a:lnTo>
                    <a:lnTo>
                      <a:pt x="64" y="8"/>
                    </a:lnTo>
                    <a:lnTo>
                      <a:pt x="58" y="8"/>
                    </a:lnTo>
                    <a:lnTo>
                      <a:pt x="49" y="6"/>
                    </a:lnTo>
                    <a:lnTo>
                      <a:pt x="41" y="4"/>
                    </a:lnTo>
                    <a:lnTo>
                      <a:pt x="36" y="2"/>
                    </a:lnTo>
                    <a:lnTo>
                      <a:pt x="32" y="2"/>
                    </a:lnTo>
                    <a:lnTo>
                      <a:pt x="23" y="0"/>
                    </a:lnTo>
                    <a:lnTo>
                      <a:pt x="15" y="2"/>
                    </a:lnTo>
                    <a:lnTo>
                      <a:pt x="6" y="10"/>
                    </a:lnTo>
                    <a:lnTo>
                      <a:pt x="2" y="25"/>
                    </a:lnTo>
                    <a:lnTo>
                      <a:pt x="0" y="45"/>
                    </a:lnTo>
                    <a:lnTo>
                      <a:pt x="0" y="75"/>
                    </a:lnTo>
                    <a:lnTo>
                      <a:pt x="0" y="96"/>
                    </a:lnTo>
                    <a:lnTo>
                      <a:pt x="0" y="117"/>
                    </a:lnTo>
                    <a:lnTo>
                      <a:pt x="0" y="147"/>
                    </a:lnTo>
                    <a:lnTo>
                      <a:pt x="2" y="167"/>
                    </a:lnTo>
                    <a:lnTo>
                      <a:pt x="6" y="184"/>
                    </a:lnTo>
                    <a:lnTo>
                      <a:pt x="15" y="197"/>
                    </a:lnTo>
                    <a:lnTo>
                      <a:pt x="23" y="203"/>
                    </a:lnTo>
                    <a:lnTo>
                      <a:pt x="32" y="205"/>
                    </a:lnTo>
                    <a:lnTo>
                      <a:pt x="38" y="205"/>
                    </a:lnTo>
                    <a:lnTo>
                      <a:pt x="45" y="207"/>
                    </a:lnTo>
                    <a:lnTo>
                      <a:pt x="53" y="210"/>
                    </a:lnTo>
                    <a:lnTo>
                      <a:pt x="64" y="212"/>
                    </a:lnTo>
                    <a:lnTo>
                      <a:pt x="71" y="214"/>
                    </a:lnTo>
                    <a:lnTo>
                      <a:pt x="77" y="218"/>
                    </a:lnTo>
                    <a:lnTo>
                      <a:pt x="86" y="220"/>
                    </a:lnTo>
                    <a:lnTo>
                      <a:pt x="96" y="222"/>
                    </a:lnTo>
                    <a:lnTo>
                      <a:pt x="103" y="225"/>
                    </a:lnTo>
                    <a:lnTo>
                      <a:pt x="109" y="227"/>
                    </a:lnTo>
                    <a:lnTo>
                      <a:pt x="118" y="229"/>
                    </a:lnTo>
                    <a:lnTo>
                      <a:pt x="126" y="231"/>
                    </a:lnTo>
                    <a:lnTo>
                      <a:pt x="133" y="233"/>
                    </a:lnTo>
                    <a:lnTo>
                      <a:pt x="139" y="233"/>
                    </a:lnTo>
                    <a:lnTo>
                      <a:pt x="148" y="235"/>
                    </a:lnTo>
                    <a:lnTo>
                      <a:pt x="156" y="237"/>
                    </a:lnTo>
                    <a:lnTo>
                      <a:pt x="161" y="237"/>
                    </a:lnTo>
                    <a:lnTo>
                      <a:pt x="165" y="240"/>
                    </a:lnTo>
                    <a:lnTo>
                      <a:pt x="173" y="240"/>
                    </a:lnTo>
                    <a:close/>
                  </a:path>
                </a:pathLst>
              </a:custGeom>
              <a:solidFill>
                <a:srgbClr val="DBE5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534" name="Freeform 350"/>
              <p:cNvSpPr>
                <a:spLocks/>
              </p:cNvSpPr>
              <p:nvPr/>
            </p:nvSpPr>
            <p:spPr bwMode="auto">
              <a:xfrm>
                <a:off x="2731" y="3245"/>
                <a:ext cx="199" cy="252"/>
              </a:xfrm>
              <a:custGeom>
                <a:avLst/>
                <a:gdLst>
                  <a:gd name="T0" fmla="*/ 184 w 199"/>
                  <a:gd name="T1" fmla="*/ 250 h 252"/>
                  <a:gd name="T2" fmla="*/ 197 w 199"/>
                  <a:gd name="T3" fmla="*/ 225 h 252"/>
                  <a:gd name="T4" fmla="*/ 199 w 199"/>
                  <a:gd name="T5" fmla="*/ 171 h 252"/>
                  <a:gd name="T6" fmla="*/ 199 w 199"/>
                  <a:gd name="T7" fmla="*/ 124 h 252"/>
                  <a:gd name="T8" fmla="*/ 197 w 199"/>
                  <a:gd name="T9" fmla="*/ 70 h 252"/>
                  <a:gd name="T10" fmla="*/ 184 w 199"/>
                  <a:gd name="T11" fmla="*/ 40 h 252"/>
                  <a:gd name="T12" fmla="*/ 167 w 199"/>
                  <a:gd name="T13" fmla="*/ 32 h 252"/>
                  <a:gd name="T14" fmla="*/ 154 w 199"/>
                  <a:gd name="T15" fmla="*/ 28 h 252"/>
                  <a:gd name="T16" fmla="*/ 134 w 199"/>
                  <a:gd name="T17" fmla="*/ 23 h 252"/>
                  <a:gd name="T18" fmla="*/ 122 w 199"/>
                  <a:gd name="T19" fmla="*/ 23 h 252"/>
                  <a:gd name="T20" fmla="*/ 102 w 199"/>
                  <a:gd name="T21" fmla="*/ 19 h 252"/>
                  <a:gd name="T22" fmla="*/ 90 w 199"/>
                  <a:gd name="T23" fmla="*/ 13 h 252"/>
                  <a:gd name="T24" fmla="*/ 70 w 199"/>
                  <a:gd name="T25" fmla="*/ 8 h 252"/>
                  <a:gd name="T26" fmla="*/ 57 w 199"/>
                  <a:gd name="T27" fmla="*/ 8 h 252"/>
                  <a:gd name="T28" fmla="*/ 40 w 199"/>
                  <a:gd name="T29" fmla="*/ 4 h 252"/>
                  <a:gd name="T30" fmla="*/ 32 w 199"/>
                  <a:gd name="T31" fmla="*/ 2 h 252"/>
                  <a:gd name="T32" fmla="*/ 15 w 199"/>
                  <a:gd name="T33" fmla="*/ 2 h 252"/>
                  <a:gd name="T34" fmla="*/ 2 w 199"/>
                  <a:gd name="T35" fmla="*/ 28 h 252"/>
                  <a:gd name="T36" fmla="*/ 0 w 199"/>
                  <a:gd name="T37" fmla="*/ 79 h 252"/>
                  <a:gd name="T38" fmla="*/ 2 w 199"/>
                  <a:gd name="T39" fmla="*/ 122 h 252"/>
                  <a:gd name="T40" fmla="*/ 4 w 199"/>
                  <a:gd name="T41" fmla="*/ 175 h 252"/>
                  <a:gd name="T42" fmla="*/ 15 w 199"/>
                  <a:gd name="T43" fmla="*/ 205 h 252"/>
                  <a:gd name="T44" fmla="*/ 34 w 199"/>
                  <a:gd name="T45" fmla="*/ 214 h 252"/>
                  <a:gd name="T46" fmla="*/ 47 w 199"/>
                  <a:gd name="T47" fmla="*/ 220 h 252"/>
                  <a:gd name="T48" fmla="*/ 64 w 199"/>
                  <a:gd name="T49" fmla="*/ 222 h 252"/>
                  <a:gd name="T50" fmla="*/ 77 w 199"/>
                  <a:gd name="T51" fmla="*/ 225 h 252"/>
                  <a:gd name="T52" fmla="*/ 96 w 199"/>
                  <a:gd name="T53" fmla="*/ 229 h 252"/>
                  <a:gd name="T54" fmla="*/ 109 w 199"/>
                  <a:gd name="T55" fmla="*/ 235 h 252"/>
                  <a:gd name="T56" fmla="*/ 128 w 199"/>
                  <a:gd name="T57" fmla="*/ 240 h 252"/>
                  <a:gd name="T58" fmla="*/ 141 w 199"/>
                  <a:gd name="T59" fmla="*/ 242 h 252"/>
                  <a:gd name="T60" fmla="*/ 158 w 199"/>
                  <a:gd name="T61" fmla="*/ 246 h 252"/>
                  <a:gd name="T62" fmla="*/ 167 w 199"/>
                  <a:gd name="T63" fmla="*/ 25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9" h="252">
                    <a:moveTo>
                      <a:pt x="175" y="252"/>
                    </a:moveTo>
                    <a:lnTo>
                      <a:pt x="184" y="250"/>
                    </a:lnTo>
                    <a:lnTo>
                      <a:pt x="192" y="240"/>
                    </a:lnTo>
                    <a:lnTo>
                      <a:pt x="197" y="225"/>
                    </a:lnTo>
                    <a:lnTo>
                      <a:pt x="199" y="203"/>
                    </a:lnTo>
                    <a:lnTo>
                      <a:pt x="199" y="171"/>
                    </a:lnTo>
                    <a:lnTo>
                      <a:pt x="199" y="148"/>
                    </a:lnTo>
                    <a:lnTo>
                      <a:pt x="199" y="124"/>
                    </a:lnTo>
                    <a:lnTo>
                      <a:pt x="199" y="92"/>
                    </a:lnTo>
                    <a:lnTo>
                      <a:pt x="197" y="70"/>
                    </a:lnTo>
                    <a:lnTo>
                      <a:pt x="192" y="53"/>
                    </a:lnTo>
                    <a:lnTo>
                      <a:pt x="184" y="40"/>
                    </a:lnTo>
                    <a:lnTo>
                      <a:pt x="175" y="34"/>
                    </a:lnTo>
                    <a:lnTo>
                      <a:pt x="167" y="32"/>
                    </a:lnTo>
                    <a:lnTo>
                      <a:pt x="160" y="30"/>
                    </a:lnTo>
                    <a:lnTo>
                      <a:pt x="154" y="28"/>
                    </a:lnTo>
                    <a:lnTo>
                      <a:pt x="143" y="25"/>
                    </a:lnTo>
                    <a:lnTo>
                      <a:pt x="134" y="23"/>
                    </a:lnTo>
                    <a:lnTo>
                      <a:pt x="128" y="23"/>
                    </a:lnTo>
                    <a:lnTo>
                      <a:pt x="122" y="23"/>
                    </a:lnTo>
                    <a:lnTo>
                      <a:pt x="113" y="21"/>
                    </a:lnTo>
                    <a:lnTo>
                      <a:pt x="102" y="19"/>
                    </a:lnTo>
                    <a:lnTo>
                      <a:pt x="96" y="15"/>
                    </a:lnTo>
                    <a:lnTo>
                      <a:pt x="90" y="13"/>
                    </a:lnTo>
                    <a:lnTo>
                      <a:pt x="79" y="10"/>
                    </a:lnTo>
                    <a:lnTo>
                      <a:pt x="70" y="8"/>
                    </a:lnTo>
                    <a:lnTo>
                      <a:pt x="64" y="8"/>
                    </a:lnTo>
                    <a:lnTo>
                      <a:pt x="57" y="8"/>
                    </a:lnTo>
                    <a:lnTo>
                      <a:pt x="49" y="6"/>
                    </a:lnTo>
                    <a:lnTo>
                      <a:pt x="40" y="4"/>
                    </a:lnTo>
                    <a:lnTo>
                      <a:pt x="36" y="2"/>
                    </a:lnTo>
                    <a:lnTo>
                      <a:pt x="32" y="2"/>
                    </a:lnTo>
                    <a:lnTo>
                      <a:pt x="23" y="0"/>
                    </a:lnTo>
                    <a:lnTo>
                      <a:pt x="15" y="2"/>
                    </a:lnTo>
                    <a:lnTo>
                      <a:pt x="6" y="13"/>
                    </a:lnTo>
                    <a:lnTo>
                      <a:pt x="2" y="28"/>
                    </a:lnTo>
                    <a:lnTo>
                      <a:pt x="0" y="49"/>
                    </a:lnTo>
                    <a:lnTo>
                      <a:pt x="0" y="79"/>
                    </a:lnTo>
                    <a:lnTo>
                      <a:pt x="2" y="100"/>
                    </a:lnTo>
                    <a:lnTo>
                      <a:pt x="2" y="122"/>
                    </a:lnTo>
                    <a:lnTo>
                      <a:pt x="2" y="154"/>
                    </a:lnTo>
                    <a:lnTo>
                      <a:pt x="4" y="175"/>
                    </a:lnTo>
                    <a:lnTo>
                      <a:pt x="8" y="193"/>
                    </a:lnTo>
                    <a:lnTo>
                      <a:pt x="15" y="205"/>
                    </a:lnTo>
                    <a:lnTo>
                      <a:pt x="23" y="212"/>
                    </a:lnTo>
                    <a:lnTo>
                      <a:pt x="34" y="214"/>
                    </a:lnTo>
                    <a:lnTo>
                      <a:pt x="40" y="216"/>
                    </a:lnTo>
                    <a:lnTo>
                      <a:pt x="47" y="220"/>
                    </a:lnTo>
                    <a:lnTo>
                      <a:pt x="55" y="222"/>
                    </a:lnTo>
                    <a:lnTo>
                      <a:pt x="64" y="222"/>
                    </a:lnTo>
                    <a:lnTo>
                      <a:pt x="70" y="225"/>
                    </a:lnTo>
                    <a:lnTo>
                      <a:pt x="77" y="225"/>
                    </a:lnTo>
                    <a:lnTo>
                      <a:pt x="87" y="227"/>
                    </a:lnTo>
                    <a:lnTo>
                      <a:pt x="96" y="229"/>
                    </a:lnTo>
                    <a:lnTo>
                      <a:pt x="102" y="231"/>
                    </a:lnTo>
                    <a:lnTo>
                      <a:pt x="109" y="235"/>
                    </a:lnTo>
                    <a:lnTo>
                      <a:pt x="119" y="237"/>
                    </a:lnTo>
                    <a:lnTo>
                      <a:pt x="128" y="240"/>
                    </a:lnTo>
                    <a:lnTo>
                      <a:pt x="134" y="240"/>
                    </a:lnTo>
                    <a:lnTo>
                      <a:pt x="141" y="242"/>
                    </a:lnTo>
                    <a:lnTo>
                      <a:pt x="149" y="244"/>
                    </a:lnTo>
                    <a:lnTo>
                      <a:pt x="158" y="246"/>
                    </a:lnTo>
                    <a:lnTo>
                      <a:pt x="162" y="248"/>
                    </a:lnTo>
                    <a:lnTo>
                      <a:pt x="167" y="250"/>
                    </a:lnTo>
                    <a:lnTo>
                      <a:pt x="175" y="252"/>
                    </a:lnTo>
                    <a:close/>
                  </a:path>
                </a:pathLst>
              </a:custGeom>
              <a:solidFill>
                <a:srgbClr val="DBE5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535" name="Freeform 351"/>
              <p:cNvSpPr>
                <a:spLocks/>
              </p:cNvSpPr>
              <p:nvPr/>
            </p:nvSpPr>
            <p:spPr bwMode="auto">
              <a:xfrm>
                <a:off x="2392" y="3433"/>
                <a:ext cx="199" cy="244"/>
              </a:xfrm>
              <a:custGeom>
                <a:avLst/>
                <a:gdLst>
                  <a:gd name="T0" fmla="*/ 167 w 199"/>
                  <a:gd name="T1" fmla="*/ 39 h 244"/>
                  <a:gd name="T2" fmla="*/ 154 w 199"/>
                  <a:gd name="T3" fmla="*/ 34 h 244"/>
                  <a:gd name="T4" fmla="*/ 135 w 199"/>
                  <a:gd name="T5" fmla="*/ 30 h 244"/>
                  <a:gd name="T6" fmla="*/ 122 w 199"/>
                  <a:gd name="T7" fmla="*/ 26 h 244"/>
                  <a:gd name="T8" fmla="*/ 103 w 199"/>
                  <a:gd name="T9" fmla="*/ 22 h 244"/>
                  <a:gd name="T10" fmla="*/ 90 w 199"/>
                  <a:gd name="T11" fmla="*/ 17 h 244"/>
                  <a:gd name="T12" fmla="*/ 71 w 199"/>
                  <a:gd name="T13" fmla="*/ 13 h 244"/>
                  <a:gd name="T14" fmla="*/ 58 w 199"/>
                  <a:gd name="T15" fmla="*/ 11 h 244"/>
                  <a:gd name="T16" fmla="*/ 41 w 199"/>
                  <a:gd name="T17" fmla="*/ 7 h 244"/>
                  <a:gd name="T18" fmla="*/ 32 w 199"/>
                  <a:gd name="T19" fmla="*/ 2 h 244"/>
                  <a:gd name="T20" fmla="*/ 15 w 199"/>
                  <a:gd name="T21" fmla="*/ 2 h 244"/>
                  <a:gd name="T22" fmla="*/ 2 w 199"/>
                  <a:gd name="T23" fmla="*/ 26 h 244"/>
                  <a:gd name="T24" fmla="*/ 0 w 199"/>
                  <a:gd name="T25" fmla="*/ 73 h 244"/>
                  <a:gd name="T26" fmla="*/ 0 w 199"/>
                  <a:gd name="T27" fmla="*/ 114 h 244"/>
                  <a:gd name="T28" fmla="*/ 2 w 199"/>
                  <a:gd name="T29" fmla="*/ 163 h 244"/>
                  <a:gd name="T30" fmla="*/ 15 w 199"/>
                  <a:gd name="T31" fmla="*/ 193 h 244"/>
                  <a:gd name="T32" fmla="*/ 34 w 199"/>
                  <a:gd name="T33" fmla="*/ 202 h 244"/>
                  <a:gd name="T34" fmla="*/ 47 w 199"/>
                  <a:gd name="T35" fmla="*/ 208 h 244"/>
                  <a:gd name="T36" fmla="*/ 64 w 199"/>
                  <a:gd name="T37" fmla="*/ 212 h 244"/>
                  <a:gd name="T38" fmla="*/ 77 w 199"/>
                  <a:gd name="T39" fmla="*/ 217 h 244"/>
                  <a:gd name="T40" fmla="*/ 97 w 199"/>
                  <a:gd name="T41" fmla="*/ 221 h 244"/>
                  <a:gd name="T42" fmla="*/ 109 w 199"/>
                  <a:gd name="T43" fmla="*/ 225 h 244"/>
                  <a:gd name="T44" fmla="*/ 129 w 199"/>
                  <a:gd name="T45" fmla="*/ 229 h 244"/>
                  <a:gd name="T46" fmla="*/ 141 w 199"/>
                  <a:gd name="T47" fmla="*/ 236 h 244"/>
                  <a:gd name="T48" fmla="*/ 159 w 199"/>
                  <a:gd name="T49" fmla="*/ 240 h 244"/>
                  <a:gd name="T50" fmla="*/ 167 w 199"/>
                  <a:gd name="T51" fmla="*/ 242 h 244"/>
                  <a:gd name="T52" fmla="*/ 184 w 199"/>
                  <a:gd name="T53" fmla="*/ 244 h 244"/>
                  <a:gd name="T54" fmla="*/ 197 w 199"/>
                  <a:gd name="T55" fmla="*/ 221 h 244"/>
                  <a:gd name="T56" fmla="*/ 199 w 199"/>
                  <a:gd name="T57" fmla="*/ 169 h 244"/>
                  <a:gd name="T58" fmla="*/ 199 w 199"/>
                  <a:gd name="T59" fmla="*/ 127 h 244"/>
                  <a:gd name="T60" fmla="*/ 197 w 199"/>
                  <a:gd name="T61" fmla="*/ 77 h 244"/>
                  <a:gd name="T62" fmla="*/ 184 w 199"/>
                  <a:gd name="T63" fmla="*/ 47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9" h="244">
                    <a:moveTo>
                      <a:pt x="176" y="41"/>
                    </a:moveTo>
                    <a:lnTo>
                      <a:pt x="167" y="39"/>
                    </a:lnTo>
                    <a:lnTo>
                      <a:pt x="161" y="37"/>
                    </a:lnTo>
                    <a:lnTo>
                      <a:pt x="154" y="34"/>
                    </a:lnTo>
                    <a:lnTo>
                      <a:pt x="144" y="32"/>
                    </a:lnTo>
                    <a:lnTo>
                      <a:pt x="135" y="30"/>
                    </a:lnTo>
                    <a:lnTo>
                      <a:pt x="129" y="28"/>
                    </a:lnTo>
                    <a:lnTo>
                      <a:pt x="122" y="26"/>
                    </a:lnTo>
                    <a:lnTo>
                      <a:pt x="114" y="24"/>
                    </a:lnTo>
                    <a:lnTo>
                      <a:pt x="103" y="22"/>
                    </a:lnTo>
                    <a:lnTo>
                      <a:pt x="97" y="19"/>
                    </a:lnTo>
                    <a:lnTo>
                      <a:pt x="90" y="17"/>
                    </a:lnTo>
                    <a:lnTo>
                      <a:pt x="79" y="15"/>
                    </a:lnTo>
                    <a:lnTo>
                      <a:pt x="71" y="13"/>
                    </a:lnTo>
                    <a:lnTo>
                      <a:pt x="64" y="11"/>
                    </a:lnTo>
                    <a:lnTo>
                      <a:pt x="58" y="11"/>
                    </a:lnTo>
                    <a:lnTo>
                      <a:pt x="49" y="9"/>
                    </a:lnTo>
                    <a:lnTo>
                      <a:pt x="41" y="7"/>
                    </a:lnTo>
                    <a:lnTo>
                      <a:pt x="37" y="5"/>
                    </a:lnTo>
                    <a:lnTo>
                      <a:pt x="32" y="2"/>
                    </a:lnTo>
                    <a:lnTo>
                      <a:pt x="24" y="0"/>
                    </a:lnTo>
                    <a:lnTo>
                      <a:pt x="15" y="2"/>
                    </a:lnTo>
                    <a:lnTo>
                      <a:pt x="7" y="11"/>
                    </a:lnTo>
                    <a:lnTo>
                      <a:pt x="2" y="26"/>
                    </a:lnTo>
                    <a:lnTo>
                      <a:pt x="0" y="43"/>
                    </a:lnTo>
                    <a:lnTo>
                      <a:pt x="0" y="73"/>
                    </a:lnTo>
                    <a:lnTo>
                      <a:pt x="0" y="94"/>
                    </a:lnTo>
                    <a:lnTo>
                      <a:pt x="0" y="114"/>
                    </a:lnTo>
                    <a:lnTo>
                      <a:pt x="0" y="144"/>
                    </a:lnTo>
                    <a:lnTo>
                      <a:pt x="2" y="163"/>
                    </a:lnTo>
                    <a:lnTo>
                      <a:pt x="7" y="180"/>
                    </a:lnTo>
                    <a:lnTo>
                      <a:pt x="15" y="193"/>
                    </a:lnTo>
                    <a:lnTo>
                      <a:pt x="24" y="199"/>
                    </a:lnTo>
                    <a:lnTo>
                      <a:pt x="34" y="202"/>
                    </a:lnTo>
                    <a:lnTo>
                      <a:pt x="41" y="204"/>
                    </a:lnTo>
                    <a:lnTo>
                      <a:pt x="47" y="208"/>
                    </a:lnTo>
                    <a:lnTo>
                      <a:pt x="56" y="210"/>
                    </a:lnTo>
                    <a:lnTo>
                      <a:pt x="64" y="212"/>
                    </a:lnTo>
                    <a:lnTo>
                      <a:pt x="71" y="214"/>
                    </a:lnTo>
                    <a:lnTo>
                      <a:pt x="77" y="217"/>
                    </a:lnTo>
                    <a:lnTo>
                      <a:pt x="86" y="219"/>
                    </a:lnTo>
                    <a:lnTo>
                      <a:pt x="97" y="221"/>
                    </a:lnTo>
                    <a:lnTo>
                      <a:pt x="103" y="223"/>
                    </a:lnTo>
                    <a:lnTo>
                      <a:pt x="109" y="225"/>
                    </a:lnTo>
                    <a:lnTo>
                      <a:pt x="120" y="227"/>
                    </a:lnTo>
                    <a:lnTo>
                      <a:pt x="129" y="229"/>
                    </a:lnTo>
                    <a:lnTo>
                      <a:pt x="135" y="232"/>
                    </a:lnTo>
                    <a:lnTo>
                      <a:pt x="141" y="236"/>
                    </a:lnTo>
                    <a:lnTo>
                      <a:pt x="150" y="238"/>
                    </a:lnTo>
                    <a:lnTo>
                      <a:pt x="159" y="240"/>
                    </a:lnTo>
                    <a:lnTo>
                      <a:pt x="163" y="240"/>
                    </a:lnTo>
                    <a:lnTo>
                      <a:pt x="167" y="242"/>
                    </a:lnTo>
                    <a:lnTo>
                      <a:pt x="176" y="244"/>
                    </a:lnTo>
                    <a:lnTo>
                      <a:pt x="184" y="244"/>
                    </a:lnTo>
                    <a:lnTo>
                      <a:pt x="193" y="236"/>
                    </a:lnTo>
                    <a:lnTo>
                      <a:pt x="197" y="221"/>
                    </a:lnTo>
                    <a:lnTo>
                      <a:pt x="199" y="202"/>
                    </a:lnTo>
                    <a:lnTo>
                      <a:pt x="199" y="169"/>
                    </a:lnTo>
                    <a:lnTo>
                      <a:pt x="199" y="148"/>
                    </a:lnTo>
                    <a:lnTo>
                      <a:pt x="199" y="127"/>
                    </a:lnTo>
                    <a:lnTo>
                      <a:pt x="199" y="97"/>
                    </a:lnTo>
                    <a:lnTo>
                      <a:pt x="197" y="77"/>
                    </a:lnTo>
                    <a:lnTo>
                      <a:pt x="193" y="60"/>
                    </a:lnTo>
                    <a:lnTo>
                      <a:pt x="184" y="47"/>
                    </a:lnTo>
                    <a:lnTo>
                      <a:pt x="176" y="41"/>
                    </a:lnTo>
                    <a:close/>
                  </a:path>
                </a:pathLst>
              </a:custGeom>
              <a:solidFill>
                <a:srgbClr val="DBE5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536" name="Freeform 352"/>
              <p:cNvSpPr>
                <a:spLocks/>
              </p:cNvSpPr>
              <p:nvPr/>
            </p:nvSpPr>
            <p:spPr bwMode="auto">
              <a:xfrm>
                <a:off x="2615" y="3491"/>
                <a:ext cx="199" cy="255"/>
              </a:xfrm>
              <a:custGeom>
                <a:avLst/>
                <a:gdLst>
                  <a:gd name="T0" fmla="*/ 165 w 199"/>
                  <a:gd name="T1" fmla="*/ 39 h 255"/>
                  <a:gd name="T2" fmla="*/ 152 w 199"/>
                  <a:gd name="T3" fmla="*/ 34 h 255"/>
                  <a:gd name="T4" fmla="*/ 135 w 199"/>
                  <a:gd name="T5" fmla="*/ 30 h 255"/>
                  <a:gd name="T6" fmla="*/ 122 w 199"/>
                  <a:gd name="T7" fmla="*/ 26 h 255"/>
                  <a:gd name="T8" fmla="*/ 103 w 199"/>
                  <a:gd name="T9" fmla="*/ 21 h 255"/>
                  <a:gd name="T10" fmla="*/ 90 w 199"/>
                  <a:gd name="T11" fmla="*/ 17 h 255"/>
                  <a:gd name="T12" fmla="*/ 71 w 199"/>
                  <a:gd name="T13" fmla="*/ 13 h 255"/>
                  <a:gd name="T14" fmla="*/ 58 w 199"/>
                  <a:gd name="T15" fmla="*/ 11 h 255"/>
                  <a:gd name="T16" fmla="*/ 41 w 199"/>
                  <a:gd name="T17" fmla="*/ 6 h 255"/>
                  <a:gd name="T18" fmla="*/ 32 w 199"/>
                  <a:gd name="T19" fmla="*/ 2 h 255"/>
                  <a:gd name="T20" fmla="*/ 15 w 199"/>
                  <a:gd name="T21" fmla="*/ 2 h 255"/>
                  <a:gd name="T22" fmla="*/ 2 w 199"/>
                  <a:gd name="T23" fmla="*/ 28 h 255"/>
                  <a:gd name="T24" fmla="*/ 0 w 199"/>
                  <a:gd name="T25" fmla="*/ 77 h 255"/>
                  <a:gd name="T26" fmla="*/ 0 w 199"/>
                  <a:gd name="T27" fmla="*/ 120 h 255"/>
                  <a:gd name="T28" fmla="*/ 2 w 199"/>
                  <a:gd name="T29" fmla="*/ 169 h 255"/>
                  <a:gd name="T30" fmla="*/ 15 w 199"/>
                  <a:gd name="T31" fmla="*/ 201 h 255"/>
                  <a:gd name="T32" fmla="*/ 32 w 199"/>
                  <a:gd name="T33" fmla="*/ 210 h 255"/>
                  <a:gd name="T34" fmla="*/ 45 w 199"/>
                  <a:gd name="T35" fmla="*/ 214 h 255"/>
                  <a:gd name="T36" fmla="*/ 64 w 199"/>
                  <a:gd name="T37" fmla="*/ 219 h 255"/>
                  <a:gd name="T38" fmla="*/ 77 w 199"/>
                  <a:gd name="T39" fmla="*/ 225 h 255"/>
                  <a:gd name="T40" fmla="*/ 96 w 199"/>
                  <a:gd name="T41" fmla="*/ 231 h 255"/>
                  <a:gd name="T42" fmla="*/ 109 w 199"/>
                  <a:gd name="T43" fmla="*/ 236 h 255"/>
                  <a:gd name="T44" fmla="*/ 128 w 199"/>
                  <a:gd name="T45" fmla="*/ 240 h 255"/>
                  <a:gd name="T46" fmla="*/ 141 w 199"/>
                  <a:gd name="T47" fmla="*/ 244 h 255"/>
                  <a:gd name="T48" fmla="*/ 158 w 199"/>
                  <a:gd name="T49" fmla="*/ 249 h 255"/>
                  <a:gd name="T50" fmla="*/ 167 w 199"/>
                  <a:gd name="T51" fmla="*/ 253 h 255"/>
                  <a:gd name="T52" fmla="*/ 184 w 199"/>
                  <a:gd name="T53" fmla="*/ 253 h 255"/>
                  <a:gd name="T54" fmla="*/ 197 w 199"/>
                  <a:gd name="T55" fmla="*/ 229 h 255"/>
                  <a:gd name="T56" fmla="*/ 199 w 199"/>
                  <a:gd name="T57" fmla="*/ 176 h 255"/>
                  <a:gd name="T58" fmla="*/ 197 w 199"/>
                  <a:gd name="T59" fmla="*/ 133 h 255"/>
                  <a:gd name="T60" fmla="*/ 195 w 199"/>
                  <a:gd name="T61" fmla="*/ 79 h 255"/>
                  <a:gd name="T62" fmla="*/ 184 w 199"/>
                  <a:gd name="T63" fmla="*/ 47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9" h="255">
                    <a:moveTo>
                      <a:pt x="176" y="41"/>
                    </a:moveTo>
                    <a:lnTo>
                      <a:pt x="165" y="39"/>
                    </a:lnTo>
                    <a:lnTo>
                      <a:pt x="158" y="36"/>
                    </a:lnTo>
                    <a:lnTo>
                      <a:pt x="152" y="34"/>
                    </a:lnTo>
                    <a:lnTo>
                      <a:pt x="143" y="32"/>
                    </a:lnTo>
                    <a:lnTo>
                      <a:pt x="135" y="30"/>
                    </a:lnTo>
                    <a:lnTo>
                      <a:pt x="128" y="28"/>
                    </a:lnTo>
                    <a:lnTo>
                      <a:pt x="122" y="26"/>
                    </a:lnTo>
                    <a:lnTo>
                      <a:pt x="111" y="24"/>
                    </a:lnTo>
                    <a:lnTo>
                      <a:pt x="103" y="21"/>
                    </a:lnTo>
                    <a:lnTo>
                      <a:pt x="96" y="19"/>
                    </a:lnTo>
                    <a:lnTo>
                      <a:pt x="90" y="17"/>
                    </a:lnTo>
                    <a:lnTo>
                      <a:pt x="79" y="15"/>
                    </a:lnTo>
                    <a:lnTo>
                      <a:pt x="71" y="13"/>
                    </a:lnTo>
                    <a:lnTo>
                      <a:pt x="64" y="11"/>
                    </a:lnTo>
                    <a:lnTo>
                      <a:pt x="58" y="11"/>
                    </a:lnTo>
                    <a:lnTo>
                      <a:pt x="49" y="9"/>
                    </a:lnTo>
                    <a:lnTo>
                      <a:pt x="41" y="6"/>
                    </a:lnTo>
                    <a:lnTo>
                      <a:pt x="36" y="4"/>
                    </a:lnTo>
                    <a:lnTo>
                      <a:pt x="32" y="2"/>
                    </a:lnTo>
                    <a:lnTo>
                      <a:pt x="23" y="0"/>
                    </a:lnTo>
                    <a:lnTo>
                      <a:pt x="15" y="2"/>
                    </a:lnTo>
                    <a:lnTo>
                      <a:pt x="6" y="11"/>
                    </a:lnTo>
                    <a:lnTo>
                      <a:pt x="2" y="28"/>
                    </a:lnTo>
                    <a:lnTo>
                      <a:pt x="0" y="47"/>
                    </a:lnTo>
                    <a:lnTo>
                      <a:pt x="0" y="77"/>
                    </a:lnTo>
                    <a:lnTo>
                      <a:pt x="0" y="99"/>
                    </a:lnTo>
                    <a:lnTo>
                      <a:pt x="0" y="120"/>
                    </a:lnTo>
                    <a:lnTo>
                      <a:pt x="0" y="150"/>
                    </a:lnTo>
                    <a:lnTo>
                      <a:pt x="2" y="169"/>
                    </a:lnTo>
                    <a:lnTo>
                      <a:pt x="6" y="189"/>
                    </a:lnTo>
                    <a:lnTo>
                      <a:pt x="15" y="201"/>
                    </a:lnTo>
                    <a:lnTo>
                      <a:pt x="23" y="208"/>
                    </a:lnTo>
                    <a:lnTo>
                      <a:pt x="32" y="210"/>
                    </a:lnTo>
                    <a:lnTo>
                      <a:pt x="38" y="212"/>
                    </a:lnTo>
                    <a:lnTo>
                      <a:pt x="45" y="214"/>
                    </a:lnTo>
                    <a:lnTo>
                      <a:pt x="56" y="216"/>
                    </a:lnTo>
                    <a:lnTo>
                      <a:pt x="64" y="219"/>
                    </a:lnTo>
                    <a:lnTo>
                      <a:pt x="71" y="223"/>
                    </a:lnTo>
                    <a:lnTo>
                      <a:pt x="77" y="225"/>
                    </a:lnTo>
                    <a:lnTo>
                      <a:pt x="86" y="229"/>
                    </a:lnTo>
                    <a:lnTo>
                      <a:pt x="96" y="231"/>
                    </a:lnTo>
                    <a:lnTo>
                      <a:pt x="103" y="234"/>
                    </a:lnTo>
                    <a:lnTo>
                      <a:pt x="109" y="236"/>
                    </a:lnTo>
                    <a:lnTo>
                      <a:pt x="120" y="238"/>
                    </a:lnTo>
                    <a:lnTo>
                      <a:pt x="128" y="240"/>
                    </a:lnTo>
                    <a:lnTo>
                      <a:pt x="135" y="242"/>
                    </a:lnTo>
                    <a:lnTo>
                      <a:pt x="141" y="244"/>
                    </a:lnTo>
                    <a:lnTo>
                      <a:pt x="150" y="246"/>
                    </a:lnTo>
                    <a:lnTo>
                      <a:pt x="158" y="249"/>
                    </a:lnTo>
                    <a:lnTo>
                      <a:pt x="163" y="251"/>
                    </a:lnTo>
                    <a:lnTo>
                      <a:pt x="167" y="253"/>
                    </a:lnTo>
                    <a:lnTo>
                      <a:pt x="176" y="255"/>
                    </a:lnTo>
                    <a:lnTo>
                      <a:pt x="184" y="253"/>
                    </a:lnTo>
                    <a:lnTo>
                      <a:pt x="193" y="244"/>
                    </a:lnTo>
                    <a:lnTo>
                      <a:pt x="197" y="229"/>
                    </a:lnTo>
                    <a:lnTo>
                      <a:pt x="199" y="208"/>
                    </a:lnTo>
                    <a:lnTo>
                      <a:pt x="199" y="176"/>
                    </a:lnTo>
                    <a:lnTo>
                      <a:pt x="199" y="154"/>
                    </a:lnTo>
                    <a:lnTo>
                      <a:pt x="197" y="133"/>
                    </a:lnTo>
                    <a:lnTo>
                      <a:pt x="197" y="101"/>
                    </a:lnTo>
                    <a:lnTo>
                      <a:pt x="195" y="79"/>
                    </a:lnTo>
                    <a:lnTo>
                      <a:pt x="191" y="60"/>
                    </a:lnTo>
                    <a:lnTo>
                      <a:pt x="184" y="47"/>
                    </a:lnTo>
                    <a:lnTo>
                      <a:pt x="176" y="41"/>
                    </a:lnTo>
                    <a:close/>
                  </a:path>
                </a:pathLst>
              </a:custGeom>
              <a:solidFill>
                <a:srgbClr val="DBE5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537" name="Freeform 353"/>
              <p:cNvSpPr>
                <a:spLocks/>
              </p:cNvSpPr>
              <p:nvPr/>
            </p:nvSpPr>
            <p:spPr bwMode="auto">
              <a:xfrm>
                <a:off x="2274" y="3390"/>
                <a:ext cx="99" cy="223"/>
              </a:xfrm>
              <a:custGeom>
                <a:avLst/>
                <a:gdLst>
                  <a:gd name="T0" fmla="*/ 99 w 99"/>
                  <a:gd name="T1" fmla="*/ 180 h 223"/>
                  <a:gd name="T2" fmla="*/ 99 w 99"/>
                  <a:gd name="T3" fmla="*/ 150 h 223"/>
                  <a:gd name="T4" fmla="*/ 99 w 99"/>
                  <a:gd name="T5" fmla="*/ 131 h 223"/>
                  <a:gd name="T6" fmla="*/ 99 w 99"/>
                  <a:gd name="T7" fmla="*/ 112 h 223"/>
                  <a:gd name="T8" fmla="*/ 99 w 99"/>
                  <a:gd name="T9" fmla="*/ 82 h 223"/>
                  <a:gd name="T10" fmla="*/ 97 w 99"/>
                  <a:gd name="T11" fmla="*/ 62 h 223"/>
                  <a:gd name="T12" fmla="*/ 92 w 99"/>
                  <a:gd name="T13" fmla="*/ 43 h 223"/>
                  <a:gd name="T14" fmla="*/ 84 w 99"/>
                  <a:gd name="T15" fmla="*/ 33 h 223"/>
                  <a:gd name="T16" fmla="*/ 75 w 99"/>
                  <a:gd name="T17" fmla="*/ 26 h 223"/>
                  <a:gd name="T18" fmla="*/ 65 w 99"/>
                  <a:gd name="T19" fmla="*/ 22 h 223"/>
                  <a:gd name="T20" fmla="*/ 56 w 99"/>
                  <a:gd name="T21" fmla="*/ 20 h 223"/>
                  <a:gd name="T22" fmla="*/ 47 w 99"/>
                  <a:gd name="T23" fmla="*/ 18 h 223"/>
                  <a:gd name="T24" fmla="*/ 37 w 99"/>
                  <a:gd name="T25" fmla="*/ 15 h 223"/>
                  <a:gd name="T26" fmla="*/ 28 w 99"/>
                  <a:gd name="T27" fmla="*/ 9 h 223"/>
                  <a:gd name="T28" fmla="*/ 20 w 99"/>
                  <a:gd name="T29" fmla="*/ 3 h 223"/>
                  <a:gd name="T30" fmla="*/ 13 w 99"/>
                  <a:gd name="T31" fmla="*/ 0 h 223"/>
                  <a:gd name="T32" fmla="*/ 7 w 99"/>
                  <a:gd name="T33" fmla="*/ 9 h 223"/>
                  <a:gd name="T34" fmla="*/ 0 w 99"/>
                  <a:gd name="T35" fmla="*/ 24 h 223"/>
                  <a:gd name="T36" fmla="*/ 2 w 99"/>
                  <a:gd name="T37" fmla="*/ 39 h 223"/>
                  <a:gd name="T38" fmla="*/ 5 w 99"/>
                  <a:gd name="T39" fmla="*/ 56 h 223"/>
                  <a:gd name="T40" fmla="*/ 7 w 99"/>
                  <a:gd name="T41" fmla="*/ 77 h 223"/>
                  <a:gd name="T42" fmla="*/ 7 w 99"/>
                  <a:gd name="T43" fmla="*/ 99 h 223"/>
                  <a:gd name="T44" fmla="*/ 7 w 99"/>
                  <a:gd name="T45" fmla="*/ 112 h 223"/>
                  <a:gd name="T46" fmla="*/ 7 w 99"/>
                  <a:gd name="T47" fmla="*/ 127 h 223"/>
                  <a:gd name="T48" fmla="*/ 7 w 99"/>
                  <a:gd name="T49" fmla="*/ 148 h 223"/>
                  <a:gd name="T50" fmla="*/ 5 w 99"/>
                  <a:gd name="T51" fmla="*/ 165 h 223"/>
                  <a:gd name="T52" fmla="*/ 2 w 99"/>
                  <a:gd name="T53" fmla="*/ 178 h 223"/>
                  <a:gd name="T54" fmla="*/ 2 w 99"/>
                  <a:gd name="T55" fmla="*/ 189 h 223"/>
                  <a:gd name="T56" fmla="*/ 7 w 99"/>
                  <a:gd name="T57" fmla="*/ 202 h 223"/>
                  <a:gd name="T58" fmla="*/ 17 w 99"/>
                  <a:gd name="T59" fmla="*/ 215 h 223"/>
                  <a:gd name="T60" fmla="*/ 24 w 99"/>
                  <a:gd name="T61" fmla="*/ 217 h 223"/>
                  <a:gd name="T62" fmla="*/ 32 w 99"/>
                  <a:gd name="T63" fmla="*/ 215 h 223"/>
                  <a:gd name="T64" fmla="*/ 45 w 99"/>
                  <a:gd name="T65" fmla="*/ 215 h 223"/>
                  <a:gd name="T66" fmla="*/ 54 w 99"/>
                  <a:gd name="T67" fmla="*/ 217 h 223"/>
                  <a:gd name="T68" fmla="*/ 60 w 99"/>
                  <a:gd name="T69" fmla="*/ 219 h 223"/>
                  <a:gd name="T70" fmla="*/ 67 w 99"/>
                  <a:gd name="T71" fmla="*/ 219 h 223"/>
                  <a:gd name="T72" fmla="*/ 75 w 99"/>
                  <a:gd name="T73" fmla="*/ 223 h 223"/>
                  <a:gd name="T74" fmla="*/ 84 w 99"/>
                  <a:gd name="T75" fmla="*/ 221 h 223"/>
                  <a:gd name="T76" fmla="*/ 92 w 99"/>
                  <a:gd name="T77" fmla="*/ 212 h 223"/>
                  <a:gd name="T78" fmla="*/ 97 w 99"/>
                  <a:gd name="T79" fmla="*/ 200 h 223"/>
                  <a:gd name="T80" fmla="*/ 99 w 99"/>
                  <a:gd name="T81" fmla="*/ 18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9" h="223">
                    <a:moveTo>
                      <a:pt x="99" y="180"/>
                    </a:moveTo>
                    <a:lnTo>
                      <a:pt x="99" y="150"/>
                    </a:lnTo>
                    <a:lnTo>
                      <a:pt x="99" y="131"/>
                    </a:lnTo>
                    <a:lnTo>
                      <a:pt x="99" y="112"/>
                    </a:lnTo>
                    <a:lnTo>
                      <a:pt x="99" y="82"/>
                    </a:lnTo>
                    <a:lnTo>
                      <a:pt x="97" y="62"/>
                    </a:lnTo>
                    <a:lnTo>
                      <a:pt x="92" y="43"/>
                    </a:lnTo>
                    <a:lnTo>
                      <a:pt x="84" y="33"/>
                    </a:lnTo>
                    <a:lnTo>
                      <a:pt x="75" y="26"/>
                    </a:lnTo>
                    <a:lnTo>
                      <a:pt x="65" y="22"/>
                    </a:lnTo>
                    <a:lnTo>
                      <a:pt x="56" y="20"/>
                    </a:lnTo>
                    <a:lnTo>
                      <a:pt x="47" y="18"/>
                    </a:lnTo>
                    <a:lnTo>
                      <a:pt x="37" y="15"/>
                    </a:lnTo>
                    <a:lnTo>
                      <a:pt x="28" y="9"/>
                    </a:lnTo>
                    <a:lnTo>
                      <a:pt x="20" y="3"/>
                    </a:lnTo>
                    <a:lnTo>
                      <a:pt x="13" y="0"/>
                    </a:lnTo>
                    <a:lnTo>
                      <a:pt x="7" y="9"/>
                    </a:lnTo>
                    <a:lnTo>
                      <a:pt x="0" y="24"/>
                    </a:lnTo>
                    <a:lnTo>
                      <a:pt x="2" y="39"/>
                    </a:lnTo>
                    <a:lnTo>
                      <a:pt x="5" y="56"/>
                    </a:lnTo>
                    <a:lnTo>
                      <a:pt x="7" y="77"/>
                    </a:lnTo>
                    <a:lnTo>
                      <a:pt x="7" y="99"/>
                    </a:lnTo>
                    <a:lnTo>
                      <a:pt x="7" y="112"/>
                    </a:lnTo>
                    <a:lnTo>
                      <a:pt x="7" y="127"/>
                    </a:lnTo>
                    <a:lnTo>
                      <a:pt x="7" y="148"/>
                    </a:lnTo>
                    <a:lnTo>
                      <a:pt x="5" y="165"/>
                    </a:lnTo>
                    <a:lnTo>
                      <a:pt x="2" y="178"/>
                    </a:lnTo>
                    <a:lnTo>
                      <a:pt x="2" y="189"/>
                    </a:lnTo>
                    <a:lnTo>
                      <a:pt x="7" y="202"/>
                    </a:lnTo>
                    <a:lnTo>
                      <a:pt x="17" y="215"/>
                    </a:lnTo>
                    <a:lnTo>
                      <a:pt x="24" y="217"/>
                    </a:lnTo>
                    <a:lnTo>
                      <a:pt x="32" y="215"/>
                    </a:lnTo>
                    <a:lnTo>
                      <a:pt x="45" y="215"/>
                    </a:lnTo>
                    <a:lnTo>
                      <a:pt x="54" y="217"/>
                    </a:lnTo>
                    <a:lnTo>
                      <a:pt x="60" y="219"/>
                    </a:lnTo>
                    <a:lnTo>
                      <a:pt x="67" y="219"/>
                    </a:lnTo>
                    <a:lnTo>
                      <a:pt x="75" y="223"/>
                    </a:lnTo>
                    <a:lnTo>
                      <a:pt x="84" y="221"/>
                    </a:lnTo>
                    <a:lnTo>
                      <a:pt x="92" y="212"/>
                    </a:lnTo>
                    <a:lnTo>
                      <a:pt x="97" y="200"/>
                    </a:lnTo>
                    <a:lnTo>
                      <a:pt x="99" y="180"/>
                    </a:lnTo>
                    <a:close/>
                  </a:path>
                </a:pathLst>
              </a:custGeom>
              <a:solidFill>
                <a:srgbClr val="DBE5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538" name="Freeform 354"/>
              <p:cNvSpPr>
                <a:spLocks/>
              </p:cNvSpPr>
              <p:nvPr/>
            </p:nvSpPr>
            <p:spPr bwMode="auto">
              <a:xfrm>
                <a:off x="1473" y="2135"/>
                <a:ext cx="825" cy="2125"/>
              </a:xfrm>
              <a:custGeom>
                <a:avLst/>
                <a:gdLst>
                  <a:gd name="T0" fmla="*/ 803 w 825"/>
                  <a:gd name="T1" fmla="*/ 874 h 2125"/>
                  <a:gd name="T2" fmla="*/ 776 w 825"/>
                  <a:gd name="T3" fmla="*/ 836 h 2125"/>
                  <a:gd name="T4" fmla="*/ 750 w 825"/>
                  <a:gd name="T5" fmla="*/ 791 h 2125"/>
                  <a:gd name="T6" fmla="*/ 701 w 825"/>
                  <a:gd name="T7" fmla="*/ 594 h 2125"/>
                  <a:gd name="T8" fmla="*/ 690 w 825"/>
                  <a:gd name="T9" fmla="*/ 521 h 2125"/>
                  <a:gd name="T10" fmla="*/ 639 w 825"/>
                  <a:gd name="T11" fmla="*/ 379 h 2125"/>
                  <a:gd name="T12" fmla="*/ 587 w 825"/>
                  <a:gd name="T13" fmla="*/ 296 h 2125"/>
                  <a:gd name="T14" fmla="*/ 510 w 825"/>
                  <a:gd name="T15" fmla="*/ 247 h 2125"/>
                  <a:gd name="T16" fmla="*/ 441 w 825"/>
                  <a:gd name="T17" fmla="*/ 212 h 2125"/>
                  <a:gd name="T18" fmla="*/ 407 w 825"/>
                  <a:gd name="T19" fmla="*/ 176 h 2125"/>
                  <a:gd name="T20" fmla="*/ 424 w 825"/>
                  <a:gd name="T21" fmla="*/ 97 h 2125"/>
                  <a:gd name="T22" fmla="*/ 414 w 825"/>
                  <a:gd name="T23" fmla="*/ 26 h 2125"/>
                  <a:gd name="T24" fmla="*/ 317 w 825"/>
                  <a:gd name="T25" fmla="*/ 2 h 2125"/>
                  <a:gd name="T26" fmla="*/ 270 w 825"/>
                  <a:gd name="T27" fmla="*/ 47 h 2125"/>
                  <a:gd name="T28" fmla="*/ 266 w 825"/>
                  <a:gd name="T29" fmla="*/ 124 h 2125"/>
                  <a:gd name="T30" fmla="*/ 300 w 825"/>
                  <a:gd name="T31" fmla="*/ 208 h 2125"/>
                  <a:gd name="T32" fmla="*/ 272 w 825"/>
                  <a:gd name="T33" fmla="*/ 232 h 2125"/>
                  <a:gd name="T34" fmla="*/ 210 w 825"/>
                  <a:gd name="T35" fmla="*/ 268 h 2125"/>
                  <a:gd name="T36" fmla="*/ 135 w 825"/>
                  <a:gd name="T37" fmla="*/ 321 h 2125"/>
                  <a:gd name="T38" fmla="*/ 84 w 825"/>
                  <a:gd name="T39" fmla="*/ 418 h 2125"/>
                  <a:gd name="T40" fmla="*/ 37 w 825"/>
                  <a:gd name="T41" fmla="*/ 566 h 2125"/>
                  <a:gd name="T42" fmla="*/ 0 w 825"/>
                  <a:gd name="T43" fmla="*/ 662 h 2125"/>
                  <a:gd name="T44" fmla="*/ 131 w 825"/>
                  <a:gd name="T45" fmla="*/ 898 h 2125"/>
                  <a:gd name="T46" fmla="*/ 137 w 825"/>
                  <a:gd name="T47" fmla="*/ 992 h 2125"/>
                  <a:gd name="T48" fmla="*/ 167 w 825"/>
                  <a:gd name="T49" fmla="*/ 1251 h 2125"/>
                  <a:gd name="T50" fmla="*/ 223 w 825"/>
                  <a:gd name="T51" fmla="*/ 1416 h 2125"/>
                  <a:gd name="T52" fmla="*/ 255 w 825"/>
                  <a:gd name="T53" fmla="*/ 1688 h 2125"/>
                  <a:gd name="T54" fmla="*/ 234 w 825"/>
                  <a:gd name="T55" fmla="*/ 1862 h 2125"/>
                  <a:gd name="T56" fmla="*/ 259 w 825"/>
                  <a:gd name="T57" fmla="*/ 1889 h 2125"/>
                  <a:gd name="T58" fmla="*/ 212 w 825"/>
                  <a:gd name="T59" fmla="*/ 1949 h 2125"/>
                  <a:gd name="T60" fmla="*/ 137 w 825"/>
                  <a:gd name="T61" fmla="*/ 2050 h 2125"/>
                  <a:gd name="T62" fmla="*/ 62 w 825"/>
                  <a:gd name="T63" fmla="*/ 2116 h 2125"/>
                  <a:gd name="T64" fmla="*/ 525 w 825"/>
                  <a:gd name="T65" fmla="*/ 1977 h 2125"/>
                  <a:gd name="T66" fmla="*/ 292 w 825"/>
                  <a:gd name="T67" fmla="*/ 1879 h 2125"/>
                  <a:gd name="T68" fmla="*/ 330 w 825"/>
                  <a:gd name="T69" fmla="*/ 1784 h 2125"/>
                  <a:gd name="T70" fmla="*/ 336 w 825"/>
                  <a:gd name="T71" fmla="*/ 1592 h 2125"/>
                  <a:gd name="T72" fmla="*/ 341 w 825"/>
                  <a:gd name="T73" fmla="*/ 1382 h 2125"/>
                  <a:gd name="T74" fmla="*/ 437 w 825"/>
                  <a:gd name="T75" fmla="*/ 1365 h 2125"/>
                  <a:gd name="T76" fmla="*/ 431 w 825"/>
                  <a:gd name="T77" fmla="*/ 1521 h 2125"/>
                  <a:gd name="T78" fmla="*/ 390 w 825"/>
                  <a:gd name="T79" fmla="*/ 1635 h 2125"/>
                  <a:gd name="T80" fmla="*/ 429 w 825"/>
                  <a:gd name="T81" fmla="*/ 1780 h 2125"/>
                  <a:gd name="T82" fmla="*/ 456 w 825"/>
                  <a:gd name="T83" fmla="*/ 1827 h 2125"/>
                  <a:gd name="T84" fmla="*/ 508 w 825"/>
                  <a:gd name="T85" fmla="*/ 1851 h 2125"/>
                  <a:gd name="T86" fmla="*/ 499 w 825"/>
                  <a:gd name="T87" fmla="*/ 1727 h 2125"/>
                  <a:gd name="T88" fmla="*/ 497 w 825"/>
                  <a:gd name="T89" fmla="*/ 1564 h 2125"/>
                  <a:gd name="T90" fmla="*/ 576 w 825"/>
                  <a:gd name="T91" fmla="*/ 1365 h 2125"/>
                  <a:gd name="T92" fmla="*/ 576 w 825"/>
                  <a:gd name="T93" fmla="*/ 1328 h 2125"/>
                  <a:gd name="T94" fmla="*/ 606 w 825"/>
                  <a:gd name="T95" fmla="*/ 1035 h 2125"/>
                  <a:gd name="T96" fmla="*/ 587 w 825"/>
                  <a:gd name="T97" fmla="*/ 872 h 2125"/>
                  <a:gd name="T98" fmla="*/ 594 w 825"/>
                  <a:gd name="T99" fmla="*/ 782 h 2125"/>
                  <a:gd name="T100" fmla="*/ 613 w 825"/>
                  <a:gd name="T101" fmla="*/ 677 h 2125"/>
                  <a:gd name="T102" fmla="*/ 726 w 825"/>
                  <a:gd name="T103" fmla="*/ 848 h 2125"/>
                  <a:gd name="T104" fmla="*/ 767 w 825"/>
                  <a:gd name="T105" fmla="*/ 915 h 2125"/>
                  <a:gd name="T106" fmla="*/ 773 w 825"/>
                  <a:gd name="T107" fmla="*/ 930 h 2125"/>
                  <a:gd name="T108" fmla="*/ 786 w 825"/>
                  <a:gd name="T109" fmla="*/ 947 h 2125"/>
                  <a:gd name="T110" fmla="*/ 782 w 825"/>
                  <a:gd name="T111" fmla="*/ 915 h 2125"/>
                  <a:gd name="T112" fmla="*/ 799 w 825"/>
                  <a:gd name="T113" fmla="*/ 943 h 2125"/>
                  <a:gd name="T114" fmla="*/ 786 w 825"/>
                  <a:gd name="T115" fmla="*/ 889 h 2125"/>
                  <a:gd name="T116" fmla="*/ 799 w 825"/>
                  <a:gd name="T117" fmla="*/ 900 h 2125"/>
                  <a:gd name="T118" fmla="*/ 823 w 825"/>
                  <a:gd name="T119" fmla="*/ 921 h 2125"/>
                  <a:gd name="T120" fmla="*/ 816 w 825"/>
                  <a:gd name="T121" fmla="*/ 906 h 2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25" h="2125">
                    <a:moveTo>
                      <a:pt x="816" y="906"/>
                    </a:moveTo>
                    <a:lnTo>
                      <a:pt x="812" y="900"/>
                    </a:lnTo>
                    <a:lnTo>
                      <a:pt x="810" y="887"/>
                    </a:lnTo>
                    <a:lnTo>
                      <a:pt x="803" y="874"/>
                    </a:lnTo>
                    <a:lnTo>
                      <a:pt x="797" y="861"/>
                    </a:lnTo>
                    <a:lnTo>
                      <a:pt x="791" y="851"/>
                    </a:lnTo>
                    <a:lnTo>
                      <a:pt x="782" y="842"/>
                    </a:lnTo>
                    <a:lnTo>
                      <a:pt x="776" y="836"/>
                    </a:lnTo>
                    <a:lnTo>
                      <a:pt x="771" y="833"/>
                    </a:lnTo>
                    <a:lnTo>
                      <a:pt x="765" y="821"/>
                    </a:lnTo>
                    <a:lnTo>
                      <a:pt x="758" y="808"/>
                    </a:lnTo>
                    <a:lnTo>
                      <a:pt x="750" y="791"/>
                    </a:lnTo>
                    <a:lnTo>
                      <a:pt x="743" y="771"/>
                    </a:lnTo>
                    <a:lnTo>
                      <a:pt x="728" y="711"/>
                    </a:lnTo>
                    <a:lnTo>
                      <a:pt x="713" y="647"/>
                    </a:lnTo>
                    <a:lnTo>
                      <a:pt x="701" y="594"/>
                    </a:lnTo>
                    <a:lnTo>
                      <a:pt x="696" y="572"/>
                    </a:lnTo>
                    <a:lnTo>
                      <a:pt x="713" y="561"/>
                    </a:lnTo>
                    <a:lnTo>
                      <a:pt x="707" y="551"/>
                    </a:lnTo>
                    <a:lnTo>
                      <a:pt x="690" y="521"/>
                    </a:lnTo>
                    <a:lnTo>
                      <a:pt x="671" y="478"/>
                    </a:lnTo>
                    <a:lnTo>
                      <a:pt x="654" y="429"/>
                    </a:lnTo>
                    <a:lnTo>
                      <a:pt x="647" y="403"/>
                    </a:lnTo>
                    <a:lnTo>
                      <a:pt x="639" y="379"/>
                    </a:lnTo>
                    <a:lnTo>
                      <a:pt x="628" y="356"/>
                    </a:lnTo>
                    <a:lnTo>
                      <a:pt x="617" y="334"/>
                    </a:lnTo>
                    <a:lnTo>
                      <a:pt x="604" y="315"/>
                    </a:lnTo>
                    <a:lnTo>
                      <a:pt x="587" y="296"/>
                    </a:lnTo>
                    <a:lnTo>
                      <a:pt x="570" y="281"/>
                    </a:lnTo>
                    <a:lnTo>
                      <a:pt x="551" y="268"/>
                    </a:lnTo>
                    <a:lnTo>
                      <a:pt x="529" y="257"/>
                    </a:lnTo>
                    <a:lnTo>
                      <a:pt x="510" y="247"/>
                    </a:lnTo>
                    <a:lnTo>
                      <a:pt x="489" y="236"/>
                    </a:lnTo>
                    <a:lnTo>
                      <a:pt x="471" y="227"/>
                    </a:lnTo>
                    <a:lnTo>
                      <a:pt x="454" y="219"/>
                    </a:lnTo>
                    <a:lnTo>
                      <a:pt x="441" y="212"/>
                    </a:lnTo>
                    <a:lnTo>
                      <a:pt x="433" y="210"/>
                    </a:lnTo>
                    <a:lnTo>
                      <a:pt x="431" y="208"/>
                    </a:lnTo>
                    <a:lnTo>
                      <a:pt x="407" y="182"/>
                    </a:lnTo>
                    <a:lnTo>
                      <a:pt x="407" y="176"/>
                    </a:lnTo>
                    <a:lnTo>
                      <a:pt x="409" y="161"/>
                    </a:lnTo>
                    <a:lnTo>
                      <a:pt x="414" y="137"/>
                    </a:lnTo>
                    <a:lnTo>
                      <a:pt x="420" y="112"/>
                    </a:lnTo>
                    <a:lnTo>
                      <a:pt x="424" y="97"/>
                    </a:lnTo>
                    <a:lnTo>
                      <a:pt x="426" y="79"/>
                    </a:lnTo>
                    <a:lnTo>
                      <a:pt x="426" y="62"/>
                    </a:lnTo>
                    <a:lnTo>
                      <a:pt x="422" y="43"/>
                    </a:lnTo>
                    <a:lnTo>
                      <a:pt x="414" y="26"/>
                    </a:lnTo>
                    <a:lnTo>
                      <a:pt x="399" y="13"/>
                    </a:lnTo>
                    <a:lnTo>
                      <a:pt x="377" y="4"/>
                    </a:lnTo>
                    <a:lnTo>
                      <a:pt x="347" y="0"/>
                    </a:lnTo>
                    <a:lnTo>
                      <a:pt x="317" y="2"/>
                    </a:lnTo>
                    <a:lnTo>
                      <a:pt x="298" y="9"/>
                    </a:lnTo>
                    <a:lnTo>
                      <a:pt x="283" y="19"/>
                    </a:lnTo>
                    <a:lnTo>
                      <a:pt x="274" y="32"/>
                    </a:lnTo>
                    <a:lnTo>
                      <a:pt x="270" y="47"/>
                    </a:lnTo>
                    <a:lnTo>
                      <a:pt x="266" y="62"/>
                    </a:lnTo>
                    <a:lnTo>
                      <a:pt x="266" y="79"/>
                    </a:lnTo>
                    <a:lnTo>
                      <a:pt x="264" y="94"/>
                    </a:lnTo>
                    <a:lnTo>
                      <a:pt x="266" y="124"/>
                    </a:lnTo>
                    <a:lnTo>
                      <a:pt x="277" y="152"/>
                    </a:lnTo>
                    <a:lnTo>
                      <a:pt x="287" y="172"/>
                    </a:lnTo>
                    <a:lnTo>
                      <a:pt x="294" y="178"/>
                    </a:lnTo>
                    <a:lnTo>
                      <a:pt x="300" y="208"/>
                    </a:lnTo>
                    <a:lnTo>
                      <a:pt x="298" y="210"/>
                    </a:lnTo>
                    <a:lnTo>
                      <a:pt x="294" y="214"/>
                    </a:lnTo>
                    <a:lnTo>
                      <a:pt x="285" y="221"/>
                    </a:lnTo>
                    <a:lnTo>
                      <a:pt x="272" y="232"/>
                    </a:lnTo>
                    <a:lnTo>
                      <a:pt x="259" y="240"/>
                    </a:lnTo>
                    <a:lnTo>
                      <a:pt x="244" y="251"/>
                    </a:lnTo>
                    <a:lnTo>
                      <a:pt x="227" y="259"/>
                    </a:lnTo>
                    <a:lnTo>
                      <a:pt x="210" y="268"/>
                    </a:lnTo>
                    <a:lnTo>
                      <a:pt x="191" y="276"/>
                    </a:lnTo>
                    <a:lnTo>
                      <a:pt x="172" y="289"/>
                    </a:lnTo>
                    <a:lnTo>
                      <a:pt x="152" y="304"/>
                    </a:lnTo>
                    <a:lnTo>
                      <a:pt x="135" y="321"/>
                    </a:lnTo>
                    <a:lnTo>
                      <a:pt x="118" y="343"/>
                    </a:lnTo>
                    <a:lnTo>
                      <a:pt x="103" y="366"/>
                    </a:lnTo>
                    <a:lnTo>
                      <a:pt x="92" y="392"/>
                    </a:lnTo>
                    <a:lnTo>
                      <a:pt x="84" y="418"/>
                    </a:lnTo>
                    <a:lnTo>
                      <a:pt x="75" y="448"/>
                    </a:lnTo>
                    <a:lnTo>
                      <a:pt x="64" y="486"/>
                    </a:lnTo>
                    <a:lnTo>
                      <a:pt x="49" y="527"/>
                    </a:lnTo>
                    <a:lnTo>
                      <a:pt x="37" y="566"/>
                    </a:lnTo>
                    <a:lnTo>
                      <a:pt x="22" y="604"/>
                    </a:lnTo>
                    <a:lnTo>
                      <a:pt x="11" y="634"/>
                    </a:lnTo>
                    <a:lnTo>
                      <a:pt x="2" y="653"/>
                    </a:lnTo>
                    <a:lnTo>
                      <a:pt x="0" y="662"/>
                    </a:lnTo>
                    <a:lnTo>
                      <a:pt x="54" y="688"/>
                    </a:lnTo>
                    <a:lnTo>
                      <a:pt x="54" y="718"/>
                    </a:lnTo>
                    <a:lnTo>
                      <a:pt x="54" y="758"/>
                    </a:lnTo>
                    <a:lnTo>
                      <a:pt x="131" y="898"/>
                    </a:lnTo>
                    <a:lnTo>
                      <a:pt x="131" y="904"/>
                    </a:lnTo>
                    <a:lnTo>
                      <a:pt x="135" y="926"/>
                    </a:lnTo>
                    <a:lnTo>
                      <a:pt x="137" y="955"/>
                    </a:lnTo>
                    <a:lnTo>
                      <a:pt x="137" y="992"/>
                    </a:lnTo>
                    <a:lnTo>
                      <a:pt x="142" y="1056"/>
                    </a:lnTo>
                    <a:lnTo>
                      <a:pt x="152" y="1142"/>
                    </a:lnTo>
                    <a:lnTo>
                      <a:pt x="163" y="1219"/>
                    </a:lnTo>
                    <a:lnTo>
                      <a:pt x="167" y="1251"/>
                    </a:lnTo>
                    <a:lnTo>
                      <a:pt x="167" y="1358"/>
                    </a:lnTo>
                    <a:lnTo>
                      <a:pt x="217" y="1358"/>
                    </a:lnTo>
                    <a:lnTo>
                      <a:pt x="219" y="1375"/>
                    </a:lnTo>
                    <a:lnTo>
                      <a:pt x="223" y="1416"/>
                    </a:lnTo>
                    <a:lnTo>
                      <a:pt x="225" y="1470"/>
                    </a:lnTo>
                    <a:lnTo>
                      <a:pt x="227" y="1527"/>
                    </a:lnTo>
                    <a:lnTo>
                      <a:pt x="236" y="1600"/>
                    </a:lnTo>
                    <a:lnTo>
                      <a:pt x="255" y="1688"/>
                    </a:lnTo>
                    <a:lnTo>
                      <a:pt x="272" y="1765"/>
                    </a:lnTo>
                    <a:lnTo>
                      <a:pt x="281" y="1797"/>
                    </a:lnTo>
                    <a:lnTo>
                      <a:pt x="247" y="1821"/>
                    </a:lnTo>
                    <a:lnTo>
                      <a:pt x="234" y="1862"/>
                    </a:lnTo>
                    <a:lnTo>
                      <a:pt x="251" y="1862"/>
                    </a:lnTo>
                    <a:lnTo>
                      <a:pt x="274" y="1872"/>
                    </a:lnTo>
                    <a:lnTo>
                      <a:pt x="268" y="1881"/>
                    </a:lnTo>
                    <a:lnTo>
                      <a:pt x="259" y="1889"/>
                    </a:lnTo>
                    <a:lnTo>
                      <a:pt x="249" y="1902"/>
                    </a:lnTo>
                    <a:lnTo>
                      <a:pt x="238" y="1915"/>
                    </a:lnTo>
                    <a:lnTo>
                      <a:pt x="225" y="1932"/>
                    </a:lnTo>
                    <a:lnTo>
                      <a:pt x="212" y="1949"/>
                    </a:lnTo>
                    <a:lnTo>
                      <a:pt x="199" y="1969"/>
                    </a:lnTo>
                    <a:lnTo>
                      <a:pt x="184" y="1990"/>
                    </a:lnTo>
                    <a:lnTo>
                      <a:pt x="161" y="2022"/>
                    </a:lnTo>
                    <a:lnTo>
                      <a:pt x="137" y="2050"/>
                    </a:lnTo>
                    <a:lnTo>
                      <a:pt x="116" y="2071"/>
                    </a:lnTo>
                    <a:lnTo>
                      <a:pt x="94" y="2091"/>
                    </a:lnTo>
                    <a:lnTo>
                      <a:pt x="77" y="2106"/>
                    </a:lnTo>
                    <a:lnTo>
                      <a:pt x="62" y="2116"/>
                    </a:lnTo>
                    <a:lnTo>
                      <a:pt x="54" y="2123"/>
                    </a:lnTo>
                    <a:lnTo>
                      <a:pt x="49" y="2125"/>
                    </a:lnTo>
                    <a:lnTo>
                      <a:pt x="600" y="2095"/>
                    </a:lnTo>
                    <a:lnTo>
                      <a:pt x="525" y="1977"/>
                    </a:lnTo>
                    <a:lnTo>
                      <a:pt x="467" y="1932"/>
                    </a:lnTo>
                    <a:lnTo>
                      <a:pt x="437" y="2095"/>
                    </a:lnTo>
                    <a:lnTo>
                      <a:pt x="317" y="2050"/>
                    </a:lnTo>
                    <a:lnTo>
                      <a:pt x="292" y="1879"/>
                    </a:lnTo>
                    <a:lnTo>
                      <a:pt x="294" y="1881"/>
                    </a:lnTo>
                    <a:lnTo>
                      <a:pt x="347" y="1874"/>
                    </a:lnTo>
                    <a:lnTo>
                      <a:pt x="347" y="1857"/>
                    </a:lnTo>
                    <a:lnTo>
                      <a:pt x="330" y="1784"/>
                    </a:lnTo>
                    <a:lnTo>
                      <a:pt x="330" y="1767"/>
                    </a:lnTo>
                    <a:lnTo>
                      <a:pt x="328" y="1720"/>
                    </a:lnTo>
                    <a:lnTo>
                      <a:pt x="330" y="1658"/>
                    </a:lnTo>
                    <a:lnTo>
                      <a:pt x="336" y="1592"/>
                    </a:lnTo>
                    <a:lnTo>
                      <a:pt x="341" y="1523"/>
                    </a:lnTo>
                    <a:lnTo>
                      <a:pt x="343" y="1455"/>
                    </a:lnTo>
                    <a:lnTo>
                      <a:pt x="341" y="1403"/>
                    </a:lnTo>
                    <a:lnTo>
                      <a:pt x="341" y="1382"/>
                    </a:lnTo>
                    <a:lnTo>
                      <a:pt x="360" y="1377"/>
                    </a:lnTo>
                    <a:lnTo>
                      <a:pt x="377" y="1311"/>
                    </a:lnTo>
                    <a:lnTo>
                      <a:pt x="384" y="1371"/>
                    </a:lnTo>
                    <a:lnTo>
                      <a:pt x="437" y="1365"/>
                    </a:lnTo>
                    <a:lnTo>
                      <a:pt x="437" y="1382"/>
                    </a:lnTo>
                    <a:lnTo>
                      <a:pt x="439" y="1425"/>
                    </a:lnTo>
                    <a:lnTo>
                      <a:pt x="437" y="1476"/>
                    </a:lnTo>
                    <a:lnTo>
                      <a:pt x="431" y="1521"/>
                    </a:lnTo>
                    <a:lnTo>
                      <a:pt x="420" y="1560"/>
                    </a:lnTo>
                    <a:lnTo>
                      <a:pt x="407" y="1596"/>
                    </a:lnTo>
                    <a:lnTo>
                      <a:pt x="394" y="1624"/>
                    </a:lnTo>
                    <a:lnTo>
                      <a:pt x="390" y="1635"/>
                    </a:lnTo>
                    <a:lnTo>
                      <a:pt x="377" y="1658"/>
                    </a:lnTo>
                    <a:lnTo>
                      <a:pt x="426" y="1754"/>
                    </a:lnTo>
                    <a:lnTo>
                      <a:pt x="426" y="1778"/>
                    </a:lnTo>
                    <a:lnTo>
                      <a:pt x="429" y="1780"/>
                    </a:lnTo>
                    <a:lnTo>
                      <a:pt x="433" y="1789"/>
                    </a:lnTo>
                    <a:lnTo>
                      <a:pt x="439" y="1799"/>
                    </a:lnTo>
                    <a:lnTo>
                      <a:pt x="448" y="1812"/>
                    </a:lnTo>
                    <a:lnTo>
                      <a:pt x="456" y="1827"/>
                    </a:lnTo>
                    <a:lnTo>
                      <a:pt x="467" y="1840"/>
                    </a:lnTo>
                    <a:lnTo>
                      <a:pt x="480" y="1851"/>
                    </a:lnTo>
                    <a:lnTo>
                      <a:pt x="491" y="1857"/>
                    </a:lnTo>
                    <a:lnTo>
                      <a:pt x="508" y="1851"/>
                    </a:lnTo>
                    <a:lnTo>
                      <a:pt x="516" y="1821"/>
                    </a:lnTo>
                    <a:lnTo>
                      <a:pt x="516" y="1784"/>
                    </a:lnTo>
                    <a:lnTo>
                      <a:pt x="510" y="1754"/>
                    </a:lnTo>
                    <a:lnTo>
                      <a:pt x="499" y="1727"/>
                    </a:lnTo>
                    <a:lnTo>
                      <a:pt x="491" y="1690"/>
                    </a:lnTo>
                    <a:lnTo>
                      <a:pt x="486" y="1652"/>
                    </a:lnTo>
                    <a:lnTo>
                      <a:pt x="486" y="1617"/>
                    </a:lnTo>
                    <a:lnTo>
                      <a:pt x="497" y="1564"/>
                    </a:lnTo>
                    <a:lnTo>
                      <a:pt x="519" y="1487"/>
                    </a:lnTo>
                    <a:lnTo>
                      <a:pt x="538" y="1418"/>
                    </a:lnTo>
                    <a:lnTo>
                      <a:pt x="546" y="1388"/>
                    </a:lnTo>
                    <a:lnTo>
                      <a:pt x="576" y="1365"/>
                    </a:lnTo>
                    <a:lnTo>
                      <a:pt x="576" y="1362"/>
                    </a:lnTo>
                    <a:lnTo>
                      <a:pt x="576" y="1356"/>
                    </a:lnTo>
                    <a:lnTo>
                      <a:pt x="576" y="1343"/>
                    </a:lnTo>
                    <a:lnTo>
                      <a:pt x="576" y="1328"/>
                    </a:lnTo>
                    <a:lnTo>
                      <a:pt x="579" y="1281"/>
                    </a:lnTo>
                    <a:lnTo>
                      <a:pt x="587" y="1195"/>
                    </a:lnTo>
                    <a:lnTo>
                      <a:pt x="596" y="1103"/>
                    </a:lnTo>
                    <a:lnTo>
                      <a:pt x="606" y="1035"/>
                    </a:lnTo>
                    <a:lnTo>
                      <a:pt x="609" y="983"/>
                    </a:lnTo>
                    <a:lnTo>
                      <a:pt x="600" y="930"/>
                    </a:lnTo>
                    <a:lnTo>
                      <a:pt x="591" y="889"/>
                    </a:lnTo>
                    <a:lnTo>
                      <a:pt x="587" y="872"/>
                    </a:lnTo>
                    <a:lnTo>
                      <a:pt x="581" y="788"/>
                    </a:lnTo>
                    <a:lnTo>
                      <a:pt x="583" y="788"/>
                    </a:lnTo>
                    <a:lnTo>
                      <a:pt x="587" y="786"/>
                    </a:lnTo>
                    <a:lnTo>
                      <a:pt x="594" y="782"/>
                    </a:lnTo>
                    <a:lnTo>
                      <a:pt x="606" y="771"/>
                    </a:lnTo>
                    <a:lnTo>
                      <a:pt x="615" y="746"/>
                    </a:lnTo>
                    <a:lnTo>
                      <a:pt x="615" y="709"/>
                    </a:lnTo>
                    <a:lnTo>
                      <a:pt x="613" y="677"/>
                    </a:lnTo>
                    <a:lnTo>
                      <a:pt x="611" y="662"/>
                    </a:lnTo>
                    <a:lnTo>
                      <a:pt x="636" y="638"/>
                    </a:lnTo>
                    <a:lnTo>
                      <a:pt x="660" y="752"/>
                    </a:lnTo>
                    <a:lnTo>
                      <a:pt x="726" y="848"/>
                    </a:lnTo>
                    <a:lnTo>
                      <a:pt x="731" y="885"/>
                    </a:lnTo>
                    <a:lnTo>
                      <a:pt x="767" y="915"/>
                    </a:lnTo>
                    <a:lnTo>
                      <a:pt x="767" y="915"/>
                    </a:lnTo>
                    <a:lnTo>
                      <a:pt x="767" y="915"/>
                    </a:lnTo>
                    <a:lnTo>
                      <a:pt x="767" y="915"/>
                    </a:lnTo>
                    <a:lnTo>
                      <a:pt x="767" y="915"/>
                    </a:lnTo>
                    <a:lnTo>
                      <a:pt x="771" y="921"/>
                    </a:lnTo>
                    <a:lnTo>
                      <a:pt x="773" y="930"/>
                    </a:lnTo>
                    <a:lnTo>
                      <a:pt x="778" y="938"/>
                    </a:lnTo>
                    <a:lnTo>
                      <a:pt x="780" y="945"/>
                    </a:lnTo>
                    <a:lnTo>
                      <a:pt x="782" y="949"/>
                    </a:lnTo>
                    <a:lnTo>
                      <a:pt x="786" y="947"/>
                    </a:lnTo>
                    <a:lnTo>
                      <a:pt x="788" y="947"/>
                    </a:lnTo>
                    <a:lnTo>
                      <a:pt x="788" y="945"/>
                    </a:lnTo>
                    <a:lnTo>
                      <a:pt x="780" y="911"/>
                    </a:lnTo>
                    <a:lnTo>
                      <a:pt x="782" y="915"/>
                    </a:lnTo>
                    <a:lnTo>
                      <a:pt x="786" y="923"/>
                    </a:lnTo>
                    <a:lnTo>
                      <a:pt x="793" y="934"/>
                    </a:lnTo>
                    <a:lnTo>
                      <a:pt x="797" y="941"/>
                    </a:lnTo>
                    <a:lnTo>
                      <a:pt x="799" y="943"/>
                    </a:lnTo>
                    <a:lnTo>
                      <a:pt x="803" y="941"/>
                    </a:lnTo>
                    <a:lnTo>
                      <a:pt x="806" y="938"/>
                    </a:lnTo>
                    <a:lnTo>
                      <a:pt x="808" y="936"/>
                    </a:lnTo>
                    <a:lnTo>
                      <a:pt x="786" y="889"/>
                    </a:lnTo>
                    <a:lnTo>
                      <a:pt x="788" y="889"/>
                    </a:lnTo>
                    <a:lnTo>
                      <a:pt x="791" y="893"/>
                    </a:lnTo>
                    <a:lnTo>
                      <a:pt x="795" y="896"/>
                    </a:lnTo>
                    <a:lnTo>
                      <a:pt x="799" y="900"/>
                    </a:lnTo>
                    <a:lnTo>
                      <a:pt x="803" y="906"/>
                    </a:lnTo>
                    <a:lnTo>
                      <a:pt x="810" y="913"/>
                    </a:lnTo>
                    <a:lnTo>
                      <a:pt x="816" y="919"/>
                    </a:lnTo>
                    <a:lnTo>
                      <a:pt x="823" y="921"/>
                    </a:lnTo>
                    <a:lnTo>
                      <a:pt x="825" y="921"/>
                    </a:lnTo>
                    <a:lnTo>
                      <a:pt x="823" y="917"/>
                    </a:lnTo>
                    <a:lnTo>
                      <a:pt x="821" y="911"/>
                    </a:lnTo>
                    <a:lnTo>
                      <a:pt x="816" y="90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539" name="Freeform 355"/>
              <p:cNvSpPr>
                <a:spLocks/>
              </p:cNvSpPr>
              <p:nvPr/>
            </p:nvSpPr>
            <p:spPr bwMode="auto">
              <a:xfrm>
                <a:off x="3647" y="250"/>
                <a:ext cx="1395" cy="277"/>
              </a:xfrm>
              <a:custGeom>
                <a:avLst/>
                <a:gdLst>
                  <a:gd name="T0" fmla="*/ 159 w 1395"/>
                  <a:gd name="T1" fmla="*/ 82 h 277"/>
                  <a:gd name="T2" fmla="*/ 129 w 1395"/>
                  <a:gd name="T3" fmla="*/ 88 h 277"/>
                  <a:gd name="T4" fmla="*/ 95 w 1395"/>
                  <a:gd name="T5" fmla="*/ 92 h 277"/>
                  <a:gd name="T6" fmla="*/ 60 w 1395"/>
                  <a:gd name="T7" fmla="*/ 99 h 277"/>
                  <a:gd name="T8" fmla="*/ 0 w 1395"/>
                  <a:gd name="T9" fmla="*/ 144 h 277"/>
                  <a:gd name="T10" fmla="*/ 26 w 1395"/>
                  <a:gd name="T11" fmla="*/ 274 h 277"/>
                  <a:gd name="T12" fmla="*/ 65 w 1395"/>
                  <a:gd name="T13" fmla="*/ 277 h 277"/>
                  <a:gd name="T14" fmla="*/ 114 w 1395"/>
                  <a:gd name="T15" fmla="*/ 277 h 277"/>
                  <a:gd name="T16" fmla="*/ 157 w 1395"/>
                  <a:gd name="T17" fmla="*/ 277 h 277"/>
                  <a:gd name="T18" fmla="*/ 189 w 1395"/>
                  <a:gd name="T19" fmla="*/ 272 h 277"/>
                  <a:gd name="T20" fmla="*/ 221 w 1395"/>
                  <a:gd name="T21" fmla="*/ 264 h 277"/>
                  <a:gd name="T22" fmla="*/ 247 w 1395"/>
                  <a:gd name="T23" fmla="*/ 255 h 277"/>
                  <a:gd name="T24" fmla="*/ 262 w 1395"/>
                  <a:gd name="T25" fmla="*/ 249 h 277"/>
                  <a:gd name="T26" fmla="*/ 347 w 1395"/>
                  <a:gd name="T27" fmla="*/ 244 h 277"/>
                  <a:gd name="T28" fmla="*/ 431 w 1395"/>
                  <a:gd name="T29" fmla="*/ 234 h 277"/>
                  <a:gd name="T30" fmla="*/ 454 w 1395"/>
                  <a:gd name="T31" fmla="*/ 234 h 277"/>
                  <a:gd name="T32" fmla="*/ 484 w 1395"/>
                  <a:gd name="T33" fmla="*/ 240 h 277"/>
                  <a:gd name="T34" fmla="*/ 517 w 1395"/>
                  <a:gd name="T35" fmla="*/ 240 h 277"/>
                  <a:gd name="T36" fmla="*/ 549 w 1395"/>
                  <a:gd name="T37" fmla="*/ 236 h 277"/>
                  <a:gd name="T38" fmla="*/ 564 w 1395"/>
                  <a:gd name="T39" fmla="*/ 227 h 277"/>
                  <a:gd name="T40" fmla="*/ 559 w 1395"/>
                  <a:gd name="T41" fmla="*/ 221 h 277"/>
                  <a:gd name="T42" fmla="*/ 583 w 1395"/>
                  <a:gd name="T43" fmla="*/ 219 h 277"/>
                  <a:gd name="T44" fmla="*/ 621 w 1395"/>
                  <a:gd name="T45" fmla="*/ 219 h 277"/>
                  <a:gd name="T46" fmla="*/ 651 w 1395"/>
                  <a:gd name="T47" fmla="*/ 219 h 277"/>
                  <a:gd name="T48" fmla="*/ 765 w 1395"/>
                  <a:gd name="T49" fmla="*/ 214 h 277"/>
                  <a:gd name="T50" fmla="*/ 780 w 1395"/>
                  <a:gd name="T51" fmla="*/ 212 h 277"/>
                  <a:gd name="T52" fmla="*/ 816 w 1395"/>
                  <a:gd name="T53" fmla="*/ 210 h 277"/>
                  <a:gd name="T54" fmla="*/ 872 w 1395"/>
                  <a:gd name="T55" fmla="*/ 206 h 277"/>
                  <a:gd name="T56" fmla="*/ 936 w 1395"/>
                  <a:gd name="T57" fmla="*/ 202 h 277"/>
                  <a:gd name="T58" fmla="*/ 1005 w 1395"/>
                  <a:gd name="T59" fmla="*/ 197 h 277"/>
                  <a:gd name="T60" fmla="*/ 1071 w 1395"/>
                  <a:gd name="T61" fmla="*/ 193 h 277"/>
                  <a:gd name="T62" fmla="*/ 1127 w 1395"/>
                  <a:gd name="T63" fmla="*/ 191 h 277"/>
                  <a:gd name="T64" fmla="*/ 1166 w 1395"/>
                  <a:gd name="T65" fmla="*/ 189 h 277"/>
                  <a:gd name="T66" fmla="*/ 1223 w 1395"/>
                  <a:gd name="T67" fmla="*/ 191 h 277"/>
                  <a:gd name="T68" fmla="*/ 1277 w 1395"/>
                  <a:gd name="T69" fmla="*/ 193 h 277"/>
                  <a:gd name="T70" fmla="*/ 1315 w 1395"/>
                  <a:gd name="T71" fmla="*/ 197 h 277"/>
                  <a:gd name="T72" fmla="*/ 1330 w 1395"/>
                  <a:gd name="T73" fmla="*/ 199 h 277"/>
                  <a:gd name="T74" fmla="*/ 1395 w 1395"/>
                  <a:gd name="T75" fmla="*/ 0 h 277"/>
                  <a:gd name="T76" fmla="*/ 1369 w 1395"/>
                  <a:gd name="T77" fmla="*/ 0 h 277"/>
                  <a:gd name="T78" fmla="*/ 1301 w 1395"/>
                  <a:gd name="T79" fmla="*/ 2 h 277"/>
                  <a:gd name="T80" fmla="*/ 1200 w 1395"/>
                  <a:gd name="T81" fmla="*/ 7 h 277"/>
                  <a:gd name="T82" fmla="*/ 1076 w 1395"/>
                  <a:gd name="T83" fmla="*/ 11 h 277"/>
                  <a:gd name="T84" fmla="*/ 939 w 1395"/>
                  <a:gd name="T85" fmla="*/ 17 h 277"/>
                  <a:gd name="T86" fmla="*/ 799 w 1395"/>
                  <a:gd name="T87" fmla="*/ 26 h 277"/>
                  <a:gd name="T88" fmla="*/ 669 w 1395"/>
                  <a:gd name="T89" fmla="*/ 34 h 277"/>
                  <a:gd name="T90" fmla="*/ 555 w 1395"/>
                  <a:gd name="T91" fmla="*/ 45 h 277"/>
                  <a:gd name="T92" fmla="*/ 467 w 1395"/>
                  <a:gd name="T93" fmla="*/ 54 h 277"/>
                  <a:gd name="T94" fmla="*/ 403 w 1395"/>
                  <a:gd name="T95" fmla="*/ 60 h 277"/>
                  <a:gd name="T96" fmla="*/ 354 w 1395"/>
                  <a:gd name="T97" fmla="*/ 62 h 277"/>
                  <a:gd name="T98" fmla="*/ 317 w 1395"/>
                  <a:gd name="T99" fmla="*/ 64 h 277"/>
                  <a:gd name="T100" fmla="*/ 287 w 1395"/>
                  <a:gd name="T101" fmla="*/ 67 h 277"/>
                  <a:gd name="T102" fmla="*/ 257 w 1395"/>
                  <a:gd name="T103" fmla="*/ 69 h 277"/>
                  <a:gd name="T104" fmla="*/ 221 w 1395"/>
                  <a:gd name="T105" fmla="*/ 73 h 277"/>
                  <a:gd name="T106" fmla="*/ 174 w 1395"/>
                  <a:gd name="T107" fmla="*/ 79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95" h="277">
                    <a:moveTo>
                      <a:pt x="174" y="79"/>
                    </a:moveTo>
                    <a:lnTo>
                      <a:pt x="159" y="82"/>
                    </a:lnTo>
                    <a:lnTo>
                      <a:pt x="144" y="84"/>
                    </a:lnTo>
                    <a:lnTo>
                      <a:pt x="129" y="88"/>
                    </a:lnTo>
                    <a:lnTo>
                      <a:pt x="112" y="90"/>
                    </a:lnTo>
                    <a:lnTo>
                      <a:pt x="95" y="92"/>
                    </a:lnTo>
                    <a:lnTo>
                      <a:pt x="77" y="97"/>
                    </a:lnTo>
                    <a:lnTo>
                      <a:pt x="60" y="99"/>
                    </a:lnTo>
                    <a:lnTo>
                      <a:pt x="43" y="101"/>
                    </a:lnTo>
                    <a:lnTo>
                      <a:pt x="0" y="144"/>
                    </a:lnTo>
                    <a:lnTo>
                      <a:pt x="13" y="274"/>
                    </a:lnTo>
                    <a:lnTo>
                      <a:pt x="26" y="274"/>
                    </a:lnTo>
                    <a:lnTo>
                      <a:pt x="43" y="274"/>
                    </a:lnTo>
                    <a:lnTo>
                      <a:pt x="65" y="277"/>
                    </a:lnTo>
                    <a:lnTo>
                      <a:pt x="88" y="277"/>
                    </a:lnTo>
                    <a:lnTo>
                      <a:pt x="114" y="277"/>
                    </a:lnTo>
                    <a:lnTo>
                      <a:pt x="137" y="277"/>
                    </a:lnTo>
                    <a:lnTo>
                      <a:pt x="157" y="277"/>
                    </a:lnTo>
                    <a:lnTo>
                      <a:pt x="174" y="274"/>
                    </a:lnTo>
                    <a:lnTo>
                      <a:pt x="189" y="272"/>
                    </a:lnTo>
                    <a:lnTo>
                      <a:pt x="206" y="268"/>
                    </a:lnTo>
                    <a:lnTo>
                      <a:pt x="221" y="264"/>
                    </a:lnTo>
                    <a:lnTo>
                      <a:pt x="234" y="259"/>
                    </a:lnTo>
                    <a:lnTo>
                      <a:pt x="247" y="255"/>
                    </a:lnTo>
                    <a:lnTo>
                      <a:pt x="255" y="251"/>
                    </a:lnTo>
                    <a:lnTo>
                      <a:pt x="262" y="249"/>
                    </a:lnTo>
                    <a:lnTo>
                      <a:pt x="264" y="249"/>
                    </a:lnTo>
                    <a:lnTo>
                      <a:pt x="347" y="244"/>
                    </a:lnTo>
                    <a:lnTo>
                      <a:pt x="427" y="234"/>
                    </a:lnTo>
                    <a:lnTo>
                      <a:pt x="431" y="234"/>
                    </a:lnTo>
                    <a:lnTo>
                      <a:pt x="439" y="232"/>
                    </a:lnTo>
                    <a:lnTo>
                      <a:pt x="454" y="234"/>
                    </a:lnTo>
                    <a:lnTo>
                      <a:pt x="472" y="238"/>
                    </a:lnTo>
                    <a:lnTo>
                      <a:pt x="484" y="240"/>
                    </a:lnTo>
                    <a:lnTo>
                      <a:pt x="499" y="242"/>
                    </a:lnTo>
                    <a:lnTo>
                      <a:pt x="517" y="240"/>
                    </a:lnTo>
                    <a:lnTo>
                      <a:pt x="534" y="238"/>
                    </a:lnTo>
                    <a:lnTo>
                      <a:pt x="549" y="236"/>
                    </a:lnTo>
                    <a:lnTo>
                      <a:pt x="559" y="232"/>
                    </a:lnTo>
                    <a:lnTo>
                      <a:pt x="564" y="227"/>
                    </a:lnTo>
                    <a:lnTo>
                      <a:pt x="562" y="223"/>
                    </a:lnTo>
                    <a:lnTo>
                      <a:pt x="559" y="221"/>
                    </a:lnTo>
                    <a:lnTo>
                      <a:pt x="568" y="219"/>
                    </a:lnTo>
                    <a:lnTo>
                      <a:pt x="583" y="219"/>
                    </a:lnTo>
                    <a:lnTo>
                      <a:pt x="602" y="217"/>
                    </a:lnTo>
                    <a:lnTo>
                      <a:pt x="621" y="219"/>
                    </a:lnTo>
                    <a:lnTo>
                      <a:pt x="639" y="219"/>
                    </a:lnTo>
                    <a:lnTo>
                      <a:pt x="651" y="219"/>
                    </a:lnTo>
                    <a:lnTo>
                      <a:pt x="656" y="219"/>
                    </a:lnTo>
                    <a:lnTo>
                      <a:pt x="765" y="214"/>
                    </a:lnTo>
                    <a:lnTo>
                      <a:pt x="769" y="214"/>
                    </a:lnTo>
                    <a:lnTo>
                      <a:pt x="780" y="212"/>
                    </a:lnTo>
                    <a:lnTo>
                      <a:pt x="795" y="212"/>
                    </a:lnTo>
                    <a:lnTo>
                      <a:pt x="816" y="210"/>
                    </a:lnTo>
                    <a:lnTo>
                      <a:pt x="842" y="208"/>
                    </a:lnTo>
                    <a:lnTo>
                      <a:pt x="872" y="206"/>
                    </a:lnTo>
                    <a:lnTo>
                      <a:pt x="904" y="204"/>
                    </a:lnTo>
                    <a:lnTo>
                      <a:pt x="936" y="202"/>
                    </a:lnTo>
                    <a:lnTo>
                      <a:pt x="971" y="199"/>
                    </a:lnTo>
                    <a:lnTo>
                      <a:pt x="1005" y="197"/>
                    </a:lnTo>
                    <a:lnTo>
                      <a:pt x="1039" y="195"/>
                    </a:lnTo>
                    <a:lnTo>
                      <a:pt x="1071" y="193"/>
                    </a:lnTo>
                    <a:lnTo>
                      <a:pt x="1101" y="191"/>
                    </a:lnTo>
                    <a:lnTo>
                      <a:pt x="1127" y="191"/>
                    </a:lnTo>
                    <a:lnTo>
                      <a:pt x="1148" y="189"/>
                    </a:lnTo>
                    <a:lnTo>
                      <a:pt x="1166" y="189"/>
                    </a:lnTo>
                    <a:lnTo>
                      <a:pt x="1193" y="189"/>
                    </a:lnTo>
                    <a:lnTo>
                      <a:pt x="1223" y="191"/>
                    </a:lnTo>
                    <a:lnTo>
                      <a:pt x="1251" y="193"/>
                    </a:lnTo>
                    <a:lnTo>
                      <a:pt x="1277" y="193"/>
                    </a:lnTo>
                    <a:lnTo>
                      <a:pt x="1298" y="195"/>
                    </a:lnTo>
                    <a:lnTo>
                      <a:pt x="1315" y="197"/>
                    </a:lnTo>
                    <a:lnTo>
                      <a:pt x="1326" y="199"/>
                    </a:lnTo>
                    <a:lnTo>
                      <a:pt x="1330" y="199"/>
                    </a:lnTo>
                    <a:lnTo>
                      <a:pt x="1388" y="199"/>
                    </a:lnTo>
                    <a:lnTo>
                      <a:pt x="1395" y="0"/>
                    </a:lnTo>
                    <a:lnTo>
                      <a:pt x="1388" y="0"/>
                    </a:lnTo>
                    <a:lnTo>
                      <a:pt x="1369" y="0"/>
                    </a:lnTo>
                    <a:lnTo>
                      <a:pt x="1341" y="2"/>
                    </a:lnTo>
                    <a:lnTo>
                      <a:pt x="1301" y="2"/>
                    </a:lnTo>
                    <a:lnTo>
                      <a:pt x="1253" y="5"/>
                    </a:lnTo>
                    <a:lnTo>
                      <a:pt x="1200" y="7"/>
                    </a:lnTo>
                    <a:lnTo>
                      <a:pt x="1140" y="9"/>
                    </a:lnTo>
                    <a:lnTo>
                      <a:pt x="1076" y="11"/>
                    </a:lnTo>
                    <a:lnTo>
                      <a:pt x="1007" y="15"/>
                    </a:lnTo>
                    <a:lnTo>
                      <a:pt x="939" y="17"/>
                    </a:lnTo>
                    <a:lnTo>
                      <a:pt x="868" y="22"/>
                    </a:lnTo>
                    <a:lnTo>
                      <a:pt x="799" y="26"/>
                    </a:lnTo>
                    <a:lnTo>
                      <a:pt x="733" y="30"/>
                    </a:lnTo>
                    <a:lnTo>
                      <a:pt x="669" y="34"/>
                    </a:lnTo>
                    <a:lnTo>
                      <a:pt x="609" y="39"/>
                    </a:lnTo>
                    <a:lnTo>
                      <a:pt x="555" y="45"/>
                    </a:lnTo>
                    <a:lnTo>
                      <a:pt x="508" y="49"/>
                    </a:lnTo>
                    <a:lnTo>
                      <a:pt x="467" y="54"/>
                    </a:lnTo>
                    <a:lnTo>
                      <a:pt x="433" y="58"/>
                    </a:lnTo>
                    <a:lnTo>
                      <a:pt x="403" y="60"/>
                    </a:lnTo>
                    <a:lnTo>
                      <a:pt x="377" y="62"/>
                    </a:lnTo>
                    <a:lnTo>
                      <a:pt x="354" y="62"/>
                    </a:lnTo>
                    <a:lnTo>
                      <a:pt x="334" y="64"/>
                    </a:lnTo>
                    <a:lnTo>
                      <a:pt x="317" y="64"/>
                    </a:lnTo>
                    <a:lnTo>
                      <a:pt x="302" y="64"/>
                    </a:lnTo>
                    <a:lnTo>
                      <a:pt x="287" y="67"/>
                    </a:lnTo>
                    <a:lnTo>
                      <a:pt x="272" y="67"/>
                    </a:lnTo>
                    <a:lnTo>
                      <a:pt x="257" y="69"/>
                    </a:lnTo>
                    <a:lnTo>
                      <a:pt x="240" y="71"/>
                    </a:lnTo>
                    <a:lnTo>
                      <a:pt x="221" y="73"/>
                    </a:lnTo>
                    <a:lnTo>
                      <a:pt x="200" y="75"/>
                    </a:lnTo>
                    <a:lnTo>
                      <a:pt x="174" y="79"/>
                    </a:lnTo>
                    <a:close/>
                  </a:path>
                </a:pathLst>
              </a:custGeom>
              <a:solidFill>
                <a:srgbClr val="005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540" name="Freeform 356"/>
              <p:cNvSpPr>
                <a:spLocks/>
              </p:cNvSpPr>
              <p:nvPr/>
            </p:nvSpPr>
            <p:spPr bwMode="auto">
              <a:xfrm>
                <a:off x="3090" y="3919"/>
                <a:ext cx="2020" cy="347"/>
              </a:xfrm>
              <a:custGeom>
                <a:avLst/>
                <a:gdLst>
                  <a:gd name="T0" fmla="*/ 2020 w 2020"/>
                  <a:gd name="T1" fmla="*/ 255 h 347"/>
                  <a:gd name="T2" fmla="*/ 2020 w 2020"/>
                  <a:gd name="T3" fmla="*/ 114 h 347"/>
                  <a:gd name="T4" fmla="*/ 1980 w 2020"/>
                  <a:gd name="T5" fmla="*/ 43 h 347"/>
                  <a:gd name="T6" fmla="*/ 1898 w 2020"/>
                  <a:gd name="T7" fmla="*/ 48 h 347"/>
                  <a:gd name="T8" fmla="*/ 1815 w 2020"/>
                  <a:gd name="T9" fmla="*/ 54 h 347"/>
                  <a:gd name="T10" fmla="*/ 1733 w 2020"/>
                  <a:gd name="T11" fmla="*/ 58 h 347"/>
                  <a:gd name="T12" fmla="*/ 1618 w 2020"/>
                  <a:gd name="T13" fmla="*/ 58 h 347"/>
                  <a:gd name="T14" fmla="*/ 1476 w 2020"/>
                  <a:gd name="T15" fmla="*/ 63 h 347"/>
                  <a:gd name="T16" fmla="*/ 1341 w 2020"/>
                  <a:gd name="T17" fmla="*/ 67 h 347"/>
                  <a:gd name="T18" fmla="*/ 1208 w 2020"/>
                  <a:gd name="T19" fmla="*/ 73 h 347"/>
                  <a:gd name="T20" fmla="*/ 1078 w 2020"/>
                  <a:gd name="T21" fmla="*/ 78 h 347"/>
                  <a:gd name="T22" fmla="*/ 945 w 2020"/>
                  <a:gd name="T23" fmla="*/ 82 h 347"/>
                  <a:gd name="T24" fmla="*/ 808 w 2020"/>
                  <a:gd name="T25" fmla="*/ 84 h 347"/>
                  <a:gd name="T26" fmla="*/ 667 w 2020"/>
                  <a:gd name="T27" fmla="*/ 82 h 347"/>
                  <a:gd name="T28" fmla="*/ 574 w 2020"/>
                  <a:gd name="T29" fmla="*/ 75 h 347"/>
                  <a:gd name="T30" fmla="*/ 536 w 2020"/>
                  <a:gd name="T31" fmla="*/ 71 h 347"/>
                  <a:gd name="T32" fmla="*/ 489 w 2020"/>
                  <a:gd name="T33" fmla="*/ 65 h 347"/>
                  <a:gd name="T34" fmla="*/ 440 w 2020"/>
                  <a:gd name="T35" fmla="*/ 58 h 347"/>
                  <a:gd name="T36" fmla="*/ 388 w 2020"/>
                  <a:gd name="T37" fmla="*/ 50 h 347"/>
                  <a:gd name="T38" fmla="*/ 339 w 2020"/>
                  <a:gd name="T39" fmla="*/ 41 h 347"/>
                  <a:gd name="T40" fmla="*/ 292 w 2020"/>
                  <a:gd name="T41" fmla="*/ 37 h 347"/>
                  <a:gd name="T42" fmla="*/ 253 w 2020"/>
                  <a:gd name="T43" fmla="*/ 33 h 347"/>
                  <a:gd name="T44" fmla="*/ 223 w 2020"/>
                  <a:gd name="T45" fmla="*/ 30 h 347"/>
                  <a:gd name="T46" fmla="*/ 197 w 2020"/>
                  <a:gd name="T47" fmla="*/ 22 h 347"/>
                  <a:gd name="T48" fmla="*/ 172 w 2020"/>
                  <a:gd name="T49" fmla="*/ 13 h 347"/>
                  <a:gd name="T50" fmla="*/ 144 w 2020"/>
                  <a:gd name="T51" fmla="*/ 5 h 347"/>
                  <a:gd name="T52" fmla="*/ 114 w 2020"/>
                  <a:gd name="T53" fmla="*/ 5 h 347"/>
                  <a:gd name="T54" fmla="*/ 80 w 2020"/>
                  <a:gd name="T55" fmla="*/ 3 h 347"/>
                  <a:gd name="T56" fmla="*/ 48 w 2020"/>
                  <a:gd name="T57" fmla="*/ 3 h 347"/>
                  <a:gd name="T58" fmla="*/ 15 w 2020"/>
                  <a:gd name="T59" fmla="*/ 0 h 347"/>
                  <a:gd name="T60" fmla="*/ 257 w 2020"/>
                  <a:gd name="T61" fmla="*/ 219 h 347"/>
                  <a:gd name="T62" fmla="*/ 283 w 2020"/>
                  <a:gd name="T63" fmla="*/ 253 h 347"/>
                  <a:gd name="T64" fmla="*/ 300 w 2020"/>
                  <a:gd name="T65" fmla="*/ 300 h 347"/>
                  <a:gd name="T66" fmla="*/ 311 w 2020"/>
                  <a:gd name="T67" fmla="*/ 307 h 347"/>
                  <a:gd name="T68" fmla="*/ 320 w 2020"/>
                  <a:gd name="T69" fmla="*/ 311 h 347"/>
                  <a:gd name="T70" fmla="*/ 320 w 2020"/>
                  <a:gd name="T71" fmla="*/ 330 h 347"/>
                  <a:gd name="T72" fmla="*/ 320 w 2020"/>
                  <a:gd name="T73" fmla="*/ 341 h 347"/>
                  <a:gd name="T74" fmla="*/ 350 w 2020"/>
                  <a:gd name="T75" fmla="*/ 345 h 347"/>
                  <a:gd name="T76" fmla="*/ 382 w 2020"/>
                  <a:gd name="T77" fmla="*/ 347 h 347"/>
                  <a:gd name="T78" fmla="*/ 414 w 2020"/>
                  <a:gd name="T79" fmla="*/ 345 h 347"/>
                  <a:gd name="T80" fmla="*/ 444 w 2020"/>
                  <a:gd name="T81" fmla="*/ 345 h 347"/>
                  <a:gd name="T82" fmla="*/ 525 w 2020"/>
                  <a:gd name="T83" fmla="*/ 345 h 347"/>
                  <a:gd name="T84" fmla="*/ 609 w 2020"/>
                  <a:gd name="T85" fmla="*/ 347 h 347"/>
                  <a:gd name="T86" fmla="*/ 690 w 2020"/>
                  <a:gd name="T87" fmla="*/ 347 h 347"/>
                  <a:gd name="T88" fmla="*/ 772 w 2020"/>
                  <a:gd name="T89" fmla="*/ 345 h 347"/>
                  <a:gd name="T90" fmla="*/ 928 w 2020"/>
                  <a:gd name="T91" fmla="*/ 341 h 347"/>
                  <a:gd name="T92" fmla="*/ 1084 w 2020"/>
                  <a:gd name="T93" fmla="*/ 335 h 347"/>
                  <a:gd name="T94" fmla="*/ 1241 w 2020"/>
                  <a:gd name="T95" fmla="*/ 332 h 347"/>
                  <a:gd name="T96" fmla="*/ 1397 w 2020"/>
                  <a:gd name="T97" fmla="*/ 328 h 347"/>
                  <a:gd name="T98" fmla="*/ 1551 w 2020"/>
                  <a:gd name="T99" fmla="*/ 326 h 347"/>
                  <a:gd name="T100" fmla="*/ 1708 w 2020"/>
                  <a:gd name="T101" fmla="*/ 326 h 347"/>
                  <a:gd name="T102" fmla="*/ 1864 w 2020"/>
                  <a:gd name="T103" fmla="*/ 326 h 347"/>
                  <a:gd name="T104" fmla="*/ 2020 w 2020"/>
                  <a:gd name="T105" fmla="*/ 326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20" h="347">
                    <a:moveTo>
                      <a:pt x="2020" y="326"/>
                    </a:moveTo>
                    <a:lnTo>
                      <a:pt x="2020" y="255"/>
                    </a:lnTo>
                    <a:lnTo>
                      <a:pt x="2020" y="185"/>
                    </a:lnTo>
                    <a:lnTo>
                      <a:pt x="2020" y="114"/>
                    </a:lnTo>
                    <a:lnTo>
                      <a:pt x="2020" y="43"/>
                    </a:lnTo>
                    <a:lnTo>
                      <a:pt x="1980" y="43"/>
                    </a:lnTo>
                    <a:lnTo>
                      <a:pt x="1939" y="45"/>
                    </a:lnTo>
                    <a:lnTo>
                      <a:pt x="1898" y="48"/>
                    </a:lnTo>
                    <a:lnTo>
                      <a:pt x="1858" y="50"/>
                    </a:lnTo>
                    <a:lnTo>
                      <a:pt x="1815" y="54"/>
                    </a:lnTo>
                    <a:lnTo>
                      <a:pt x="1774" y="56"/>
                    </a:lnTo>
                    <a:lnTo>
                      <a:pt x="1733" y="58"/>
                    </a:lnTo>
                    <a:lnTo>
                      <a:pt x="1693" y="58"/>
                    </a:lnTo>
                    <a:lnTo>
                      <a:pt x="1618" y="58"/>
                    </a:lnTo>
                    <a:lnTo>
                      <a:pt x="1547" y="60"/>
                    </a:lnTo>
                    <a:lnTo>
                      <a:pt x="1476" y="63"/>
                    </a:lnTo>
                    <a:lnTo>
                      <a:pt x="1408" y="65"/>
                    </a:lnTo>
                    <a:lnTo>
                      <a:pt x="1341" y="67"/>
                    </a:lnTo>
                    <a:lnTo>
                      <a:pt x="1275" y="69"/>
                    </a:lnTo>
                    <a:lnTo>
                      <a:pt x="1208" y="73"/>
                    </a:lnTo>
                    <a:lnTo>
                      <a:pt x="1142" y="75"/>
                    </a:lnTo>
                    <a:lnTo>
                      <a:pt x="1078" y="78"/>
                    </a:lnTo>
                    <a:lnTo>
                      <a:pt x="1011" y="82"/>
                    </a:lnTo>
                    <a:lnTo>
                      <a:pt x="945" y="82"/>
                    </a:lnTo>
                    <a:lnTo>
                      <a:pt x="876" y="84"/>
                    </a:lnTo>
                    <a:lnTo>
                      <a:pt x="808" y="84"/>
                    </a:lnTo>
                    <a:lnTo>
                      <a:pt x="737" y="82"/>
                    </a:lnTo>
                    <a:lnTo>
                      <a:pt x="667" y="82"/>
                    </a:lnTo>
                    <a:lnTo>
                      <a:pt x="592" y="78"/>
                    </a:lnTo>
                    <a:lnTo>
                      <a:pt x="574" y="75"/>
                    </a:lnTo>
                    <a:lnTo>
                      <a:pt x="555" y="75"/>
                    </a:lnTo>
                    <a:lnTo>
                      <a:pt x="536" y="71"/>
                    </a:lnTo>
                    <a:lnTo>
                      <a:pt x="512" y="69"/>
                    </a:lnTo>
                    <a:lnTo>
                      <a:pt x="489" y="65"/>
                    </a:lnTo>
                    <a:lnTo>
                      <a:pt x="465" y="60"/>
                    </a:lnTo>
                    <a:lnTo>
                      <a:pt x="440" y="58"/>
                    </a:lnTo>
                    <a:lnTo>
                      <a:pt x="414" y="54"/>
                    </a:lnTo>
                    <a:lnTo>
                      <a:pt x="388" y="50"/>
                    </a:lnTo>
                    <a:lnTo>
                      <a:pt x="362" y="45"/>
                    </a:lnTo>
                    <a:lnTo>
                      <a:pt x="339" y="41"/>
                    </a:lnTo>
                    <a:lnTo>
                      <a:pt x="315" y="39"/>
                    </a:lnTo>
                    <a:lnTo>
                      <a:pt x="292" y="37"/>
                    </a:lnTo>
                    <a:lnTo>
                      <a:pt x="272" y="35"/>
                    </a:lnTo>
                    <a:lnTo>
                      <a:pt x="253" y="33"/>
                    </a:lnTo>
                    <a:lnTo>
                      <a:pt x="236" y="33"/>
                    </a:lnTo>
                    <a:lnTo>
                      <a:pt x="223" y="30"/>
                    </a:lnTo>
                    <a:lnTo>
                      <a:pt x="210" y="26"/>
                    </a:lnTo>
                    <a:lnTo>
                      <a:pt x="197" y="22"/>
                    </a:lnTo>
                    <a:lnTo>
                      <a:pt x="185" y="18"/>
                    </a:lnTo>
                    <a:lnTo>
                      <a:pt x="172" y="13"/>
                    </a:lnTo>
                    <a:lnTo>
                      <a:pt x="159" y="9"/>
                    </a:lnTo>
                    <a:lnTo>
                      <a:pt x="144" y="5"/>
                    </a:lnTo>
                    <a:lnTo>
                      <a:pt x="131" y="5"/>
                    </a:lnTo>
                    <a:lnTo>
                      <a:pt x="114" y="5"/>
                    </a:lnTo>
                    <a:lnTo>
                      <a:pt x="97" y="3"/>
                    </a:lnTo>
                    <a:lnTo>
                      <a:pt x="80" y="3"/>
                    </a:lnTo>
                    <a:lnTo>
                      <a:pt x="65" y="3"/>
                    </a:lnTo>
                    <a:lnTo>
                      <a:pt x="48" y="3"/>
                    </a:lnTo>
                    <a:lnTo>
                      <a:pt x="33" y="3"/>
                    </a:lnTo>
                    <a:lnTo>
                      <a:pt x="15" y="0"/>
                    </a:lnTo>
                    <a:lnTo>
                      <a:pt x="0" y="0"/>
                    </a:lnTo>
                    <a:lnTo>
                      <a:pt x="257" y="219"/>
                    </a:lnTo>
                    <a:lnTo>
                      <a:pt x="275" y="232"/>
                    </a:lnTo>
                    <a:lnTo>
                      <a:pt x="283" y="253"/>
                    </a:lnTo>
                    <a:lnTo>
                      <a:pt x="292" y="279"/>
                    </a:lnTo>
                    <a:lnTo>
                      <a:pt x="300" y="300"/>
                    </a:lnTo>
                    <a:lnTo>
                      <a:pt x="305" y="305"/>
                    </a:lnTo>
                    <a:lnTo>
                      <a:pt x="311" y="307"/>
                    </a:lnTo>
                    <a:lnTo>
                      <a:pt x="315" y="309"/>
                    </a:lnTo>
                    <a:lnTo>
                      <a:pt x="320" y="311"/>
                    </a:lnTo>
                    <a:lnTo>
                      <a:pt x="320" y="320"/>
                    </a:lnTo>
                    <a:lnTo>
                      <a:pt x="320" y="330"/>
                    </a:lnTo>
                    <a:lnTo>
                      <a:pt x="320" y="339"/>
                    </a:lnTo>
                    <a:lnTo>
                      <a:pt x="320" y="341"/>
                    </a:lnTo>
                    <a:lnTo>
                      <a:pt x="335" y="345"/>
                    </a:lnTo>
                    <a:lnTo>
                      <a:pt x="350" y="345"/>
                    </a:lnTo>
                    <a:lnTo>
                      <a:pt x="367" y="347"/>
                    </a:lnTo>
                    <a:lnTo>
                      <a:pt x="382" y="347"/>
                    </a:lnTo>
                    <a:lnTo>
                      <a:pt x="397" y="347"/>
                    </a:lnTo>
                    <a:lnTo>
                      <a:pt x="414" y="345"/>
                    </a:lnTo>
                    <a:lnTo>
                      <a:pt x="429" y="345"/>
                    </a:lnTo>
                    <a:lnTo>
                      <a:pt x="444" y="345"/>
                    </a:lnTo>
                    <a:lnTo>
                      <a:pt x="484" y="345"/>
                    </a:lnTo>
                    <a:lnTo>
                      <a:pt x="525" y="345"/>
                    </a:lnTo>
                    <a:lnTo>
                      <a:pt x="566" y="347"/>
                    </a:lnTo>
                    <a:lnTo>
                      <a:pt x="609" y="347"/>
                    </a:lnTo>
                    <a:lnTo>
                      <a:pt x="649" y="347"/>
                    </a:lnTo>
                    <a:lnTo>
                      <a:pt x="690" y="347"/>
                    </a:lnTo>
                    <a:lnTo>
                      <a:pt x="731" y="347"/>
                    </a:lnTo>
                    <a:lnTo>
                      <a:pt x="772" y="345"/>
                    </a:lnTo>
                    <a:lnTo>
                      <a:pt x="849" y="343"/>
                    </a:lnTo>
                    <a:lnTo>
                      <a:pt x="928" y="341"/>
                    </a:lnTo>
                    <a:lnTo>
                      <a:pt x="1005" y="337"/>
                    </a:lnTo>
                    <a:lnTo>
                      <a:pt x="1084" y="335"/>
                    </a:lnTo>
                    <a:lnTo>
                      <a:pt x="1161" y="332"/>
                    </a:lnTo>
                    <a:lnTo>
                      <a:pt x="1241" y="332"/>
                    </a:lnTo>
                    <a:lnTo>
                      <a:pt x="1318" y="330"/>
                    </a:lnTo>
                    <a:lnTo>
                      <a:pt x="1397" y="328"/>
                    </a:lnTo>
                    <a:lnTo>
                      <a:pt x="1474" y="328"/>
                    </a:lnTo>
                    <a:lnTo>
                      <a:pt x="1551" y="326"/>
                    </a:lnTo>
                    <a:lnTo>
                      <a:pt x="1630" y="326"/>
                    </a:lnTo>
                    <a:lnTo>
                      <a:pt x="1708" y="326"/>
                    </a:lnTo>
                    <a:lnTo>
                      <a:pt x="1787" y="324"/>
                    </a:lnTo>
                    <a:lnTo>
                      <a:pt x="1864" y="326"/>
                    </a:lnTo>
                    <a:lnTo>
                      <a:pt x="1943" y="326"/>
                    </a:lnTo>
                    <a:lnTo>
                      <a:pt x="2020" y="326"/>
                    </a:lnTo>
                    <a:close/>
                  </a:path>
                </a:pathLst>
              </a:custGeom>
              <a:solidFill>
                <a:srgbClr val="005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541" name="Freeform 357"/>
              <p:cNvSpPr>
                <a:spLocks/>
              </p:cNvSpPr>
              <p:nvPr/>
            </p:nvSpPr>
            <p:spPr bwMode="auto">
              <a:xfrm>
                <a:off x="2949" y="469"/>
                <a:ext cx="2086" cy="385"/>
              </a:xfrm>
              <a:custGeom>
                <a:avLst/>
                <a:gdLst>
                  <a:gd name="T0" fmla="*/ 1594 w 2086"/>
                  <a:gd name="T1" fmla="*/ 192 h 385"/>
                  <a:gd name="T2" fmla="*/ 1641 w 2086"/>
                  <a:gd name="T3" fmla="*/ 192 h 385"/>
                  <a:gd name="T4" fmla="*/ 1686 w 2086"/>
                  <a:gd name="T5" fmla="*/ 192 h 385"/>
                  <a:gd name="T6" fmla="*/ 1754 w 2086"/>
                  <a:gd name="T7" fmla="*/ 190 h 385"/>
                  <a:gd name="T8" fmla="*/ 1844 w 2086"/>
                  <a:gd name="T9" fmla="*/ 186 h 385"/>
                  <a:gd name="T10" fmla="*/ 1913 w 2086"/>
                  <a:gd name="T11" fmla="*/ 184 h 385"/>
                  <a:gd name="T12" fmla="*/ 2084 w 2086"/>
                  <a:gd name="T13" fmla="*/ 15 h 385"/>
                  <a:gd name="T14" fmla="*/ 2056 w 2086"/>
                  <a:gd name="T15" fmla="*/ 6 h 385"/>
                  <a:gd name="T16" fmla="*/ 1999 w 2086"/>
                  <a:gd name="T17" fmla="*/ 0 h 385"/>
                  <a:gd name="T18" fmla="*/ 1926 w 2086"/>
                  <a:gd name="T19" fmla="*/ 0 h 385"/>
                  <a:gd name="T20" fmla="*/ 1857 w 2086"/>
                  <a:gd name="T21" fmla="*/ 2 h 385"/>
                  <a:gd name="T22" fmla="*/ 1761 w 2086"/>
                  <a:gd name="T23" fmla="*/ 10 h 385"/>
                  <a:gd name="T24" fmla="*/ 1624 w 2086"/>
                  <a:gd name="T25" fmla="*/ 21 h 385"/>
                  <a:gd name="T26" fmla="*/ 1506 w 2086"/>
                  <a:gd name="T27" fmla="*/ 32 h 385"/>
                  <a:gd name="T28" fmla="*/ 1480 w 2086"/>
                  <a:gd name="T29" fmla="*/ 34 h 385"/>
                  <a:gd name="T30" fmla="*/ 1482 w 2086"/>
                  <a:gd name="T31" fmla="*/ 38 h 385"/>
                  <a:gd name="T32" fmla="*/ 1450 w 2086"/>
                  <a:gd name="T33" fmla="*/ 36 h 385"/>
                  <a:gd name="T34" fmla="*/ 1369 w 2086"/>
                  <a:gd name="T35" fmla="*/ 30 h 385"/>
                  <a:gd name="T36" fmla="*/ 1322 w 2086"/>
                  <a:gd name="T37" fmla="*/ 30 h 385"/>
                  <a:gd name="T38" fmla="*/ 1309 w 2086"/>
                  <a:gd name="T39" fmla="*/ 30 h 385"/>
                  <a:gd name="T40" fmla="*/ 1272 w 2086"/>
                  <a:gd name="T41" fmla="*/ 38 h 385"/>
                  <a:gd name="T42" fmla="*/ 1221 w 2086"/>
                  <a:gd name="T43" fmla="*/ 51 h 385"/>
                  <a:gd name="T44" fmla="*/ 1180 w 2086"/>
                  <a:gd name="T45" fmla="*/ 55 h 385"/>
                  <a:gd name="T46" fmla="*/ 1152 w 2086"/>
                  <a:gd name="T47" fmla="*/ 55 h 385"/>
                  <a:gd name="T48" fmla="*/ 1144 w 2086"/>
                  <a:gd name="T49" fmla="*/ 34 h 385"/>
                  <a:gd name="T50" fmla="*/ 1101 w 2086"/>
                  <a:gd name="T51" fmla="*/ 45 h 385"/>
                  <a:gd name="T52" fmla="*/ 1028 w 2086"/>
                  <a:gd name="T53" fmla="*/ 60 h 385"/>
                  <a:gd name="T54" fmla="*/ 953 w 2086"/>
                  <a:gd name="T55" fmla="*/ 70 h 385"/>
                  <a:gd name="T56" fmla="*/ 908 w 2086"/>
                  <a:gd name="T57" fmla="*/ 77 h 385"/>
                  <a:gd name="T58" fmla="*/ 893 w 2086"/>
                  <a:gd name="T59" fmla="*/ 79 h 385"/>
                  <a:gd name="T60" fmla="*/ 801 w 2086"/>
                  <a:gd name="T61" fmla="*/ 79 h 385"/>
                  <a:gd name="T62" fmla="*/ 765 w 2086"/>
                  <a:gd name="T63" fmla="*/ 79 h 385"/>
                  <a:gd name="T64" fmla="*/ 733 w 2086"/>
                  <a:gd name="T65" fmla="*/ 79 h 385"/>
                  <a:gd name="T66" fmla="*/ 730 w 2086"/>
                  <a:gd name="T67" fmla="*/ 79 h 385"/>
                  <a:gd name="T68" fmla="*/ 578 w 2086"/>
                  <a:gd name="T69" fmla="*/ 135 h 385"/>
                  <a:gd name="T70" fmla="*/ 548 w 2086"/>
                  <a:gd name="T71" fmla="*/ 148 h 385"/>
                  <a:gd name="T72" fmla="*/ 486 w 2086"/>
                  <a:gd name="T73" fmla="*/ 177 h 385"/>
                  <a:gd name="T74" fmla="*/ 403 w 2086"/>
                  <a:gd name="T75" fmla="*/ 225 h 385"/>
                  <a:gd name="T76" fmla="*/ 304 w 2086"/>
                  <a:gd name="T77" fmla="*/ 270 h 385"/>
                  <a:gd name="T78" fmla="*/ 163 w 2086"/>
                  <a:gd name="T79" fmla="*/ 327 h 385"/>
                  <a:gd name="T80" fmla="*/ 116 w 2086"/>
                  <a:gd name="T81" fmla="*/ 345 h 385"/>
                  <a:gd name="T82" fmla="*/ 51 w 2086"/>
                  <a:gd name="T83" fmla="*/ 368 h 385"/>
                  <a:gd name="T84" fmla="*/ 124 w 2086"/>
                  <a:gd name="T85" fmla="*/ 357 h 385"/>
                  <a:gd name="T86" fmla="*/ 189 w 2086"/>
                  <a:gd name="T87" fmla="*/ 355 h 385"/>
                  <a:gd name="T88" fmla="*/ 225 w 2086"/>
                  <a:gd name="T89" fmla="*/ 338 h 385"/>
                  <a:gd name="T90" fmla="*/ 268 w 2086"/>
                  <a:gd name="T91" fmla="*/ 325 h 385"/>
                  <a:gd name="T92" fmla="*/ 300 w 2086"/>
                  <a:gd name="T93" fmla="*/ 323 h 385"/>
                  <a:gd name="T94" fmla="*/ 437 w 2086"/>
                  <a:gd name="T95" fmla="*/ 317 h 385"/>
                  <a:gd name="T96" fmla="*/ 439 w 2086"/>
                  <a:gd name="T97" fmla="*/ 304 h 385"/>
                  <a:gd name="T98" fmla="*/ 486 w 2086"/>
                  <a:gd name="T99" fmla="*/ 287 h 385"/>
                  <a:gd name="T100" fmla="*/ 604 w 2086"/>
                  <a:gd name="T101" fmla="*/ 270 h 385"/>
                  <a:gd name="T102" fmla="*/ 739 w 2086"/>
                  <a:gd name="T103" fmla="*/ 244 h 385"/>
                  <a:gd name="T104" fmla="*/ 857 w 2086"/>
                  <a:gd name="T105" fmla="*/ 222 h 385"/>
                  <a:gd name="T106" fmla="*/ 932 w 2086"/>
                  <a:gd name="T107" fmla="*/ 216 h 385"/>
                  <a:gd name="T108" fmla="*/ 1039 w 2086"/>
                  <a:gd name="T109" fmla="*/ 210 h 385"/>
                  <a:gd name="T110" fmla="*/ 1155 w 2086"/>
                  <a:gd name="T111" fmla="*/ 201 h 385"/>
                  <a:gd name="T112" fmla="*/ 1255 w 2086"/>
                  <a:gd name="T113" fmla="*/ 197 h 385"/>
                  <a:gd name="T114" fmla="*/ 1317 w 2086"/>
                  <a:gd name="T115" fmla="*/ 192 h 385"/>
                  <a:gd name="T116" fmla="*/ 1373 w 2086"/>
                  <a:gd name="T117" fmla="*/ 192 h 385"/>
                  <a:gd name="T118" fmla="*/ 1504 w 2086"/>
                  <a:gd name="T119" fmla="*/ 192 h 385"/>
                  <a:gd name="T120" fmla="*/ 1581 w 2086"/>
                  <a:gd name="T121" fmla="*/ 192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86" h="385">
                    <a:moveTo>
                      <a:pt x="1581" y="192"/>
                    </a:moveTo>
                    <a:lnTo>
                      <a:pt x="1585" y="192"/>
                    </a:lnTo>
                    <a:lnTo>
                      <a:pt x="1594" y="192"/>
                    </a:lnTo>
                    <a:lnTo>
                      <a:pt x="1607" y="192"/>
                    </a:lnTo>
                    <a:lnTo>
                      <a:pt x="1624" y="192"/>
                    </a:lnTo>
                    <a:lnTo>
                      <a:pt x="1641" y="192"/>
                    </a:lnTo>
                    <a:lnTo>
                      <a:pt x="1658" y="192"/>
                    </a:lnTo>
                    <a:lnTo>
                      <a:pt x="1673" y="192"/>
                    </a:lnTo>
                    <a:lnTo>
                      <a:pt x="1686" y="192"/>
                    </a:lnTo>
                    <a:lnTo>
                      <a:pt x="1701" y="192"/>
                    </a:lnTo>
                    <a:lnTo>
                      <a:pt x="1724" y="190"/>
                    </a:lnTo>
                    <a:lnTo>
                      <a:pt x="1754" y="190"/>
                    </a:lnTo>
                    <a:lnTo>
                      <a:pt x="1786" y="188"/>
                    </a:lnTo>
                    <a:lnTo>
                      <a:pt x="1819" y="186"/>
                    </a:lnTo>
                    <a:lnTo>
                      <a:pt x="1844" y="186"/>
                    </a:lnTo>
                    <a:lnTo>
                      <a:pt x="1864" y="184"/>
                    </a:lnTo>
                    <a:lnTo>
                      <a:pt x="1870" y="184"/>
                    </a:lnTo>
                    <a:lnTo>
                      <a:pt x="1913" y="184"/>
                    </a:lnTo>
                    <a:lnTo>
                      <a:pt x="2082" y="199"/>
                    </a:lnTo>
                    <a:lnTo>
                      <a:pt x="2086" y="15"/>
                    </a:lnTo>
                    <a:lnTo>
                      <a:pt x="2084" y="15"/>
                    </a:lnTo>
                    <a:lnTo>
                      <a:pt x="2078" y="13"/>
                    </a:lnTo>
                    <a:lnTo>
                      <a:pt x="2069" y="10"/>
                    </a:lnTo>
                    <a:lnTo>
                      <a:pt x="2056" y="6"/>
                    </a:lnTo>
                    <a:lnTo>
                      <a:pt x="2039" y="4"/>
                    </a:lnTo>
                    <a:lnTo>
                      <a:pt x="2020" y="2"/>
                    </a:lnTo>
                    <a:lnTo>
                      <a:pt x="1999" y="0"/>
                    </a:lnTo>
                    <a:lnTo>
                      <a:pt x="1973" y="0"/>
                    </a:lnTo>
                    <a:lnTo>
                      <a:pt x="1949" y="0"/>
                    </a:lnTo>
                    <a:lnTo>
                      <a:pt x="1926" y="0"/>
                    </a:lnTo>
                    <a:lnTo>
                      <a:pt x="1904" y="0"/>
                    </a:lnTo>
                    <a:lnTo>
                      <a:pt x="1883" y="2"/>
                    </a:lnTo>
                    <a:lnTo>
                      <a:pt x="1857" y="2"/>
                    </a:lnTo>
                    <a:lnTo>
                      <a:pt x="1829" y="4"/>
                    </a:lnTo>
                    <a:lnTo>
                      <a:pt x="1799" y="6"/>
                    </a:lnTo>
                    <a:lnTo>
                      <a:pt x="1761" y="10"/>
                    </a:lnTo>
                    <a:lnTo>
                      <a:pt x="1718" y="15"/>
                    </a:lnTo>
                    <a:lnTo>
                      <a:pt x="1671" y="17"/>
                    </a:lnTo>
                    <a:lnTo>
                      <a:pt x="1624" y="21"/>
                    </a:lnTo>
                    <a:lnTo>
                      <a:pt x="1579" y="25"/>
                    </a:lnTo>
                    <a:lnTo>
                      <a:pt x="1538" y="30"/>
                    </a:lnTo>
                    <a:lnTo>
                      <a:pt x="1506" y="32"/>
                    </a:lnTo>
                    <a:lnTo>
                      <a:pt x="1487" y="34"/>
                    </a:lnTo>
                    <a:lnTo>
                      <a:pt x="1478" y="34"/>
                    </a:lnTo>
                    <a:lnTo>
                      <a:pt x="1480" y="34"/>
                    </a:lnTo>
                    <a:lnTo>
                      <a:pt x="1482" y="36"/>
                    </a:lnTo>
                    <a:lnTo>
                      <a:pt x="1482" y="36"/>
                    </a:lnTo>
                    <a:lnTo>
                      <a:pt x="1482" y="38"/>
                    </a:lnTo>
                    <a:lnTo>
                      <a:pt x="1478" y="38"/>
                    </a:lnTo>
                    <a:lnTo>
                      <a:pt x="1467" y="38"/>
                    </a:lnTo>
                    <a:lnTo>
                      <a:pt x="1450" y="36"/>
                    </a:lnTo>
                    <a:lnTo>
                      <a:pt x="1422" y="34"/>
                    </a:lnTo>
                    <a:lnTo>
                      <a:pt x="1394" y="32"/>
                    </a:lnTo>
                    <a:lnTo>
                      <a:pt x="1369" y="30"/>
                    </a:lnTo>
                    <a:lnTo>
                      <a:pt x="1349" y="30"/>
                    </a:lnTo>
                    <a:lnTo>
                      <a:pt x="1334" y="28"/>
                    </a:lnTo>
                    <a:lnTo>
                      <a:pt x="1322" y="30"/>
                    </a:lnTo>
                    <a:lnTo>
                      <a:pt x="1315" y="30"/>
                    </a:lnTo>
                    <a:lnTo>
                      <a:pt x="1311" y="30"/>
                    </a:lnTo>
                    <a:lnTo>
                      <a:pt x="1309" y="30"/>
                    </a:lnTo>
                    <a:lnTo>
                      <a:pt x="1290" y="30"/>
                    </a:lnTo>
                    <a:lnTo>
                      <a:pt x="1285" y="32"/>
                    </a:lnTo>
                    <a:lnTo>
                      <a:pt x="1272" y="38"/>
                    </a:lnTo>
                    <a:lnTo>
                      <a:pt x="1255" y="45"/>
                    </a:lnTo>
                    <a:lnTo>
                      <a:pt x="1234" y="49"/>
                    </a:lnTo>
                    <a:lnTo>
                      <a:pt x="1221" y="51"/>
                    </a:lnTo>
                    <a:lnTo>
                      <a:pt x="1208" y="53"/>
                    </a:lnTo>
                    <a:lnTo>
                      <a:pt x="1195" y="53"/>
                    </a:lnTo>
                    <a:lnTo>
                      <a:pt x="1180" y="55"/>
                    </a:lnTo>
                    <a:lnTo>
                      <a:pt x="1170" y="55"/>
                    </a:lnTo>
                    <a:lnTo>
                      <a:pt x="1159" y="55"/>
                    </a:lnTo>
                    <a:lnTo>
                      <a:pt x="1152" y="55"/>
                    </a:lnTo>
                    <a:lnTo>
                      <a:pt x="1150" y="55"/>
                    </a:lnTo>
                    <a:lnTo>
                      <a:pt x="1146" y="34"/>
                    </a:lnTo>
                    <a:lnTo>
                      <a:pt x="1144" y="34"/>
                    </a:lnTo>
                    <a:lnTo>
                      <a:pt x="1133" y="38"/>
                    </a:lnTo>
                    <a:lnTo>
                      <a:pt x="1120" y="40"/>
                    </a:lnTo>
                    <a:lnTo>
                      <a:pt x="1101" y="45"/>
                    </a:lnTo>
                    <a:lnTo>
                      <a:pt x="1080" y="51"/>
                    </a:lnTo>
                    <a:lnTo>
                      <a:pt x="1054" y="55"/>
                    </a:lnTo>
                    <a:lnTo>
                      <a:pt x="1028" y="60"/>
                    </a:lnTo>
                    <a:lnTo>
                      <a:pt x="1000" y="64"/>
                    </a:lnTo>
                    <a:lnTo>
                      <a:pt x="975" y="68"/>
                    </a:lnTo>
                    <a:lnTo>
                      <a:pt x="953" y="70"/>
                    </a:lnTo>
                    <a:lnTo>
                      <a:pt x="934" y="73"/>
                    </a:lnTo>
                    <a:lnTo>
                      <a:pt x="919" y="75"/>
                    </a:lnTo>
                    <a:lnTo>
                      <a:pt x="908" y="77"/>
                    </a:lnTo>
                    <a:lnTo>
                      <a:pt x="900" y="79"/>
                    </a:lnTo>
                    <a:lnTo>
                      <a:pt x="895" y="79"/>
                    </a:lnTo>
                    <a:lnTo>
                      <a:pt x="893" y="79"/>
                    </a:lnTo>
                    <a:lnTo>
                      <a:pt x="812" y="79"/>
                    </a:lnTo>
                    <a:lnTo>
                      <a:pt x="810" y="79"/>
                    </a:lnTo>
                    <a:lnTo>
                      <a:pt x="801" y="79"/>
                    </a:lnTo>
                    <a:lnTo>
                      <a:pt x="790" y="79"/>
                    </a:lnTo>
                    <a:lnTo>
                      <a:pt x="778" y="79"/>
                    </a:lnTo>
                    <a:lnTo>
                      <a:pt x="765" y="79"/>
                    </a:lnTo>
                    <a:lnTo>
                      <a:pt x="752" y="79"/>
                    </a:lnTo>
                    <a:lnTo>
                      <a:pt x="741" y="79"/>
                    </a:lnTo>
                    <a:lnTo>
                      <a:pt x="733" y="79"/>
                    </a:lnTo>
                    <a:lnTo>
                      <a:pt x="733" y="79"/>
                    </a:lnTo>
                    <a:lnTo>
                      <a:pt x="733" y="79"/>
                    </a:lnTo>
                    <a:lnTo>
                      <a:pt x="730" y="79"/>
                    </a:lnTo>
                    <a:lnTo>
                      <a:pt x="730" y="79"/>
                    </a:lnTo>
                    <a:lnTo>
                      <a:pt x="581" y="135"/>
                    </a:lnTo>
                    <a:lnTo>
                      <a:pt x="578" y="135"/>
                    </a:lnTo>
                    <a:lnTo>
                      <a:pt x="572" y="137"/>
                    </a:lnTo>
                    <a:lnTo>
                      <a:pt x="563" y="141"/>
                    </a:lnTo>
                    <a:lnTo>
                      <a:pt x="548" y="148"/>
                    </a:lnTo>
                    <a:lnTo>
                      <a:pt x="531" y="156"/>
                    </a:lnTo>
                    <a:lnTo>
                      <a:pt x="512" y="165"/>
                    </a:lnTo>
                    <a:lnTo>
                      <a:pt x="486" y="177"/>
                    </a:lnTo>
                    <a:lnTo>
                      <a:pt x="461" y="192"/>
                    </a:lnTo>
                    <a:lnTo>
                      <a:pt x="433" y="210"/>
                    </a:lnTo>
                    <a:lnTo>
                      <a:pt x="403" y="225"/>
                    </a:lnTo>
                    <a:lnTo>
                      <a:pt x="373" y="240"/>
                    </a:lnTo>
                    <a:lnTo>
                      <a:pt x="341" y="255"/>
                    </a:lnTo>
                    <a:lnTo>
                      <a:pt x="304" y="270"/>
                    </a:lnTo>
                    <a:lnTo>
                      <a:pt x="261" y="287"/>
                    </a:lnTo>
                    <a:lnTo>
                      <a:pt x="216" y="306"/>
                    </a:lnTo>
                    <a:lnTo>
                      <a:pt x="163" y="327"/>
                    </a:lnTo>
                    <a:lnTo>
                      <a:pt x="148" y="332"/>
                    </a:lnTo>
                    <a:lnTo>
                      <a:pt x="133" y="338"/>
                    </a:lnTo>
                    <a:lnTo>
                      <a:pt x="116" y="345"/>
                    </a:lnTo>
                    <a:lnTo>
                      <a:pt x="94" y="353"/>
                    </a:lnTo>
                    <a:lnTo>
                      <a:pt x="73" y="360"/>
                    </a:lnTo>
                    <a:lnTo>
                      <a:pt x="51" y="368"/>
                    </a:lnTo>
                    <a:lnTo>
                      <a:pt x="26" y="377"/>
                    </a:lnTo>
                    <a:lnTo>
                      <a:pt x="0" y="385"/>
                    </a:lnTo>
                    <a:lnTo>
                      <a:pt x="124" y="357"/>
                    </a:lnTo>
                    <a:lnTo>
                      <a:pt x="189" y="347"/>
                    </a:lnTo>
                    <a:lnTo>
                      <a:pt x="189" y="351"/>
                    </a:lnTo>
                    <a:lnTo>
                      <a:pt x="189" y="355"/>
                    </a:lnTo>
                    <a:lnTo>
                      <a:pt x="195" y="357"/>
                    </a:lnTo>
                    <a:lnTo>
                      <a:pt x="212" y="347"/>
                    </a:lnTo>
                    <a:lnTo>
                      <a:pt x="225" y="338"/>
                    </a:lnTo>
                    <a:lnTo>
                      <a:pt x="238" y="334"/>
                    </a:lnTo>
                    <a:lnTo>
                      <a:pt x="253" y="330"/>
                    </a:lnTo>
                    <a:lnTo>
                      <a:pt x="268" y="325"/>
                    </a:lnTo>
                    <a:lnTo>
                      <a:pt x="281" y="325"/>
                    </a:lnTo>
                    <a:lnTo>
                      <a:pt x="291" y="323"/>
                    </a:lnTo>
                    <a:lnTo>
                      <a:pt x="300" y="323"/>
                    </a:lnTo>
                    <a:lnTo>
                      <a:pt x="302" y="323"/>
                    </a:lnTo>
                    <a:lnTo>
                      <a:pt x="437" y="317"/>
                    </a:lnTo>
                    <a:lnTo>
                      <a:pt x="437" y="317"/>
                    </a:lnTo>
                    <a:lnTo>
                      <a:pt x="435" y="312"/>
                    </a:lnTo>
                    <a:lnTo>
                      <a:pt x="435" y="308"/>
                    </a:lnTo>
                    <a:lnTo>
                      <a:pt x="439" y="304"/>
                    </a:lnTo>
                    <a:lnTo>
                      <a:pt x="448" y="297"/>
                    </a:lnTo>
                    <a:lnTo>
                      <a:pt x="463" y="293"/>
                    </a:lnTo>
                    <a:lnTo>
                      <a:pt x="486" y="287"/>
                    </a:lnTo>
                    <a:lnTo>
                      <a:pt x="521" y="282"/>
                    </a:lnTo>
                    <a:lnTo>
                      <a:pt x="561" y="278"/>
                    </a:lnTo>
                    <a:lnTo>
                      <a:pt x="604" y="270"/>
                    </a:lnTo>
                    <a:lnTo>
                      <a:pt x="649" y="261"/>
                    </a:lnTo>
                    <a:lnTo>
                      <a:pt x="696" y="252"/>
                    </a:lnTo>
                    <a:lnTo>
                      <a:pt x="739" y="244"/>
                    </a:lnTo>
                    <a:lnTo>
                      <a:pt x="782" y="235"/>
                    </a:lnTo>
                    <a:lnTo>
                      <a:pt x="820" y="227"/>
                    </a:lnTo>
                    <a:lnTo>
                      <a:pt x="857" y="222"/>
                    </a:lnTo>
                    <a:lnTo>
                      <a:pt x="876" y="220"/>
                    </a:lnTo>
                    <a:lnTo>
                      <a:pt x="902" y="218"/>
                    </a:lnTo>
                    <a:lnTo>
                      <a:pt x="932" y="216"/>
                    </a:lnTo>
                    <a:lnTo>
                      <a:pt x="966" y="214"/>
                    </a:lnTo>
                    <a:lnTo>
                      <a:pt x="1000" y="212"/>
                    </a:lnTo>
                    <a:lnTo>
                      <a:pt x="1039" y="210"/>
                    </a:lnTo>
                    <a:lnTo>
                      <a:pt x="1077" y="207"/>
                    </a:lnTo>
                    <a:lnTo>
                      <a:pt x="1116" y="203"/>
                    </a:lnTo>
                    <a:lnTo>
                      <a:pt x="1155" y="201"/>
                    </a:lnTo>
                    <a:lnTo>
                      <a:pt x="1191" y="199"/>
                    </a:lnTo>
                    <a:lnTo>
                      <a:pt x="1225" y="197"/>
                    </a:lnTo>
                    <a:lnTo>
                      <a:pt x="1255" y="197"/>
                    </a:lnTo>
                    <a:lnTo>
                      <a:pt x="1281" y="195"/>
                    </a:lnTo>
                    <a:lnTo>
                      <a:pt x="1302" y="192"/>
                    </a:lnTo>
                    <a:lnTo>
                      <a:pt x="1317" y="192"/>
                    </a:lnTo>
                    <a:lnTo>
                      <a:pt x="1324" y="192"/>
                    </a:lnTo>
                    <a:lnTo>
                      <a:pt x="1341" y="192"/>
                    </a:lnTo>
                    <a:lnTo>
                      <a:pt x="1373" y="192"/>
                    </a:lnTo>
                    <a:lnTo>
                      <a:pt x="1414" y="192"/>
                    </a:lnTo>
                    <a:lnTo>
                      <a:pt x="1459" y="192"/>
                    </a:lnTo>
                    <a:lnTo>
                      <a:pt x="1504" y="192"/>
                    </a:lnTo>
                    <a:lnTo>
                      <a:pt x="1544" y="192"/>
                    </a:lnTo>
                    <a:lnTo>
                      <a:pt x="1570" y="192"/>
                    </a:lnTo>
                    <a:lnTo>
                      <a:pt x="1581" y="192"/>
                    </a:lnTo>
                    <a:close/>
                  </a:path>
                </a:pathLst>
              </a:custGeom>
              <a:solidFill>
                <a:srgbClr val="829E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542" name="Freeform 358"/>
              <p:cNvSpPr>
                <a:spLocks/>
              </p:cNvSpPr>
              <p:nvPr/>
            </p:nvSpPr>
            <p:spPr bwMode="auto">
              <a:xfrm>
                <a:off x="912" y="96"/>
                <a:ext cx="4224" cy="4224"/>
              </a:xfrm>
              <a:custGeom>
                <a:avLst/>
                <a:gdLst>
                  <a:gd name="T0" fmla="*/ 373 w 4224"/>
                  <a:gd name="T1" fmla="*/ 0 h 4224"/>
                  <a:gd name="T2" fmla="*/ 373 w 4224"/>
                  <a:gd name="T3" fmla="*/ 101 h 4224"/>
                  <a:gd name="T4" fmla="*/ 4123 w 4224"/>
                  <a:gd name="T5" fmla="*/ 101 h 4224"/>
                  <a:gd name="T6" fmla="*/ 4123 w 4224"/>
                  <a:gd name="T7" fmla="*/ 4123 h 4224"/>
                  <a:gd name="T8" fmla="*/ 101 w 4224"/>
                  <a:gd name="T9" fmla="*/ 4123 h 4224"/>
                  <a:gd name="T10" fmla="*/ 101 w 4224"/>
                  <a:gd name="T11" fmla="*/ 101 h 4224"/>
                  <a:gd name="T12" fmla="*/ 373 w 4224"/>
                  <a:gd name="T13" fmla="*/ 101 h 4224"/>
                  <a:gd name="T14" fmla="*/ 373 w 4224"/>
                  <a:gd name="T15" fmla="*/ 0 h 4224"/>
                  <a:gd name="T16" fmla="*/ 0 w 4224"/>
                  <a:gd name="T17" fmla="*/ 0 h 4224"/>
                  <a:gd name="T18" fmla="*/ 0 w 4224"/>
                  <a:gd name="T19" fmla="*/ 4224 h 4224"/>
                  <a:gd name="T20" fmla="*/ 4224 w 4224"/>
                  <a:gd name="T21" fmla="*/ 4224 h 4224"/>
                  <a:gd name="T22" fmla="*/ 4224 w 4224"/>
                  <a:gd name="T23" fmla="*/ 0 h 4224"/>
                  <a:gd name="T24" fmla="*/ 373 w 4224"/>
                  <a:gd name="T25" fmla="*/ 0 h 4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24" h="4224">
                    <a:moveTo>
                      <a:pt x="373" y="0"/>
                    </a:moveTo>
                    <a:lnTo>
                      <a:pt x="373" y="101"/>
                    </a:lnTo>
                    <a:lnTo>
                      <a:pt x="4123" y="101"/>
                    </a:lnTo>
                    <a:lnTo>
                      <a:pt x="4123" y="4123"/>
                    </a:lnTo>
                    <a:lnTo>
                      <a:pt x="101" y="4123"/>
                    </a:lnTo>
                    <a:lnTo>
                      <a:pt x="101" y="101"/>
                    </a:lnTo>
                    <a:lnTo>
                      <a:pt x="373" y="101"/>
                    </a:lnTo>
                    <a:lnTo>
                      <a:pt x="373" y="0"/>
                    </a:lnTo>
                    <a:lnTo>
                      <a:pt x="0" y="0"/>
                    </a:lnTo>
                    <a:lnTo>
                      <a:pt x="0" y="4224"/>
                    </a:lnTo>
                    <a:lnTo>
                      <a:pt x="4224" y="4224"/>
                    </a:lnTo>
                    <a:lnTo>
                      <a:pt x="4224" y="0"/>
                    </a:lnTo>
                    <a:lnTo>
                      <a:pt x="37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pic>
          <p:nvPicPr>
            <p:cNvPr id="93543" name="Picture 359" descr="C:\My Documents\Outreach Training\exitsign.PC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4" y="2544"/>
              <a:ext cx="432" cy="243"/>
            </a:xfrm>
            <a:prstGeom prst="rect">
              <a:avLst/>
            </a:prstGeom>
            <a:noFill/>
            <a:extLst>
              <a:ext uri="{909E8E84-426E-40DD-AFC4-6F175D3DCCD1}">
                <a14:hiddenFill xmlns:a14="http://schemas.microsoft.com/office/drawing/2010/main">
                  <a:solidFill>
                    <a:srgbClr val="FFFFFF"/>
                  </a:solidFill>
                </a14:hiddenFill>
              </a:ext>
            </a:extLst>
          </p:spPr>
        </p:pic>
      </p:grpSp>
      <p:sp>
        <p:nvSpPr>
          <p:cNvPr id="93545" name="Line 361"/>
          <p:cNvSpPr>
            <a:spLocks noChangeShapeType="1"/>
          </p:cNvSpPr>
          <p:nvPr/>
        </p:nvSpPr>
        <p:spPr bwMode="auto">
          <a:xfrm>
            <a:off x="5410200" y="3581400"/>
            <a:ext cx="685800" cy="0"/>
          </a:xfrm>
          <a:prstGeom prst="line">
            <a:avLst/>
          </a:prstGeom>
          <a:noFill/>
          <a:ln w="38100">
            <a:solidFill>
              <a:srgbClr val="FF0000"/>
            </a:solidFill>
            <a:round/>
            <a:headEnd type="none" w="sm" len="sm"/>
            <a:tailEnd type="arrow"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ltLang="en-US"/>
              <a:t>OSHA Office of Training and Education</a:t>
            </a:r>
            <a:endParaRPr lang="en-US" altLang="en-US">
              <a:latin typeface="Times New Roman" panose="02020603050405020304" pitchFamily="18" charset="0"/>
            </a:endParaRPr>
          </a:p>
        </p:txBody>
      </p:sp>
      <p:sp>
        <p:nvSpPr>
          <p:cNvPr id="6" name="Slide Number Placeholder 5"/>
          <p:cNvSpPr>
            <a:spLocks noGrp="1"/>
          </p:cNvSpPr>
          <p:nvPr>
            <p:ph type="sldNum" sz="quarter" idx="12"/>
          </p:nvPr>
        </p:nvSpPr>
        <p:spPr/>
        <p:txBody>
          <a:bodyPr/>
          <a:lstStyle/>
          <a:p>
            <a:fld id="{BD803278-C14A-45C5-8C33-21EFDFEB0D74}" type="slidenum">
              <a:rPr lang="en-US" altLang="en-US"/>
              <a:pPr/>
              <a:t>11</a:t>
            </a:fld>
            <a:endParaRPr lang="en-US" altLang="en-US">
              <a:solidFill>
                <a:schemeClr val="tx1"/>
              </a:solidFill>
              <a:latin typeface="Times New Roman" panose="02020603050405020304" pitchFamily="18" charset="0"/>
            </a:endParaRPr>
          </a:p>
        </p:txBody>
      </p:sp>
      <p:sp>
        <p:nvSpPr>
          <p:cNvPr id="67586" name="Rectangle 2"/>
          <p:cNvSpPr>
            <a:spLocks noGrp="1" noChangeArrowheads="1"/>
          </p:cNvSpPr>
          <p:nvPr>
            <p:ph type="title"/>
          </p:nvPr>
        </p:nvSpPr>
        <p:spPr>
          <a:xfrm>
            <a:off x="685800" y="304800"/>
            <a:ext cx="7772400" cy="1143000"/>
          </a:xfrm>
        </p:spPr>
        <p:txBody>
          <a:bodyPr/>
          <a:lstStyle/>
          <a:p>
            <a:r>
              <a:rPr lang="en-US" altLang="en-US"/>
              <a:t>Emergency Action Plan</a:t>
            </a:r>
          </a:p>
        </p:txBody>
      </p:sp>
      <p:sp>
        <p:nvSpPr>
          <p:cNvPr id="67587" name="Rectangle 3"/>
          <p:cNvSpPr>
            <a:spLocks noGrp="1" noChangeArrowheads="1"/>
          </p:cNvSpPr>
          <p:nvPr>
            <p:ph type="body" idx="1"/>
          </p:nvPr>
        </p:nvSpPr>
        <p:spPr>
          <a:xfrm>
            <a:off x="685800" y="1600200"/>
            <a:ext cx="8001000" cy="4114800"/>
          </a:xfrm>
        </p:spPr>
        <p:txBody>
          <a:bodyPr/>
          <a:lstStyle/>
          <a:p>
            <a:pPr>
              <a:lnSpc>
                <a:spcPct val="90000"/>
              </a:lnSpc>
            </a:pPr>
            <a:r>
              <a:rPr lang="en-US" altLang="en-US" sz="2600"/>
              <a:t>Describes actions that must be taken to ensure employee safety in emergencies </a:t>
            </a:r>
          </a:p>
          <a:p>
            <a:pPr>
              <a:lnSpc>
                <a:spcPct val="90000"/>
              </a:lnSpc>
            </a:pPr>
            <a:r>
              <a:rPr lang="en-US" altLang="en-US" sz="2600"/>
              <a:t>Includes floor plans or maps which show emergency escape routes</a:t>
            </a:r>
          </a:p>
          <a:p>
            <a:pPr>
              <a:lnSpc>
                <a:spcPct val="90000"/>
              </a:lnSpc>
            </a:pPr>
            <a:r>
              <a:rPr lang="en-US" altLang="en-US" sz="2600"/>
              <a:t>Tells employees what actions to take in emergency situations</a:t>
            </a:r>
          </a:p>
          <a:p>
            <a:pPr>
              <a:lnSpc>
                <a:spcPct val="90000"/>
              </a:lnSpc>
            </a:pPr>
            <a:r>
              <a:rPr lang="en-US" altLang="en-US" sz="2600"/>
              <a:t>Covers emergencies the employer may reasonably expect, such as fires, explosions, toxic chemical releases, hurricanes, tornadoes, blizzards, and floods</a:t>
            </a:r>
          </a:p>
          <a:p>
            <a:pPr>
              <a:lnSpc>
                <a:spcPct val="90000"/>
              </a:lnSpc>
              <a:buFontTx/>
              <a:buNone/>
            </a:pPr>
            <a:endParaRPr lang="en-US" altLang="en-US" sz="26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ltLang="en-US"/>
              <a:t>OSHA Office of Training and Education</a:t>
            </a:r>
            <a:endParaRPr lang="en-US" altLang="en-US">
              <a:latin typeface="Times New Roman" panose="02020603050405020304" pitchFamily="18" charset="0"/>
            </a:endParaRPr>
          </a:p>
        </p:txBody>
      </p:sp>
      <p:sp>
        <p:nvSpPr>
          <p:cNvPr id="6" name="Slide Number Placeholder 5"/>
          <p:cNvSpPr>
            <a:spLocks noGrp="1"/>
          </p:cNvSpPr>
          <p:nvPr>
            <p:ph type="sldNum" sz="quarter" idx="12"/>
          </p:nvPr>
        </p:nvSpPr>
        <p:spPr/>
        <p:txBody>
          <a:bodyPr/>
          <a:lstStyle/>
          <a:p>
            <a:fld id="{6250C136-589A-4255-981B-3F5EA7F8183F}" type="slidenum">
              <a:rPr lang="en-US" altLang="en-US"/>
              <a:pPr/>
              <a:t>12</a:t>
            </a:fld>
            <a:endParaRPr lang="en-US" altLang="en-US">
              <a:solidFill>
                <a:schemeClr val="tx1"/>
              </a:solidFill>
              <a:latin typeface="Times New Roman" panose="02020603050405020304" pitchFamily="18" charset="0"/>
            </a:endParaRPr>
          </a:p>
        </p:txBody>
      </p:sp>
      <p:sp>
        <p:nvSpPr>
          <p:cNvPr id="74754" name="Rectangle 1026"/>
          <p:cNvSpPr>
            <a:spLocks noGrp="1" noChangeArrowheads="1"/>
          </p:cNvSpPr>
          <p:nvPr>
            <p:ph type="title"/>
          </p:nvPr>
        </p:nvSpPr>
        <p:spPr>
          <a:xfrm>
            <a:off x="685800" y="304800"/>
            <a:ext cx="7772400" cy="1143000"/>
          </a:xfrm>
        </p:spPr>
        <p:txBody>
          <a:bodyPr/>
          <a:lstStyle/>
          <a:p>
            <a:r>
              <a:rPr lang="en-US" altLang="en-US"/>
              <a:t>Fire Prevention Plan</a:t>
            </a:r>
          </a:p>
        </p:txBody>
      </p:sp>
      <p:sp>
        <p:nvSpPr>
          <p:cNvPr id="74755" name="Rectangle 1027"/>
          <p:cNvSpPr>
            <a:spLocks noGrp="1" noChangeArrowheads="1"/>
          </p:cNvSpPr>
          <p:nvPr>
            <p:ph type="body" idx="1"/>
          </p:nvPr>
        </p:nvSpPr>
        <p:spPr>
          <a:xfrm>
            <a:off x="685800" y="1524000"/>
            <a:ext cx="8001000" cy="4572000"/>
          </a:xfrm>
        </p:spPr>
        <p:txBody>
          <a:bodyPr/>
          <a:lstStyle/>
          <a:p>
            <a:pPr>
              <a:spcBef>
                <a:spcPct val="0"/>
              </a:spcBef>
              <a:buClrTx/>
              <a:buFontTx/>
              <a:buNone/>
            </a:pPr>
            <a:r>
              <a:rPr lang="en-US" altLang="en-US" sz="2600"/>
              <a:t>The plan must include: </a:t>
            </a:r>
          </a:p>
          <a:p>
            <a:pPr>
              <a:spcBef>
                <a:spcPct val="0"/>
              </a:spcBef>
            </a:pPr>
            <a:r>
              <a:rPr lang="en-US" altLang="en-US" sz="2600"/>
              <a:t>A list of the major fire hazards and handling,  storage, and control procedures</a:t>
            </a:r>
          </a:p>
          <a:p>
            <a:pPr>
              <a:spcBef>
                <a:spcPct val="0"/>
              </a:spcBef>
            </a:pPr>
            <a:r>
              <a:rPr lang="en-US" altLang="en-US" sz="2600"/>
              <a:t>Names or job titles of persons responsible for maintenance of equipment and systems to prevent or control ignitions or fires</a:t>
            </a:r>
          </a:p>
          <a:p>
            <a:r>
              <a:rPr lang="en-US" altLang="en-US" sz="2600"/>
              <a:t>Names or job titles of persons responsible for control of fuel source hazards</a:t>
            </a:r>
          </a:p>
          <a:p>
            <a:r>
              <a:rPr lang="en-US" altLang="en-US" sz="2600"/>
              <a:t>Training for all employees who have responsibilities in the plan</a:t>
            </a:r>
          </a:p>
          <a:p>
            <a:pPr algn="ctr">
              <a:spcBef>
                <a:spcPct val="0"/>
              </a:spcBef>
              <a:buClrTx/>
              <a:buFontTx/>
              <a:buNone/>
            </a:pPr>
            <a:endParaRPr lang="en-US" altLang="en-US" sz="2600"/>
          </a:p>
          <a:p>
            <a:endParaRPr lang="en-US" altLang="en-US" sz="26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r>
              <a:rPr lang="en-US" altLang="en-US"/>
              <a:t>OSHA Office of Training and Education</a:t>
            </a:r>
            <a:endParaRPr lang="en-US" altLang="en-US">
              <a:latin typeface="Times New Roman" panose="02020603050405020304" pitchFamily="18" charset="0"/>
            </a:endParaRPr>
          </a:p>
        </p:txBody>
      </p:sp>
      <p:sp>
        <p:nvSpPr>
          <p:cNvPr id="8" name="Slide Number Placeholder 5"/>
          <p:cNvSpPr>
            <a:spLocks noGrp="1"/>
          </p:cNvSpPr>
          <p:nvPr>
            <p:ph type="sldNum" sz="quarter" idx="12"/>
          </p:nvPr>
        </p:nvSpPr>
        <p:spPr/>
        <p:txBody>
          <a:bodyPr/>
          <a:lstStyle/>
          <a:p>
            <a:fld id="{0ADEFCFE-5D4C-432C-B87A-3834278FB5CF}" type="slidenum">
              <a:rPr lang="en-US" altLang="en-US"/>
              <a:pPr/>
              <a:t>13</a:t>
            </a:fld>
            <a:endParaRPr lang="en-US" altLang="en-US">
              <a:solidFill>
                <a:schemeClr val="tx1"/>
              </a:solidFill>
              <a:latin typeface="Times New Roman" panose="02020603050405020304" pitchFamily="18" charset="0"/>
            </a:endParaRPr>
          </a:p>
        </p:txBody>
      </p:sp>
      <p:sp>
        <p:nvSpPr>
          <p:cNvPr id="46083" name="Rectangle 3"/>
          <p:cNvSpPr>
            <a:spLocks noGrp="1" noChangeArrowheads="1"/>
          </p:cNvSpPr>
          <p:nvPr>
            <p:ph type="title"/>
          </p:nvPr>
        </p:nvSpPr>
        <p:spPr>
          <a:xfrm>
            <a:off x="685800" y="176213"/>
            <a:ext cx="7772400" cy="1143000"/>
          </a:xfrm>
        </p:spPr>
        <p:txBody>
          <a:bodyPr/>
          <a:lstStyle/>
          <a:p>
            <a:r>
              <a:rPr lang="en-US" altLang="en-US"/>
              <a:t>Portable Fire Extinguishers</a:t>
            </a:r>
          </a:p>
        </p:txBody>
      </p:sp>
      <p:sp>
        <p:nvSpPr>
          <p:cNvPr id="46085" name="Text Box 5"/>
          <p:cNvSpPr txBox="1">
            <a:spLocks noChangeArrowheads="1"/>
          </p:cNvSpPr>
          <p:nvPr/>
        </p:nvSpPr>
        <p:spPr bwMode="auto">
          <a:xfrm>
            <a:off x="838200" y="1622425"/>
            <a:ext cx="4640263" cy="3465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600"/>
              <a:t>If portable fire extinguishers are provided for employee use, the employer must mount, locate and identify them so workers can access them without subjecting themselves to possible injury.</a:t>
            </a:r>
          </a:p>
          <a:p>
            <a:pPr>
              <a:spcBef>
                <a:spcPct val="50000"/>
              </a:spcBef>
            </a:pPr>
            <a:endParaRPr lang="en-US" altLang="en-US" sz="2600"/>
          </a:p>
        </p:txBody>
      </p:sp>
      <p:pic>
        <p:nvPicPr>
          <p:cNvPr id="46088" name="Picture 8" descr="S:\blocked fire extinguisher-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9650" y="1657350"/>
            <a:ext cx="2170113" cy="3643313"/>
          </a:xfrm>
          <a:prstGeom prst="rect">
            <a:avLst/>
          </a:prstGeom>
          <a:noFill/>
          <a:extLst>
            <a:ext uri="{909E8E84-426E-40DD-AFC4-6F175D3DCCD1}">
              <a14:hiddenFill xmlns:a14="http://schemas.microsoft.com/office/drawing/2010/main">
                <a:solidFill>
                  <a:srgbClr val="FFFFFF"/>
                </a:solidFill>
              </a14:hiddenFill>
            </a:ext>
          </a:extLst>
        </p:spPr>
      </p:pic>
      <p:sp>
        <p:nvSpPr>
          <p:cNvPr id="46089" name="Text Box 9"/>
          <p:cNvSpPr txBox="1">
            <a:spLocks noChangeArrowheads="1"/>
          </p:cNvSpPr>
          <p:nvPr/>
        </p:nvSpPr>
        <p:spPr bwMode="auto">
          <a:xfrm>
            <a:off x="5638800" y="5400675"/>
            <a:ext cx="3027363" cy="466725"/>
          </a:xfrm>
          <a:prstGeom prst="rect">
            <a:avLst/>
          </a:prstGeom>
          <a:solidFill>
            <a:schemeClr val="bg1"/>
          </a:soli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solidFill>
                  <a:schemeClr val="tx1"/>
                </a:solidFill>
              </a:rPr>
              <a:t>Blocked extinguisher</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Footer Placeholder 4"/>
          <p:cNvSpPr>
            <a:spLocks noGrp="1"/>
          </p:cNvSpPr>
          <p:nvPr>
            <p:ph type="ftr" sz="quarter" idx="11"/>
          </p:nvPr>
        </p:nvSpPr>
        <p:spPr/>
        <p:txBody>
          <a:bodyPr/>
          <a:lstStyle/>
          <a:p>
            <a:r>
              <a:rPr lang="en-US" altLang="en-US"/>
              <a:t>OSHA Office of Training and Education</a:t>
            </a:r>
            <a:endParaRPr lang="en-US" altLang="en-US">
              <a:latin typeface="Times New Roman" panose="02020603050405020304" pitchFamily="18" charset="0"/>
            </a:endParaRPr>
          </a:p>
        </p:txBody>
      </p:sp>
      <p:sp>
        <p:nvSpPr>
          <p:cNvPr id="24" name="Slide Number Placeholder 5"/>
          <p:cNvSpPr>
            <a:spLocks noGrp="1"/>
          </p:cNvSpPr>
          <p:nvPr>
            <p:ph type="sldNum" sz="quarter" idx="12"/>
          </p:nvPr>
        </p:nvSpPr>
        <p:spPr/>
        <p:txBody>
          <a:bodyPr/>
          <a:lstStyle/>
          <a:p>
            <a:fld id="{31701DBB-5CFC-4B95-847B-9FC28094EB49}" type="slidenum">
              <a:rPr lang="en-US" altLang="en-US"/>
              <a:pPr/>
              <a:t>14</a:t>
            </a:fld>
            <a:endParaRPr lang="en-US" altLang="en-US">
              <a:solidFill>
                <a:schemeClr val="tx1"/>
              </a:solidFill>
              <a:latin typeface="Times New Roman" panose="02020603050405020304" pitchFamily="18" charset="0"/>
            </a:endParaRPr>
          </a:p>
        </p:txBody>
      </p:sp>
      <p:sp>
        <p:nvSpPr>
          <p:cNvPr id="98317" name="Rectangle 13"/>
          <p:cNvSpPr>
            <a:spLocks noChangeArrowheads="1"/>
          </p:cNvSpPr>
          <p:nvPr/>
        </p:nvSpPr>
        <p:spPr bwMode="auto">
          <a:xfrm>
            <a:off x="1371600" y="4321175"/>
            <a:ext cx="6477000" cy="1752600"/>
          </a:xfrm>
          <a:prstGeom prst="rect">
            <a:avLst/>
          </a:prstGeom>
          <a:solidFill>
            <a:srgbClr val="FFFFFF"/>
          </a:soli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98331" name="Freeform 27"/>
          <p:cNvSpPr>
            <a:spLocks/>
          </p:cNvSpPr>
          <p:nvPr/>
        </p:nvSpPr>
        <p:spPr bwMode="auto">
          <a:xfrm>
            <a:off x="6421438" y="4614863"/>
            <a:ext cx="1219200" cy="1219200"/>
          </a:xfrm>
          <a:custGeom>
            <a:avLst/>
            <a:gdLst>
              <a:gd name="T0" fmla="*/ 6155 w 12303"/>
              <a:gd name="T1" fmla="*/ 0 h 11673"/>
              <a:gd name="T2" fmla="*/ 4419 w 12303"/>
              <a:gd name="T3" fmla="*/ 4593 h 11673"/>
              <a:gd name="T4" fmla="*/ 0 w 12303"/>
              <a:gd name="T5" fmla="*/ 4593 h 11673"/>
              <a:gd name="T6" fmla="*/ 3555 w 12303"/>
              <a:gd name="T7" fmla="*/ 6955 h 11673"/>
              <a:gd name="T8" fmla="*/ 1634 w 12303"/>
              <a:gd name="T9" fmla="*/ 11673 h 11673"/>
              <a:gd name="T10" fmla="*/ 6155 w 12303"/>
              <a:gd name="T11" fmla="*/ 8571 h 11673"/>
              <a:gd name="T12" fmla="*/ 10661 w 12303"/>
              <a:gd name="T13" fmla="*/ 11673 h 11673"/>
              <a:gd name="T14" fmla="*/ 8740 w 12303"/>
              <a:gd name="T15" fmla="*/ 6955 h 11673"/>
              <a:gd name="T16" fmla="*/ 12303 w 12303"/>
              <a:gd name="T17" fmla="*/ 4593 h 11673"/>
              <a:gd name="T18" fmla="*/ 7972 w 12303"/>
              <a:gd name="T19" fmla="*/ 4593 h 11673"/>
              <a:gd name="T20" fmla="*/ 6155 w 12303"/>
              <a:gd name="T21" fmla="*/ 0 h 116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303" h="11673">
                <a:moveTo>
                  <a:pt x="6155" y="0"/>
                </a:moveTo>
                <a:lnTo>
                  <a:pt x="4419" y="4593"/>
                </a:lnTo>
                <a:lnTo>
                  <a:pt x="0" y="4593"/>
                </a:lnTo>
                <a:lnTo>
                  <a:pt x="3555" y="6955"/>
                </a:lnTo>
                <a:lnTo>
                  <a:pt x="1634" y="11673"/>
                </a:lnTo>
                <a:lnTo>
                  <a:pt x="6155" y="8571"/>
                </a:lnTo>
                <a:lnTo>
                  <a:pt x="10661" y="11673"/>
                </a:lnTo>
                <a:lnTo>
                  <a:pt x="8740" y="6955"/>
                </a:lnTo>
                <a:lnTo>
                  <a:pt x="12303" y="4593"/>
                </a:lnTo>
                <a:lnTo>
                  <a:pt x="7972" y="4593"/>
                </a:lnTo>
                <a:lnTo>
                  <a:pt x="6155" y="0"/>
                </a:lnTo>
                <a:close/>
              </a:path>
            </a:pathLst>
          </a:custGeom>
          <a:solidFill>
            <a:srgbClr val="FFFF00"/>
          </a:solidFill>
          <a:ln w="9525">
            <a:solidFill>
              <a:srgbClr val="000000"/>
            </a:solidFill>
            <a:prstDash val="solid"/>
            <a:round/>
            <a:headEnd/>
            <a:tailEnd/>
          </a:ln>
        </p:spPr>
        <p:txBody>
          <a:bodyPr/>
          <a:lstStyle/>
          <a:p>
            <a:endParaRPr lang="en-US"/>
          </a:p>
        </p:txBody>
      </p:sp>
      <p:sp>
        <p:nvSpPr>
          <p:cNvPr id="98306" name="Rectangle 2"/>
          <p:cNvSpPr>
            <a:spLocks noGrp="1" noChangeArrowheads="1"/>
          </p:cNvSpPr>
          <p:nvPr>
            <p:ph type="title"/>
          </p:nvPr>
        </p:nvSpPr>
        <p:spPr>
          <a:xfrm>
            <a:off x="685800" y="152400"/>
            <a:ext cx="7772400" cy="1143000"/>
          </a:xfrm>
        </p:spPr>
        <p:txBody>
          <a:bodyPr/>
          <a:lstStyle/>
          <a:p>
            <a:r>
              <a:rPr lang="en-US" altLang="en-US"/>
              <a:t>Extinguisher Classification</a:t>
            </a:r>
          </a:p>
        </p:txBody>
      </p:sp>
      <p:sp>
        <p:nvSpPr>
          <p:cNvPr id="98307" name="Rectangle 3"/>
          <p:cNvSpPr>
            <a:spLocks noGrp="1" noChangeArrowheads="1"/>
          </p:cNvSpPr>
          <p:nvPr>
            <p:ph type="body" idx="1"/>
          </p:nvPr>
        </p:nvSpPr>
        <p:spPr>
          <a:xfrm>
            <a:off x="685800" y="2209800"/>
            <a:ext cx="7772400" cy="2971800"/>
          </a:xfrm>
        </p:spPr>
        <p:txBody>
          <a:bodyPr/>
          <a:lstStyle/>
          <a:p>
            <a:r>
              <a:rPr lang="en-US" altLang="en-US" b="1"/>
              <a:t>Class A</a:t>
            </a:r>
            <a:r>
              <a:rPr lang="en-US" altLang="en-US"/>
              <a:t> – ordinary combustibles (wood, cloth, paper)</a:t>
            </a:r>
          </a:p>
          <a:p>
            <a:r>
              <a:rPr lang="en-US" altLang="en-US" b="1"/>
              <a:t>Class B</a:t>
            </a:r>
            <a:r>
              <a:rPr lang="en-US" altLang="en-US"/>
              <a:t> – flammable liquids, gases, greases</a:t>
            </a:r>
          </a:p>
          <a:p>
            <a:r>
              <a:rPr lang="en-US" altLang="en-US" b="1"/>
              <a:t>Class C</a:t>
            </a:r>
            <a:r>
              <a:rPr lang="en-US" altLang="en-US"/>
              <a:t> – energized electrical equipment</a:t>
            </a:r>
          </a:p>
          <a:p>
            <a:r>
              <a:rPr lang="en-US" altLang="en-US" b="1"/>
              <a:t>Class D</a:t>
            </a:r>
            <a:r>
              <a:rPr lang="en-US" altLang="en-US"/>
              <a:t> – combustible metals</a:t>
            </a:r>
          </a:p>
        </p:txBody>
      </p:sp>
      <p:sp>
        <p:nvSpPr>
          <p:cNvPr id="98308" name="Text Box 4"/>
          <p:cNvSpPr txBox="1">
            <a:spLocks noChangeArrowheads="1"/>
          </p:cNvSpPr>
          <p:nvPr/>
        </p:nvSpPr>
        <p:spPr bwMode="auto">
          <a:xfrm>
            <a:off x="685800" y="1371600"/>
            <a:ext cx="75438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t>Letter classification given an extinguisher to designate the class or classes of fire on which it will be effective.</a:t>
            </a:r>
          </a:p>
        </p:txBody>
      </p:sp>
      <p:sp>
        <p:nvSpPr>
          <p:cNvPr id="98310" name="AutoShape 6"/>
          <p:cNvSpPr>
            <a:spLocks noChangeArrowheads="1"/>
          </p:cNvSpPr>
          <p:nvPr/>
        </p:nvSpPr>
        <p:spPr bwMode="auto">
          <a:xfrm>
            <a:off x="1676400" y="4786313"/>
            <a:ext cx="990600" cy="862012"/>
          </a:xfrm>
          <a:prstGeom prst="triangle">
            <a:avLst>
              <a:gd name="adj" fmla="val 50000"/>
            </a:avLst>
          </a:prstGeom>
          <a:solidFill>
            <a:srgbClr val="00CC00"/>
          </a:soli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8311" name="Text Box 7"/>
          <p:cNvSpPr txBox="1">
            <a:spLocks noChangeArrowheads="1"/>
          </p:cNvSpPr>
          <p:nvPr/>
        </p:nvSpPr>
        <p:spPr bwMode="auto">
          <a:xfrm>
            <a:off x="1797050" y="4794250"/>
            <a:ext cx="6096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6000" b="1">
                <a:latin typeface="Verdana" panose="020B0604030504040204" pitchFamily="34" charset="0"/>
              </a:rPr>
              <a:t>A</a:t>
            </a:r>
          </a:p>
        </p:txBody>
      </p:sp>
      <p:sp>
        <p:nvSpPr>
          <p:cNvPr id="98312" name="Rectangle 8"/>
          <p:cNvSpPr>
            <a:spLocks noChangeArrowheads="1"/>
          </p:cNvSpPr>
          <p:nvPr/>
        </p:nvSpPr>
        <p:spPr bwMode="auto">
          <a:xfrm>
            <a:off x="3352800" y="4792663"/>
            <a:ext cx="838200" cy="841375"/>
          </a:xfrm>
          <a:prstGeom prst="rect">
            <a:avLst/>
          </a:prstGeom>
          <a:solidFill>
            <a:srgbClr val="FC0128"/>
          </a:soli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8313" name="Text Box 9"/>
          <p:cNvSpPr txBox="1">
            <a:spLocks noChangeArrowheads="1"/>
          </p:cNvSpPr>
          <p:nvPr/>
        </p:nvSpPr>
        <p:spPr bwMode="auto">
          <a:xfrm>
            <a:off x="3406775" y="4714875"/>
            <a:ext cx="6858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6000" b="1">
                <a:latin typeface="Verdana" panose="020B0604030504040204" pitchFamily="34" charset="0"/>
              </a:rPr>
              <a:t>B</a:t>
            </a:r>
          </a:p>
        </p:txBody>
      </p:sp>
      <p:sp>
        <p:nvSpPr>
          <p:cNvPr id="98314" name="Oval 10"/>
          <p:cNvSpPr>
            <a:spLocks noChangeArrowheads="1"/>
          </p:cNvSpPr>
          <p:nvPr/>
        </p:nvSpPr>
        <p:spPr bwMode="auto">
          <a:xfrm>
            <a:off x="5022850" y="4786313"/>
            <a:ext cx="838200" cy="838200"/>
          </a:xfrm>
          <a:prstGeom prst="ellipse">
            <a:avLst/>
          </a:prstGeom>
          <a:solidFill>
            <a:srgbClr val="0066FF"/>
          </a:solidFill>
          <a:ln w="9525">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8315" name="Text Box 11"/>
          <p:cNvSpPr txBox="1">
            <a:spLocks noChangeArrowheads="1"/>
          </p:cNvSpPr>
          <p:nvPr/>
        </p:nvSpPr>
        <p:spPr bwMode="auto">
          <a:xfrm>
            <a:off x="5053013" y="4683125"/>
            <a:ext cx="735012"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6000" b="1">
                <a:latin typeface="Verdana" panose="020B0604030504040204" pitchFamily="34" charset="0"/>
              </a:rPr>
              <a:t>C</a:t>
            </a:r>
          </a:p>
        </p:txBody>
      </p:sp>
      <p:sp>
        <p:nvSpPr>
          <p:cNvPr id="98316" name="Text Box 12"/>
          <p:cNvSpPr txBox="1">
            <a:spLocks noChangeArrowheads="1"/>
          </p:cNvSpPr>
          <p:nvPr/>
        </p:nvSpPr>
        <p:spPr bwMode="auto">
          <a:xfrm>
            <a:off x="6750050" y="4921250"/>
            <a:ext cx="627063" cy="731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4200" b="1">
                <a:solidFill>
                  <a:schemeClr val="tx1"/>
                </a:solidFill>
                <a:latin typeface="Verdana" panose="020B0604030504040204" pitchFamily="34" charset="0"/>
              </a:rPr>
              <a:t>D</a:t>
            </a:r>
          </a:p>
        </p:txBody>
      </p:sp>
      <p:sp>
        <p:nvSpPr>
          <p:cNvPr id="98319" name="Text Box 15"/>
          <p:cNvSpPr txBox="1">
            <a:spLocks noChangeArrowheads="1"/>
          </p:cNvSpPr>
          <p:nvPr/>
        </p:nvSpPr>
        <p:spPr bwMode="auto">
          <a:xfrm>
            <a:off x="1668463" y="4473575"/>
            <a:ext cx="10318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b="1">
                <a:solidFill>
                  <a:srgbClr val="008000"/>
                </a:solidFill>
              </a:rPr>
              <a:t>Ordinary</a:t>
            </a:r>
          </a:p>
        </p:txBody>
      </p:sp>
      <p:sp>
        <p:nvSpPr>
          <p:cNvPr id="98320" name="Text Box 16"/>
          <p:cNvSpPr txBox="1">
            <a:spLocks noChangeArrowheads="1"/>
          </p:cNvSpPr>
          <p:nvPr/>
        </p:nvSpPr>
        <p:spPr bwMode="auto">
          <a:xfrm>
            <a:off x="1417638" y="5629275"/>
            <a:ext cx="15271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b="1">
                <a:solidFill>
                  <a:srgbClr val="008000"/>
                </a:solidFill>
              </a:rPr>
              <a:t>Combustibles</a:t>
            </a:r>
          </a:p>
        </p:txBody>
      </p:sp>
      <p:sp>
        <p:nvSpPr>
          <p:cNvPr id="98323" name="Text Box 19"/>
          <p:cNvSpPr txBox="1">
            <a:spLocks noChangeArrowheads="1"/>
          </p:cNvSpPr>
          <p:nvPr/>
        </p:nvSpPr>
        <p:spPr bwMode="auto">
          <a:xfrm>
            <a:off x="6324600" y="4327525"/>
            <a:ext cx="14144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b="1">
                <a:solidFill>
                  <a:schemeClr val="tx1"/>
                </a:solidFill>
              </a:rPr>
              <a:t>Combustible</a:t>
            </a:r>
          </a:p>
        </p:txBody>
      </p:sp>
      <p:sp>
        <p:nvSpPr>
          <p:cNvPr id="98324" name="Text Box 20"/>
          <p:cNvSpPr txBox="1">
            <a:spLocks noChangeArrowheads="1"/>
          </p:cNvSpPr>
          <p:nvPr/>
        </p:nvSpPr>
        <p:spPr bwMode="auto">
          <a:xfrm>
            <a:off x="6653213" y="5730875"/>
            <a:ext cx="8175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b="1">
                <a:solidFill>
                  <a:schemeClr val="tx1"/>
                </a:solidFill>
              </a:rPr>
              <a:t>Metals</a:t>
            </a:r>
          </a:p>
        </p:txBody>
      </p:sp>
      <p:sp>
        <p:nvSpPr>
          <p:cNvPr id="98325" name="Text Box 21"/>
          <p:cNvSpPr txBox="1">
            <a:spLocks noChangeArrowheads="1"/>
          </p:cNvSpPr>
          <p:nvPr/>
        </p:nvSpPr>
        <p:spPr bwMode="auto">
          <a:xfrm>
            <a:off x="3184525" y="4462463"/>
            <a:ext cx="12461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b="1">
                <a:solidFill>
                  <a:srgbClr val="FF0000"/>
                </a:solidFill>
              </a:rPr>
              <a:t>Flammable</a:t>
            </a:r>
          </a:p>
        </p:txBody>
      </p:sp>
      <p:sp>
        <p:nvSpPr>
          <p:cNvPr id="98326" name="Text Box 22"/>
          <p:cNvSpPr txBox="1">
            <a:spLocks noChangeArrowheads="1"/>
          </p:cNvSpPr>
          <p:nvPr/>
        </p:nvSpPr>
        <p:spPr bwMode="auto">
          <a:xfrm>
            <a:off x="3341688" y="5614988"/>
            <a:ext cx="9064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b="1">
                <a:solidFill>
                  <a:srgbClr val="FF0000"/>
                </a:solidFill>
              </a:rPr>
              <a:t>Liquids</a:t>
            </a:r>
          </a:p>
        </p:txBody>
      </p:sp>
      <p:sp>
        <p:nvSpPr>
          <p:cNvPr id="98327" name="Text Box 23"/>
          <p:cNvSpPr txBox="1">
            <a:spLocks noChangeArrowheads="1"/>
          </p:cNvSpPr>
          <p:nvPr/>
        </p:nvSpPr>
        <p:spPr bwMode="auto">
          <a:xfrm>
            <a:off x="4910138" y="4462463"/>
            <a:ext cx="10890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b="1">
                <a:solidFill>
                  <a:schemeClr val="hlink"/>
                </a:solidFill>
              </a:rPr>
              <a:t>Electrical</a:t>
            </a:r>
          </a:p>
        </p:txBody>
      </p:sp>
      <p:sp>
        <p:nvSpPr>
          <p:cNvPr id="98328" name="Text Box 24"/>
          <p:cNvSpPr txBox="1">
            <a:spLocks noChangeArrowheads="1"/>
          </p:cNvSpPr>
          <p:nvPr/>
        </p:nvSpPr>
        <p:spPr bwMode="auto">
          <a:xfrm>
            <a:off x="4887913" y="5605463"/>
            <a:ext cx="12334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b="1">
                <a:solidFill>
                  <a:schemeClr val="hlink"/>
                </a:solidFill>
              </a:rPr>
              <a:t>Equipment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ltLang="en-US"/>
              <a:t>OSHA Office of Training and Education</a:t>
            </a:r>
            <a:endParaRPr lang="en-US" altLang="en-US">
              <a:latin typeface="Times New Roman" panose="02020603050405020304" pitchFamily="18" charset="0"/>
            </a:endParaRPr>
          </a:p>
        </p:txBody>
      </p:sp>
      <p:sp>
        <p:nvSpPr>
          <p:cNvPr id="6" name="Slide Number Placeholder 5"/>
          <p:cNvSpPr>
            <a:spLocks noGrp="1"/>
          </p:cNvSpPr>
          <p:nvPr>
            <p:ph type="sldNum" sz="quarter" idx="12"/>
          </p:nvPr>
        </p:nvSpPr>
        <p:spPr/>
        <p:txBody>
          <a:bodyPr/>
          <a:lstStyle/>
          <a:p>
            <a:fld id="{5BD50D24-B11B-44BD-832F-D9A46EEF4EA8}" type="slidenum">
              <a:rPr lang="en-US" altLang="en-US"/>
              <a:pPr/>
              <a:t>15</a:t>
            </a:fld>
            <a:endParaRPr lang="en-US" altLang="en-US">
              <a:solidFill>
                <a:schemeClr val="tx1"/>
              </a:solidFill>
              <a:latin typeface="Times New Roman" panose="02020603050405020304" pitchFamily="18" charset="0"/>
            </a:endParaRPr>
          </a:p>
        </p:txBody>
      </p:sp>
      <p:sp>
        <p:nvSpPr>
          <p:cNvPr id="110594" name="Rectangle 2"/>
          <p:cNvSpPr>
            <a:spLocks noGrp="1" noChangeArrowheads="1"/>
          </p:cNvSpPr>
          <p:nvPr>
            <p:ph type="title"/>
          </p:nvPr>
        </p:nvSpPr>
        <p:spPr>
          <a:xfrm>
            <a:off x="685800" y="457200"/>
            <a:ext cx="7772400" cy="1143000"/>
          </a:xfrm>
        </p:spPr>
        <p:txBody>
          <a:bodyPr/>
          <a:lstStyle/>
          <a:p>
            <a:r>
              <a:rPr lang="en-US" altLang="en-US"/>
              <a:t>Extinguisher Rating</a:t>
            </a:r>
          </a:p>
        </p:txBody>
      </p:sp>
      <p:sp>
        <p:nvSpPr>
          <p:cNvPr id="110595" name="Rectangle 3"/>
          <p:cNvSpPr>
            <a:spLocks noGrp="1" noChangeArrowheads="1"/>
          </p:cNvSpPr>
          <p:nvPr>
            <p:ph type="body" idx="1"/>
          </p:nvPr>
        </p:nvSpPr>
        <p:spPr>
          <a:xfrm>
            <a:off x="457200" y="1828800"/>
            <a:ext cx="8153400" cy="4114800"/>
          </a:xfrm>
        </p:spPr>
        <p:txBody>
          <a:bodyPr/>
          <a:lstStyle/>
          <a:p>
            <a:r>
              <a:rPr lang="en-US" altLang="en-US" sz="2500"/>
              <a:t>Numerical rating given to Class A and B extinguishers which indicate how large a fire an experienced person can put out with the extinguisher</a:t>
            </a:r>
          </a:p>
          <a:p>
            <a:r>
              <a:rPr lang="en-US" altLang="en-US" sz="2500"/>
              <a:t>Ratings are based on tests conducted at Underwriters’ Laboratories, Inc. </a:t>
            </a:r>
          </a:p>
          <a:p>
            <a:pPr lvl="1"/>
            <a:r>
              <a:rPr lang="en-US" altLang="en-US" sz="2500"/>
              <a:t>Class A:  1-A, 2-A, . . . 40-A</a:t>
            </a:r>
          </a:p>
          <a:p>
            <a:pPr lvl="1"/>
            <a:r>
              <a:rPr lang="en-US" altLang="en-US" sz="2500"/>
              <a:t>Class B:  1-B, 2-B, . . . 640-B</a:t>
            </a:r>
          </a:p>
          <a:p>
            <a:r>
              <a:rPr lang="en-US" altLang="en-US" sz="2500"/>
              <a:t>A 4-A extinguisher, for example, should extinguish about twice as much fire as a 2-A extinguisher</a:t>
            </a:r>
            <a:endParaRPr lang="en-US" altLang="en-US"/>
          </a:p>
          <a:p>
            <a:pPr>
              <a:buFontTx/>
              <a:buNone/>
            </a:pPr>
            <a:endParaRPr lang="en-US" alt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altLang="en-US"/>
              <a:t>OSHA Office of Training and Education</a:t>
            </a:r>
            <a:endParaRPr lang="en-US" altLang="en-US">
              <a:latin typeface="Times New Roman" panose="02020603050405020304" pitchFamily="18" charset="0"/>
            </a:endParaRPr>
          </a:p>
        </p:txBody>
      </p:sp>
      <p:sp>
        <p:nvSpPr>
          <p:cNvPr id="7" name="Slide Number Placeholder 5"/>
          <p:cNvSpPr>
            <a:spLocks noGrp="1"/>
          </p:cNvSpPr>
          <p:nvPr>
            <p:ph type="sldNum" sz="quarter" idx="12"/>
          </p:nvPr>
        </p:nvSpPr>
        <p:spPr/>
        <p:txBody>
          <a:bodyPr/>
          <a:lstStyle/>
          <a:p>
            <a:fld id="{4787C04D-DBF2-445E-9F94-799C315DAE9D}" type="slidenum">
              <a:rPr lang="en-US" altLang="en-US"/>
              <a:pPr/>
              <a:t>16</a:t>
            </a:fld>
            <a:endParaRPr lang="en-US" altLang="en-US">
              <a:solidFill>
                <a:schemeClr val="tx1"/>
              </a:solidFill>
              <a:latin typeface="Times New Roman" panose="02020603050405020304" pitchFamily="18" charset="0"/>
            </a:endParaRPr>
          </a:p>
        </p:txBody>
      </p:sp>
      <p:sp>
        <p:nvSpPr>
          <p:cNvPr id="49154" name="Rectangle 2050"/>
          <p:cNvSpPr>
            <a:spLocks noGrp="1" noChangeArrowheads="1"/>
          </p:cNvSpPr>
          <p:nvPr>
            <p:ph type="title"/>
          </p:nvPr>
        </p:nvSpPr>
        <p:spPr>
          <a:xfrm>
            <a:off x="457200" y="303213"/>
            <a:ext cx="8229600" cy="1144587"/>
          </a:xfrm>
        </p:spPr>
        <p:txBody>
          <a:bodyPr/>
          <a:lstStyle/>
          <a:p>
            <a:r>
              <a:rPr lang="en-US" altLang="en-US" sz="3300"/>
              <a:t>Maintaining Portable Fire Extinguishers</a:t>
            </a:r>
          </a:p>
        </p:txBody>
      </p:sp>
      <p:sp>
        <p:nvSpPr>
          <p:cNvPr id="49155" name="Rectangle 2051"/>
          <p:cNvSpPr>
            <a:spLocks noGrp="1" noChangeArrowheads="1"/>
          </p:cNvSpPr>
          <p:nvPr>
            <p:ph type="body" idx="1"/>
          </p:nvPr>
        </p:nvSpPr>
        <p:spPr>
          <a:xfrm>
            <a:off x="762000" y="1676400"/>
            <a:ext cx="5334000" cy="4191000"/>
          </a:xfrm>
        </p:spPr>
        <p:txBody>
          <a:bodyPr/>
          <a:lstStyle/>
          <a:p>
            <a:pPr>
              <a:lnSpc>
                <a:spcPct val="90000"/>
              </a:lnSpc>
            </a:pPr>
            <a:r>
              <a:rPr lang="en-US" altLang="en-US" sz="2500"/>
              <a:t>Must maintain in a fully charged and operable condition</a:t>
            </a:r>
          </a:p>
          <a:p>
            <a:pPr>
              <a:lnSpc>
                <a:spcPct val="90000"/>
              </a:lnSpc>
            </a:pPr>
            <a:r>
              <a:rPr lang="en-US" altLang="en-US" sz="2500"/>
              <a:t>Must keep in their designated places at all times except during use</a:t>
            </a:r>
          </a:p>
          <a:p>
            <a:pPr>
              <a:lnSpc>
                <a:spcPct val="90000"/>
              </a:lnSpc>
            </a:pPr>
            <a:r>
              <a:rPr lang="en-US" altLang="en-US" sz="2500"/>
              <a:t>Must conduct an annual maintenance check</a:t>
            </a:r>
          </a:p>
          <a:p>
            <a:pPr>
              <a:lnSpc>
                <a:spcPct val="90000"/>
              </a:lnSpc>
            </a:pPr>
            <a:r>
              <a:rPr lang="en-US" altLang="en-US" sz="2500"/>
              <a:t>Must record the annual maintenance date and retain this record for one year after the last entry or the life of the shell, whichever is less</a:t>
            </a:r>
          </a:p>
        </p:txBody>
      </p:sp>
      <p:pic>
        <p:nvPicPr>
          <p:cNvPr id="49156" name="Picture 2052" descr="S:\properly hung fire extinguisher-1.jpg"/>
          <p:cNvPicPr>
            <a:picLocks noChangeAspect="1" noChangeArrowheads="1"/>
          </p:cNvPicPr>
          <p:nvPr/>
        </p:nvPicPr>
        <p:blipFill>
          <a:blip r:embed="rId3">
            <a:extLst>
              <a:ext uri="{28A0092B-C50C-407E-A947-70E740481C1C}">
                <a14:useLocalDpi xmlns:a14="http://schemas.microsoft.com/office/drawing/2010/main" val="0"/>
              </a:ext>
            </a:extLst>
          </a:blip>
          <a:srcRect l="23219" t="24673" r="37151" b="14424"/>
          <a:stretch>
            <a:fillRect/>
          </a:stretch>
        </p:blipFill>
        <p:spPr bwMode="auto">
          <a:xfrm>
            <a:off x="6858000" y="1800225"/>
            <a:ext cx="1371600" cy="36639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altLang="en-US"/>
              <a:t>OSHA Office of Training and Education</a:t>
            </a:r>
            <a:endParaRPr lang="en-US" altLang="en-US">
              <a:latin typeface="Times New Roman" panose="02020603050405020304" pitchFamily="18" charset="0"/>
            </a:endParaRPr>
          </a:p>
        </p:txBody>
      </p:sp>
      <p:sp>
        <p:nvSpPr>
          <p:cNvPr id="7" name="Slide Number Placeholder 5"/>
          <p:cNvSpPr>
            <a:spLocks noGrp="1"/>
          </p:cNvSpPr>
          <p:nvPr>
            <p:ph type="sldNum" sz="quarter" idx="12"/>
          </p:nvPr>
        </p:nvSpPr>
        <p:spPr/>
        <p:txBody>
          <a:bodyPr/>
          <a:lstStyle/>
          <a:p>
            <a:fld id="{21316AB1-2813-4343-8A67-EAB464332788}" type="slidenum">
              <a:rPr lang="en-US" altLang="en-US"/>
              <a:pPr/>
              <a:t>17</a:t>
            </a:fld>
            <a:endParaRPr lang="en-US" altLang="en-US">
              <a:solidFill>
                <a:schemeClr val="tx1"/>
              </a:solidFill>
              <a:latin typeface="Times New Roman" panose="02020603050405020304" pitchFamily="18" charset="0"/>
            </a:endParaRPr>
          </a:p>
        </p:txBody>
      </p:sp>
      <p:sp>
        <p:nvSpPr>
          <p:cNvPr id="95234" name="Rectangle 2"/>
          <p:cNvSpPr>
            <a:spLocks noGrp="1" noChangeArrowheads="1"/>
          </p:cNvSpPr>
          <p:nvPr>
            <p:ph type="title"/>
          </p:nvPr>
        </p:nvSpPr>
        <p:spPr>
          <a:xfrm>
            <a:off x="685800" y="304800"/>
            <a:ext cx="7848600" cy="1143000"/>
          </a:xfrm>
        </p:spPr>
        <p:txBody>
          <a:bodyPr/>
          <a:lstStyle/>
          <a:p>
            <a:r>
              <a:rPr lang="en-US" altLang="en-US" sz="3600"/>
              <a:t>Portable Fire Extinguisher</a:t>
            </a:r>
            <a:br>
              <a:rPr lang="en-US" altLang="en-US" sz="3600"/>
            </a:br>
            <a:r>
              <a:rPr lang="en-US" altLang="en-US" sz="3600"/>
              <a:t>Training and Education</a:t>
            </a:r>
          </a:p>
        </p:txBody>
      </p:sp>
      <p:sp>
        <p:nvSpPr>
          <p:cNvPr id="95236" name="Rectangle 4"/>
          <p:cNvSpPr>
            <a:spLocks noGrp="1" noChangeArrowheads="1"/>
          </p:cNvSpPr>
          <p:nvPr>
            <p:ph type="body" idx="1"/>
          </p:nvPr>
        </p:nvSpPr>
        <p:spPr>
          <a:xfrm>
            <a:off x="533400" y="1676400"/>
            <a:ext cx="4876800" cy="4419600"/>
          </a:xfrm>
        </p:spPr>
        <p:txBody>
          <a:bodyPr/>
          <a:lstStyle/>
          <a:p>
            <a:pPr>
              <a:lnSpc>
                <a:spcPct val="90000"/>
              </a:lnSpc>
            </a:pPr>
            <a:r>
              <a:rPr lang="en-US" altLang="en-US" sz="2300"/>
              <a:t>Where portable fire extinguishers have been provided for employee use in the workplace, employees must be provided with an educational program on the:</a:t>
            </a:r>
          </a:p>
          <a:p>
            <a:pPr lvl="1">
              <a:lnSpc>
                <a:spcPct val="90000"/>
              </a:lnSpc>
            </a:pPr>
            <a:r>
              <a:rPr lang="en-US" altLang="en-US"/>
              <a:t>General principles of fire extinguisher use</a:t>
            </a:r>
          </a:p>
          <a:p>
            <a:pPr lvl="1">
              <a:lnSpc>
                <a:spcPct val="90000"/>
              </a:lnSpc>
            </a:pPr>
            <a:r>
              <a:rPr lang="en-US" altLang="en-US"/>
              <a:t>Hazards of incipient (beginning) stage fire fighting</a:t>
            </a:r>
          </a:p>
          <a:p>
            <a:pPr>
              <a:lnSpc>
                <a:spcPct val="90000"/>
              </a:lnSpc>
            </a:pPr>
            <a:r>
              <a:rPr lang="en-US" altLang="en-US" sz="2300"/>
              <a:t>Employees </a:t>
            </a:r>
            <a:r>
              <a:rPr lang="en-US" altLang="en-US" sz="2300" u="sng"/>
              <a:t>designated to use</a:t>
            </a:r>
            <a:r>
              <a:rPr lang="en-US" altLang="en-US" sz="2300"/>
              <a:t> extinguishers must receive instruction and </a:t>
            </a:r>
            <a:r>
              <a:rPr lang="en-US" altLang="en-US" sz="2300" u="sng"/>
              <a:t>hands-on practice</a:t>
            </a:r>
            <a:r>
              <a:rPr lang="en-US" altLang="en-US" sz="2300"/>
              <a:t> in the operation of equipment</a:t>
            </a:r>
          </a:p>
        </p:txBody>
      </p:sp>
      <p:pic>
        <p:nvPicPr>
          <p:cNvPr id="95237" name="Picture 5" descr="S:\Fire extinguisher training.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1828800"/>
            <a:ext cx="2606675" cy="24193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ltLang="en-US"/>
              <a:t>OSHA Office of Training and Education</a:t>
            </a:r>
            <a:endParaRPr lang="en-US" altLang="en-US">
              <a:latin typeface="Times New Roman" panose="02020603050405020304" pitchFamily="18" charset="0"/>
            </a:endParaRPr>
          </a:p>
        </p:txBody>
      </p:sp>
      <p:sp>
        <p:nvSpPr>
          <p:cNvPr id="6" name="Slide Number Placeholder 5"/>
          <p:cNvSpPr>
            <a:spLocks noGrp="1"/>
          </p:cNvSpPr>
          <p:nvPr>
            <p:ph type="sldNum" sz="quarter" idx="12"/>
          </p:nvPr>
        </p:nvSpPr>
        <p:spPr/>
        <p:txBody>
          <a:bodyPr/>
          <a:lstStyle/>
          <a:p>
            <a:fld id="{D3BB623D-6AF9-4DA3-8F74-8F6E394BF544}" type="slidenum">
              <a:rPr lang="en-US" altLang="en-US"/>
              <a:pPr/>
              <a:t>18</a:t>
            </a:fld>
            <a:endParaRPr lang="en-US" altLang="en-US">
              <a:solidFill>
                <a:schemeClr val="tx1"/>
              </a:solidFill>
              <a:latin typeface="Times New Roman" panose="02020603050405020304" pitchFamily="18" charset="0"/>
            </a:endParaRPr>
          </a:p>
        </p:txBody>
      </p:sp>
      <p:sp>
        <p:nvSpPr>
          <p:cNvPr id="114690" name="Rectangle 2"/>
          <p:cNvSpPr>
            <a:spLocks noGrp="1" noChangeArrowheads="1"/>
          </p:cNvSpPr>
          <p:nvPr>
            <p:ph type="title"/>
          </p:nvPr>
        </p:nvSpPr>
        <p:spPr>
          <a:xfrm>
            <a:off x="685800" y="381000"/>
            <a:ext cx="7772400" cy="1143000"/>
          </a:xfrm>
        </p:spPr>
        <p:txBody>
          <a:bodyPr/>
          <a:lstStyle/>
          <a:p>
            <a:r>
              <a:rPr lang="en-US" altLang="en-US"/>
              <a:t>Summary</a:t>
            </a:r>
          </a:p>
        </p:txBody>
      </p:sp>
      <p:sp>
        <p:nvSpPr>
          <p:cNvPr id="114691" name="Rectangle 3"/>
          <p:cNvSpPr>
            <a:spLocks noGrp="1" noChangeArrowheads="1"/>
          </p:cNvSpPr>
          <p:nvPr>
            <p:ph type="body" idx="1"/>
          </p:nvPr>
        </p:nvSpPr>
        <p:spPr>
          <a:xfrm>
            <a:off x="685800" y="1752600"/>
            <a:ext cx="7772400" cy="4114800"/>
          </a:xfrm>
        </p:spPr>
        <p:txBody>
          <a:bodyPr/>
          <a:lstStyle/>
          <a:p>
            <a:pPr>
              <a:lnSpc>
                <a:spcPct val="90000"/>
              </a:lnSpc>
            </a:pPr>
            <a:r>
              <a:rPr lang="en-US" altLang="en-US"/>
              <a:t>There must be enough exits in the proper arrangement for quick escape</a:t>
            </a:r>
          </a:p>
          <a:p>
            <a:pPr>
              <a:lnSpc>
                <a:spcPct val="90000"/>
              </a:lnSpc>
            </a:pPr>
            <a:r>
              <a:rPr lang="en-US" altLang="en-US"/>
              <a:t>Escape routes must be marked, lighted, free of obstructions, and locks must not be used to impede or prevent escape</a:t>
            </a:r>
          </a:p>
          <a:p>
            <a:pPr>
              <a:lnSpc>
                <a:spcPct val="90000"/>
              </a:lnSpc>
            </a:pPr>
            <a:r>
              <a:rPr lang="en-US" altLang="en-US"/>
              <a:t>An emergency action plan and a fire prevention plan must be in place</a:t>
            </a:r>
          </a:p>
          <a:p>
            <a:pPr>
              <a:lnSpc>
                <a:spcPct val="90000"/>
              </a:lnSpc>
            </a:pPr>
            <a:r>
              <a:rPr lang="en-US" altLang="en-US"/>
              <a:t>Fire extinguisher classes and numerical ratings help a user understand its capabilities</a:t>
            </a:r>
          </a:p>
          <a:p>
            <a:pPr>
              <a:lnSpc>
                <a:spcPct val="90000"/>
              </a:lnSpc>
            </a:pPr>
            <a:r>
              <a:rPr lang="en-US" altLang="en-US"/>
              <a:t>Fire extinguishers must be inspected, maintained and employees must be trained in how to use them</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ltLang="en-US"/>
              <a:t>OSHA Office of Training and Education</a:t>
            </a:r>
            <a:endParaRPr lang="en-US" altLang="en-US">
              <a:latin typeface="Times New Roman" panose="02020603050405020304" pitchFamily="18" charset="0"/>
            </a:endParaRPr>
          </a:p>
        </p:txBody>
      </p:sp>
      <p:sp>
        <p:nvSpPr>
          <p:cNvPr id="6" name="Slide Number Placeholder 5"/>
          <p:cNvSpPr>
            <a:spLocks noGrp="1"/>
          </p:cNvSpPr>
          <p:nvPr>
            <p:ph type="sldNum" sz="quarter" idx="12"/>
          </p:nvPr>
        </p:nvSpPr>
        <p:spPr/>
        <p:txBody>
          <a:bodyPr/>
          <a:lstStyle/>
          <a:p>
            <a:fld id="{0DB1270D-7630-4D93-9689-C4F694E415B7}" type="slidenum">
              <a:rPr lang="en-US" altLang="en-US"/>
              <a:pPr/>
              <a:t>2</a:t>
            </a:fld>
            <a:endParaRPr lang="en-US" altLang="en-US">
              <a:solidFill>
                <a:schemeClr val="tx1"/>
              </a:solidFill>
              <a:latin typeface="Times New Roman" panose="02020603050405020304" pitchFamily="18" charset="0"/>
            </a:endParaRPr>
          </a:p>
        </p:txBody>
      </p:sp>
      <p:sp>
        <p:nvSpPr>
          <p:cNvPr id="50178" name="Rectangle 2"/>
          <p:cNvSpPr>
            <a:spLocks noGrp="1" noChangeArrowheads="1"/>
          </p:cNvSpPr>
          <p:nvPr>
            <p:ph type="title"/>
          </p:nvPr>
        </p:nvSpPr>
        <p:spPr>
          <a:xfrm>
            <a:off x="685800" y="352425"/>
            <a:ext cx="7772400" cy="1143000"/>
          </a:xfrm>
        </p:spPr>
        <p:txBody>
          <a:bodyPr/>
          <a:lstStyle/>
          <a:p>
            <a:r>
              <a:rPr lang="en-US" altLang="en-US"/>
              <a:t>Introduction</a:t>
            </a:r>
          </a:p>
        </p:txBody>
      </p:sp>
      <p:sp>
        <p:nvSpPr>
          <p:cNvPr id="50179" name="Rectangle 3"/>
          <p:cNvSpPr>
            <a:spLocks noGrp="1" noChangeArrowheads="1"/>
          </p:cNvSpPr>
          <p:nvPr>
            <p:ph type="body" idx="1"/>
          </p:nvPr>
        </p:nvSpPr>
        <p:spPr>
          <a:xfrm>
            <a:off x="685800" y="1600200"/>
            <a:ext cx="7924800" cy="4114800"/>
          </a:xfrm>
        </p:spPr>
        <p:txBody>
          <a:bodyPr/>
          <a:lstStyle/>
          <a:p>
            <a:r>
              <a:rPr lang="en-US" altLang="en-US" sz="2600"/>
              <a:t>Fires and explosions kill more than 200 and injure more than 5,000 workers each year</a:t>
            </a:r>
          </a:p>
          <a:p>
            <a:r>
              <a:rPr lang="en-US" altLang="en-US" sz="2600"/>
              <a:t>There is a long and tragic history of workplace fires in this country caused by problems with fire exits and extinguishing systems</a:t>
            </a:r>
          </a:p>
          <a:p>
            <a:r>
              <a:rPr lang="en-US" altLang="en-US" sz="2600"/>
              <a:t>OSHA requires employers to provide proper exits, fire fighting equipment, and employee training to prevent fire deaths and injuries in the workplace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altLang="en-US"/>
              <a:t>OSHA Office of Training and Education</a:t>
            </a:r>
            <a:endParaRPr lang="en-US" altLang="en-US">
              <a:latin typeface="Times New Roman" panose="02020603050405020304" pitchFamily="18" charset="0"/>
            </a:endParaRPr>
          </a:p>
        </p:txBody>
      </p:sp>
      <p:sp>
        <p:nvSpPr>
          <p:cNvPr id="7" name="Slide Number Placeholder 5"/>
          <p:cNvSpPr>
            <a:spLocks noGrp="1"/>
          </p:cNvSpPr>
          <p:nvPr>
            <p:ph type="sldNum" sz="quarter" idx="12"/>
          </p:nvPr>
        </p:nvSpPr>
        <p:spPr/>
        <p:txBody>
          <a:bodyPr/>
          <a:lstStyle/>
          <a:p>
            <a:fld id="{A6BB3E55-C788-437B-B886-970E9152CDB6}" type="slidenum">
              <a:rPr lang="en-US" altLang="en-US"/>
              <a:pPr/>
              <a:t>3</a:t>
            </a:fld>
            <a:endParaRPr lang="en-US" altLang="en-US">
              <a:solidFill>
                <a:schemeClr val="tx1"/>
              </a:solidFill>
              <a:latin typeface="Times New Roman" panose="02020603050405020304" pitchFamily="18" charset="0"/>
            </a:endParaRPr>
          </a:p>
        </p:txBody>
      </p:sp>
      <p:sp>
        <p:nvSpPr>
          <p:cNvPr id="61442" name="Rectangle 2"/>
          <p:cNvSpPr>
            <a:spLocks noGrp="1" noChangeArrowheads="1"/>
          </p:cNvSpPr>
          <p:nvPr>
            <p:ph type="title"/>
          </p:nvPr>
        </p:nvSpPr>
        <p:spPr>
          <a:xfrm>
            <a:off x="685800" y="330200"/>
            <a:ext cx="7772400" cy="1143000"/>
          </a:xfrm>
        </p:spPr>
        <p:txBody>
          <a:bodyPr/>
          <a:lstStyle/>
          <a:p>
            <a:r>
              <a:rPr lang="en-US" altLang="en-US"/>
              <a:t>Escape Route</a:t>
            </a:r>
          </a:p>
        </p:txBody>
      </p:sp>
      <p:sp>
        <p:nvSpPr>
          <p:cNvPr id="61443" name="Rectangle 3"/>
          <p:cNvSpPr>
            <a:spLocks noGrp="1" noChangeArrowheads="1"/>
          </p:cNvSpPr>
          <p:nvPr>
            <p:ph type="body" idx="1"/>
          </p:nvPr>
        </p:nvSpPr>
        <p:spPr>
          <a:xfrm>
            <a:off x="685800" y="1676400"/>
            <a:ext cx="4800600" cy="4114800"/>
          </a:xfrm>
        </p:spPr>
        <p:txBody>
          <a:bodyPr/>
          <a:lstStyle/>
          <a:p>
            <a:r>
              <a:rPr lang="en-US" altLang="en-US"/>
              <a:t>A continuous and unobstructed way of exit travel from any point in a building or structure to a public way (a street, yard, court or other open space leading to the street)</a:t>
            </a:r>
          </a:p>
          <a:p>
            <a:r>
              <a:rPr lang="en-US" altLang="en-US"/>
              <a:t>Three parts to an escape route:</a:t>
            </a:r>
          </a:p>
          <a:p>
            <a:pPr lvl="1"/>
            <a:r>
              <a:rPr lang="en-US" altLang="en-US" sz="2400"/>
              <a:t>the way of exit access;</a:t>
            </a:r>
          </a:p>
          <a:p>
            <a:pPr lvl="1"/>
            <a:r>
              <a:rPr lang="en-US" altLang="en-US" sz="2400"/>
              <a:t>the exit; and</a:t>
            </a:r>
          </a:p>
          <a:p>
            <a:pPr lvl="1"/>
            <a:r>
              <a:rPr lang="en-US" altLang="en-US" sz="2400"/>
              <a:t>the way of exit discharge.</a:t>
            </a:r>
          </a:p>
        </p:txBody>
      </p:sp>
      <p:pic>
        <p:nvPicPr>
          <p:cNvPr id="61444" name="Picture 4" descr="C:\My Documents\Outreach Training\egress.pc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1828800"/>
            <a:ext cx="2743200" cy="26304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altLang="en-US"/>
              <a:t>OSHA Office of Training and Education</a:t>
            </a:r>
            <a:endParaRPr lang="en-US" altLang="en-US">
              <a:latin typeface="Times New Roman" panose="02020603050405020304" pitchFamily="18" charset="0"/>
            </a:endParaRPr>
          </a:p>
        </p:txBody>
      </p:sp>
      <p:sp>
        <p:nvSpPr>
          <p:cNvPr id="7" name="Slide Number Placeholder 5"/>
          <p:cNvSpPr>
            <a:spLocks noGrp="1"/>
          </p:cNvSpPr>
          <p:nvPr>
            <p:ph type="sldNum" sz="quarter" idx="12"/>
          </p:nvPr>
        </p:nvSpPr>
        <p:spPr/>
        <p:txBody>
          <a:bodyPr/>
          <a:lstStyle/>
          <a:p>
            <a:fld id="{98337582-EC58-4AA5-AB77-52D76A0DAFD9}" type="slidenum">
              <a:rPr lang="en-US" altLang="en-US"/>
              <a:pPr/>
              <a:t>4</a:t>
            </a:fld>
            <a:endParaRPr lang="en-US" altLang="en-US">
              <a:solidFill>
                <a:schemeClr val="tx1"/>
              </a:solidFill>
              <a:latin typeface="Times New Roman" panose="02020603050405020304" pitchFamily="18" charset="0"/>
            </a:endParaRPr>
          </a:p>
        </p:txBody>
      </p:sp>
      <p:sp>
        <p:nvSpPr>
          <p:cNvPr id="105474" name="Rectangle 1026"/>
          <p:cNvSpPr>
            <a:spLocks noGrp="1" noChangeArrowheads="1"/>
          </p:cNvSpPr>
          <p:nvPr>
            <p:ph type="title"/>
          </p:nvPr>
        </p:nvSpPr>
        <p:spPr>
          <a:xfrm>
            <a:off x="685800" y="457200"/>
            <a:ext cx="7772400" cy="1143000"/>
          </a:xfrm>
        </p:spPr>
        <p:txBody>
          <a:bodyPr/>
          <a:lstStyle/>
          <a:p>
            <a:r>
              <a:rPr lang="en-US" altLang="en-US"/>
              <a:t>Escape Routes</a:t>
            </a:r>
            <a:br>
              <a:rPr lang="en-US" altLang="en-US"/>
            </a:br>
            <a:r>
              <a:rPr lang="en-US" altLang="en-US" sz="3200"/>
              <a:t>General Requirements</a:t>
            </a:r>
          </a:p>
        </p:txBody>
      </p:sp>
      <p:sp>
        <p:nvSpPr>
          <p:cNvPr id="105475" name="Rectangle 1027"/>
          <p:cNvSpPr>
            <a:spLocks noGrp="1" noChangeArrowheads="1"/>
          </p:cNvSpPr>
          <p:nvPr>
            <p:ph type="body" idx="1"/>
          </p:nvPr>
        </p:nvSpPr>
        <p:spPr>
          <a:xfrm>
            <a:off x="685800" y="1828800"/>
            <a:ext cx="5334000" cy="4114800"/>
          </a:xfrm>
        </p:spPr>
        <p:txBody>
          <a:bodyPr/>
          <a:lstStyle/>
          <a:p>
            <a:pPr>
              <a:lnSpc>
                <a:spcPct val="90000"/>
              </a:lnSpc>
            </a:pPr>
            <a:r>
              <a:rPr lang="en-US" altLang="en-US" sz="2300"/>
              <a:t>Fire alarms are required if a fire could start without providing adequate warning to occupants</a:t>
            </a:r>
          </a:p>
          <a:p>
            <a:pPr>
              <a:lnSpc>
                <a:spcPct val="90000"/>
              </a:lnSpc>
            </a:pPr>
            <a:r>
              <a:rPr lang="en-US" altLang="en-US" sz="2300"/>
              <a:t>There must be enough exits in the proper arrangement for quick escape </a:t>
            </a:r>
          </a:p>
          <a:p>
            <a:pPr>
              <a:lnSpc>
                <a:spcPct val="90000"/>
              </a:lnSpc>
            </a:pPr>
            <a:r>
              <a:rPr lang="en-US" altLang="en-US" sz="2300"/>
              <a:t>Adequate and reliable illumination must be provided for all exit facilities</a:t>
            </a:r>
          </a:p>
          <a:p>
            <a:pPr>
              <a:lnSpc>
                <a:spcPct val="90000"/>
              </a:lnSpc>
            </a:pPr>
            <a:r>
              <a:rPr lang="en-US" altLang="en-US" sz="2300"/>
              <a:t>Escape Routes:</a:t>
            </a:r>
          </a:p>
          <a:p>
            <a:pPr lvl="1">
              <a:lnSpc>
                <a:spcPct val="90000"/>
              </a:lnSpc>
            </a:pPr>
            <a:r>
              <a:rPr lang="en-US" altLang="en-US"/>
              <a:t>Minimum width = 28 inches                    </a:t>
            </a:r>
          </a:p>
          <a:p>
            <a:pPr lvl="1">
              <a:lnSpc>
                <a:spcPct val="90000"/>
              </a:lnSpc>
            </a:pPr>
            <a:r>
              <a:rPr lang="en-US" altLang="en-US"/>
              <a:t>Minimum ceiling height = 7-</a:t>
            </a:r>
            <a:r>
              <a:rPr lang="en-US" altLang="en-US">
                <a:cs typeface="Arial" panose="020B0604020202020204" pitchFamily="34" charset="0"/>
              </a:rPr>
              <a:t>½</a:t>
            </a:r>
            <a:r>
              <a:rPr lang="en-US" altLang="en-US"/>
              <a:t> feet</a:t>
            </a:r>
          </a:p>
        </p:txBody>
      </p:sp>
      <p:pic>
        <p:nvPicPr>
          <p:cNvPr id="105476" name="Picture 1028" descr="C:\Temp\symalar.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1981200"/>
            <a:ext cx="1752600" cy="1752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r>
              <a:rPr lang="en-US" altLang="en-US"/>
              <a:t>OSHA Office of Training and Education</a:t>
            </a:r>
            <a:endParaRPr lang="en-US" altLang="en-US">
              <a:latin typeface="Times New Roman" panose="02020603050405020304" pitchFamily="18" charset="0"/>
            </a:endParaRPr>
          </a:p>
        </p:txBody>
      </p:sp>
      <p:sp>
        <p:nvSpPr>
          <p:cNvPr id="8" name="Slide Number Placeholder 5"/>
          <p:cNvSpPr>
            <a:spLocks noGrp="1"/>
          </p:cNvSpPr>
          <p:nvPr>
            <p:ph type="sldNum" sz="quarter" idx="12"/>
          </p:nvPr>
        </p:nvSpPr>
        <p:spPr/>
        <p:txBody>
          <a:bodyPr/>
          <a:lstStyle/>
          <a:p>
            <a:fld id="{FAC1529F-4C6E-40A1-B6D3-E306A2DC64F1}" type="slidenum">
              <a:rPr lang="en-US" altLang="en-US"/>
              <a:pPr/>
              <a:t>5</a:t>
            </a:fld>
            <a:endParaRPr lang="en-US" altLang="en-US">
              <a:solidFill>
                <a:schemeClr val="tx1"/>
              </a:solidFill>
              <a:latin typeface="Times New Roman" panose="02020603050405020304" pitchFamily="18" charset="0"/>
            </a:endParaRPr>
          </a:p>
        </p:txBody>
      </p:sp>
      <p:sp>
        <p:nvSpPr>
          <p:cNvPr id="51202" name="Rectangle 2"/>
          <p:cNvSpPr>
            <a:spLocks noGrp="1" noChangeArrowheads="1"/>
          </p:cNvSpPr>
          <p:nvPr>
            <p:ph type="title"/>
          </p:nvPr>
        </p:nvSpPr>
        <p:spPr>
          <a:xfrm>
            <a:off x="685800" y="303213"/>
            <a:ext cx="7772400" cy="1144587"/>
          </a:xfrm>
        </p:spPr>
        <p:txBody>
          <a:bodyPr/>
          <a:lstStyle/>
          <a:p>
            <a:r>
              <a:rPr lang="en-US" altLang="en-US"/>
              <a:t>Locking Exits </a:t>
            </a:r>
            <a:endParaRPr lang="en-US" altLang="en-US" sz="3600"/>
          </a:p>
        </p:txBody>
      </p:sp>
      <p:pic>
        <p:nvPicPr>
          <p:cNvPr id="51204" name="Picture 4" descr="S:\exit door with lock and no exit sign.jpg"/>
          <p:cNvPicPr>
            <a:picLocks noChangeAspect="1" noChangeArrowheads="1"/>
          </p:cNvPicPr>
          <p:nvPr/>
        </p:nvPicPr>
        <p:blipFill>
          <a:blip r:embed="rId3">
            <a:extLst>
              <a:ext uri="{28A0092B-C50C-407E-A947-70E740481C1C}">
                <a14:useLocalDpi xmlns:a14="http://schemas.microsoft.com/office/drawing/2010/main" val="0"/>
              </a:ext>
            </a:extLst>
          </a:blip>
          <a:srcRect l="44345" t="3763" r="12654" b="13792"/>
          <a:stretch>
            <a:fillRect/>
          </a:stretch>
        </p:blipFill>
        <p:spPr bwMode="auto">
          <a:xfrm>
            <a:off x="3657600" y="2971800"/>
            <a:ext cx="1801813" cy="3032125"/>
          </a:xfrm>
          <a:prstGeom prst="rect">
            <a:avLst/>
          </a:prstGeom>
          <a:noFill/>
          <a:extLst>
            <a:ext uri="{909E8E84-426E-40DD-AFC4-6F175D3DCCD1}">
              <a14:hiddenFill xmlns:a14="http://schemas.microsoft.com/office/drawing/2010/main">
                <a:solidFill>
                  <a:srgbClr val="FFFFFF"/>
                </a:solidFill>
              </a14:hiddenFill>
            </a:ext>
          </a:extLst>
        </p:spPr>
      </p:pic>
      <p:sp>
        <p:nvSpPr>
          <p:cNvPr id="51205" name="Text Box 5"/>
          <p:cNvSpPr txBox="1">
            <a:spLocks noChangeArrowheads="1"/>
          </p:cNvSpPr>
          <p:nvPr/>
        </p:nvSpPr>
        <p:spPr bwMode="auto">
          <a:xfrm>
            <a:off x="5611813" y="3508375"/>
            <a:ext cx="2008187" cy="831850"/>
          </a:xfrm>
          <a:prstGeom prst="rect">
            <a:avLst/>
          </a:prstGeom>
          <a:solidFill>
            <a:schemeClr val="bg1"/>
          </a:soli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solidFill>
                  <a:schemeClr val="tx1"/>
                </a:solidFill>
              </a:rPr>
              <a:t>Locked and blocked exit</a:t>
            </a:r>
          </a:p>
        </p:txBody>
      </p:sp>
      <p:sp>
        <p:nvSpPr>
          <p:cNvPr id="51206" name="Text Box 6"/>
          <p:cNvSpPr txBox="1">
            <a:spLocks noChangeArrowheads="1"/>
          </p:cNvSpPr>
          <p:nvPr/>
        </p:nvSpPr>
        <p:spPr bwMode="auto">
          <a:xfrm>
            <a:off x="838200" y="1628775"/>
            <a:ext cx="74676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500"/>
              <a:t>Must not install any lock or fastening that impedes or prevents escape from the inside of any building.</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4"/>
          <p:cNvSpPr>
            <a:spLocks noGrp="1"/>
          </p:cNvSpPr>
          <p:nvPr>
            <p:ph type="ftr" sz="quarter" idx="11"/>
          </p:nvPr>
        </p:nvSpPr>
        <p:spPr/>
        <p:txBody>
          <a:bodyPr/>
          <a:lstStyle/>
          <a:p>
            <a:r>
              <a:rPr lang="en-US" altLang="en-US"/>
              <a:t>OSHA Office of Training and Education</a:t>
            </a:r>
            <a:endParaRPr lang="en-US" altLang="en-US">
              <a:latin typeface="Times New Roman" panose="02020603050405020304" pitchFamily="18" charset="0"/>
            </a:endParaRPr>
          </a:p>
        </p:txBody>
      </p:sp>
      <p:sp>
        <p:nvSpPr>
          <p:cNvPr id="9" name="Slide Number Placeholder 5"/>
          <p:cNvSpPr>
            <a:spLocks noGrp="1"/>
          </p:cNvSpPr>
          <p:nvPr>
            <p:ph type="sldNum" sz="quarter" idx="12"/>
          </p:nvPr>
        </p:nvSpPr>
        <p:spPr/>
        <p:txBody>
          <a:bodyPr/>
          <a:lstStyle/>
          <a:p>
            <a:fld id="{3DD5FD46-6B42-4E10-B65E-73E56F60C626}" type="slidenum">
              <a:rPr lang="en-US" altLang="en-US"/>
              <a:pPr/>
              <a:t>6</a:t>
            </a:fld>
            <a:endParaRPr lang="en-US" altLang="en-US">
              <a:solidFill>
                <a:schemeClr val="tx1"/>
              </a:solidFill>
              <a:latin typeface="Times New Roman" panose="02020603050405020304" pitchFamily="18" charset="0"/>
            </a:endParaRPr>
          </a:p>
        </p:txBody>
      </p:sp>
      <p:sp>
        <p:nvSpPr>
          <p:cNvPr id="91138" name="Rectangle 2"/>
          <p:cNvSpPr>
            <a:spLocks noGrp="1" noChangeArrowheads="1"/>
          </p:cNvSpPr>
          <p:nvPr>
            <p:ph type="title"/>
          </p:nvPr>
        </p:nvSpPr>
        <p:spPr>
          <a:xfrm>
            <a:off x="685800" y="381000"/>
            <a:ext cx="7772400" cy="1143000"/>
          </a:xfrm>
        </p:spPr>
        <p:txBody>
          <a:bodyPr/>
          <a:lstStyle/>
          <a:p>
            <a:r>
              <a:rPr lang="en-US" altLang="en-US"/>
              <a:t>Access to Exits</a:t>
            </a:r>
          </a:p>
        </p:txBody>
      </p:sp>
      <p:sp>
        <p:nvSpPr>
          <p:cNvPr id="91139" name="Rectangle 3"/>
          <p:cNvSpPr>
            <a:spLocks noGrp="1" noChangeArrowheads="1"/>
          </p:cNvSpPr>
          <p:nvPr>
            <p:ph type="body" idx="1"/>
          </p:nvPr>
        </p:nvSpPr>
        <p:spPr>
          <a:xfrm>
            <a:off x="609600" y="1828800"/>
            <a:ext cx="5410200" cy="4114800"/>
          </a:xfrm>
        </p:spPr>
        <p:txBody>
          <a:bodyPr/>
          <a:lstStyle/>
          <a:p>
            <a:r>
              <a:rPr lang="en-US" altLang="en-US"/>
              <a:t>Exits must be readily accessible at all times</a:t>
            </a:r>
          </a:p>
          <a:p>
            <a:r>
              <a:rPr lang="en-US" altLang="en-US"/>
              <a:t>A door from a room to an exit or escape route must be a side-hinged swinging type, and swing in the direction of exit travel when the room is occupied by more than 50 people or contains high hazard contents</a:t>
            </a:r>
          </a:p>
        </p:txBody>
      </p:sp>
      <p:grpSp>
        <p:nvGrpSpPr>
          <p:cNvPr id="91140" name="Group 4"/>
          <p:cNvGrpSpPr>
            <a:grpSpLocks/>
          </p:cNvGrpSpPr>
          <p:nvPr/>
        </p:nvGrpSpPr>
        <p:grpSpPr bwMode="auto">
          <a:xfrm>
            <a:off x="6477000" y="1752600"/>
            <a:ext cx="2032000" cy="3733800"/>
            <a:chOff x="4000" y="582"/>
            <a:chExt cx="1760" cy="2969"/>
          </a:xfrm>
        </p:grpSpPr>
        <p:graphicFrame>
          <p:nvGraphicFramePr>
            <p:cNvPr id="91141" name="Object 5"/>
            <p:cNvGraphicFramePr>
              <a:graphicFrameLocks noChangeAspect="1"/>
            </p:cNvGraphicFramePr>
            <p:nvPr/>
          </p:nvGraphicFramePr>
          <p:xfrm>
            <a:off x="4000" y="960"/>
            <a:ext cx="1760" cy="2591"/>
          </p:xfrm>
          <a:graphic>
            <a:graphicData uri="http://schemas.openxmlformats.org/presentationml/2006/ole">
              <mc:AlternateContent xmlns:mc="http://schemas.openxmlformats.org/markup-compatibility/2006">
                <mc:Choice xmlns:v="urn:schemas-microsoft-com:vml" Requires="v">
                  <p:oleObj spid="_x0000_s91143" name="Clip" r:id="rId4" imgW="2793960" imgH="4113360" progId="MS_ClipArt_Gallery.2">
                    <p:embed/>
                  </p:oleObj>
                </mc:Choice>
                <mc:Fallback>
                  <p:oleObj name="Clip" r:id="rId4" imgW="2793960" imgH="4113360" progId="MS_ClipArt_Gallery.2">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0" y="960"/>
                          <a:ext cx="1760" cy="25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91142" name="Picture 6" descr="C:\My Documents\Outreach Training\exitsign.PC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60" y="582"/>
              <a:ext cx="672" cy="378"/>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r>
              <a:rPr lang="en-US" altLang="en-US"/>
              <a:t>OSHA Office of Training and Education</a:t>
            </a:r>
            <a:endParaRPr lang="en-US" altLang="en-US">
              <a:latin typeface="Times New Roman" panose="02020603050405020304" pitchFamily="18" charset="0"/>
            </a:endParaRPr>
          </a:p>
        </p:txBody>
      </p:sp>
      <p:sp>
        <p:nvSpPr>
          <p:cNvPr id="8" name="Slide Number Placeholder 5"/>
          <p:cNvSpPr>
            <a:spLocks noGrp="1"/>
          </p:cNvSpPr>
          <p:nvPr>
            <p:ph type="sldNum" sz="quarter" idx="12"/>
          </p:nvPr>
        </p:nvSpPr>
        <p:spPr/>
        <p:txBody>
          <a:bodyPr/>
          <a:lstStyle/>
          <a:p>
            <a:fld id="{8CBB7674-613B-4F4D-A5D0-B87F933277FF}" type="slidenum">
              <a:rPr lang="en-US" altLang="en-US"/>
              <a:pPr/>
              <a:t>7</a:t>
            </a:fld>
            <a:endParaRPr lang="en-US" altLang="en-US">
              <a:solidFill>
                <a:schemeClr val="tx1"/>
              </a:solidFill>
              <a:latin typeface="Times New Roman" panose="02020603050405020304" pitchFamily="18" charset="0"/>
            </a:endParaRPr>
          </a:p>
        </p:txBody>
      </p:sp>
      <p:sp>
        <p:nvSpPr>
          <p:cNvPr id="52226" name="Rectangle 2"/>
          <p:cNvSpPr>
            <a:spLocks noGrp="1" noChangeArrowheads="1"/>
          </p:cNvSpPr>
          <p:nvPr>
            <p:ph type="title"/>
          </p:nvPr>
        </p:nvSpPr>
        <p:spPr>
          <a:xfrm>
            <a:off x="685800" y="214313"/>
            <a:ext cx="7772400" cy="1143000"/>
          </a:xfrm>
        </p:spPr>
        <p:txBody>
          <a:bodyPr/>
          <a:lstStyle/>
          <a:p>
            <a:r>
              <a:rPr lang="en-US" altLang="en-US"/>
              <a:t>Maintaining Escape Routes</a:t>
            </a:r>
            <a:endParaRPr lang="en-US" altLang="en-US" sz="3200"/>
          </a:p>
        </p:txBody>
      </p:sp>
      <p:pic>
        <p:nvPicPr>
          <p:cNvPr id="52228" name="Picture 4" descr="S:\blocked exit.jpg"/>
          <p:cNvPicPr>
            <a:picLocks noChangeAspect="1" noChangeArrowheads="1"/>
          </p:cNvPicPr>
          <p:nvPr>
            <p:ph type="body" idx="1"/>
          </p:nvPr>
        </p:nvPicPr>
        <p:blipFill>
          <a:blip r:embed="rId3">
            <a:extLst>
              <a:ext uri="{28A0092B-C50C-407E-A947-70E740481C1C}">
                <a14:useLocalDpi xmlns:a14="http://schemas.microsoft.com/office/drawing/2010/main" val="0"/>
              </a:ext>
            </a:extLst>
          </a:blip>
          <a:srcRect b="8696"/>
          <a:stretch>
            <a:fillRect/>
          </a:stretch>
        </p:blipFill>
        <p:spPr>
          <a:xfrm>
            <a:off x="3505200" y="2895600"/>
            <a:ext cx="2063750" cy="3200400"/>
          </a:xfrm>
        </p:spPr>
      </p:pic>
      <p:sp>
        <p:nvSpPr>
          <p:cNvPr id="52229" name="Text Box 5"/>
          <p:cNvSpPr txBox="1">
            <a:spLocks noChangeArrowheads="1"/>
          </p:cNvSpPr>
          <p:nvPr/>
        </p:nvSpPr>
        <p:spPr bwMode="auto">
          <a:xfrm>
            <a:off x="1108075" y="1384300"/>
            <a:ext cx="6996113" cy="1282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600"/>
              <a:t>Escape routes from all parts of the building must be continuously maintained free of all obstructions in case of emergency.</a:t>
            </a:r>
          </a:p>
        </p:txBody>
      </p:sp>
      <p:sp>
        <p:nvSpPr>
          <p:cNvPr id="52230" name="Text Box 6"/>
          <p:cNvSpPr txBox="1">
            <a:spLocks noChangeArrowheads="1"/>
          </p:cNvSpPr>
          <p:nvPr/>
        </p:nvSpPr>
        <p:spPr bwMode="auto">
          <a:xfrm>
            <a:off x="5749925" y="3741738"/>
            <a:ext cx="2327275" cy="466725"/>
          </a:xfrm>
          <a:prstGeom prst="rect">
            <a:avLst/>
          </a:prstGeom>
          <a:solidFill>
            <a:schemeClr val="bg1"/>
          </a:soli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solidFill>
                  <a:schemeClr val="tx1"/>
                </a:solidFill>
              </a:rPr>
              <a:t>Obstructed exit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altLang="en-US"/>
              <a:t>OSHA Office of Training and Education</a:t>
            </a:r>
            <a:endParaRPr lang="en-US" altLang="en-US">
              <a:latin typeface="Times New Roman" panose="02020603050405020304" pitchFamily="18" charset="0"/>
            </a:endParaRPr>
          </a:p>
        </p:txBody>
      </p:sp>
      <p:sp>
        <p:nvSpPr>
          <p:cNvPr id="7" name="Slide Number Placeholder 5"/>
          <p:cNvSpPr>
            <a:spLocks noGrp="1"/>
          </p:cNvSpPr>
          <p:nvPr>
            <p:ph type="sldNum" sz="quarter" idx="12"/>
          </p:nvPr>
        </p:nvSpPr>
        <p:spPr/>
        <p:txBody>
          <a:bodyPr/>
          <a:lstStyle/>
          <a:p>
            <a:fld id="{41F763CA-178B-4C12-84C0-005DBE1368BA}" type="slidenum">
              <a:rPr lang="en-US" altLang="en-US"/>
              <a:pPr/>
              <a:t>8</a:t>
            </a:fld>
            <a:endParaRPr lang="en-US" altLang="en-US">
              <a:solidFill>
                <a:schemeClr val="tx1"/>
              </a:solidFill>
              <a:latin typeface="Times New Roman" panose="02020603050405020304" pitchFamily="18" charset="0"/>
            </a:endParaRPr>
          </a:p>
        </p:txBody>
      </p:sp>
      <p:sp>
        <p:nvSpPr>
          <p:cNvPr id="45059" name="Rectangle 3"/>
          <p:cNvSpPr>
            <a:spLocks noGrp="1" noChangeArrowheads="1"/>
          </p:cNvSpPr>
          <p:nvPr>
            <p:ph type="title"/>
          </p:nvPr>
        </p:nvSpPr>
        <p:spPr>
          <a:xfrm>
            <a:off x="692150" y="303213"/>
            <a:ext cx="7773988" cy="1144587"/>
          </a:xfrm>
        </p:spPr>
        <p:txBody>
          <a:bodyPr/>
          <a:lstStyle/>
          <a:p>
            <a:r>
              <a:rPr lang="en-US" altLang="en-US"/>
              <a:t>Exit Marking </a:t>
            </a:r>
          </a:p>
        </p:txBody>
      </p:sp>
      <p:sp>
        <p:nvSpPr>
          <p:cNvPr id="45062" name="Text Box 6"/>
          <p:cNvSpPr txBox="1">
            <a:spLocks noChangeArrowheads="1"/>
          </p:cNvSpPr>
          <p:nvPr/>
        </p:nvSpPr>
        <p:spPr bwMode="auto">
          <a:xfrm>
            <a:off x="706438" y="1633538"/>
            <a:ext cx="4017962" cy="2076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600"/>
              <a:t>Exits must be marked by a readily visible sign when the exit or way to reach it is not immediately visible to occupants.</a:t>
            </a:r>
          </a:p>
        </p:txBody>
      </p:sp>
      <p:pic>
        <p:nvPicPr>
          <p:cNvPr id="45063" name="Picture 7" descr="S:\EXIT DOOR.tif"/>
          <p:cNvPicPr>
            <a:picLocks noChangeAspect="1" noChangeArrowheads="1"/>
          </p:cNvPicPr>
          <p:nvPr/>
        </p:nvPicPr>
        <p:blipFill>
          <a:blip r:embed="rId3">
            <a:extLst>
              <a:ext uri="{28A0092B-C50C-407E-A947-70E740481C1C}">
                <a14:useLocalDpi xmlns:a14="http://schemas.microsoft.com/office/drawing/2010/main" val="0"/>
              </a:ext>
            </a:extLst>
          </a:blip>
          <a:srcRect t="5455"/>
          <a:stretch>
            <a:fillRect/>
          </a:stretch>
        </p:blipFill>
        <p:spPr bwMode="auto">
          <a:xfrm>
            <a:off x="5184775" y="1789113"/>
            <a:ext cx="3197225" cy="35448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altLang="en-US"/>
              <a:t>OSHA Office of Training and Education</a:t>
            </a:r>
            <a:endParaRPr lang="en-US" altLang="en-US">
              <a:latin typeface="Times New Roman" panose="02020603050405020304" pitchFamily="18" charset="0"/>
            </a:endParaRPr>
          </a:p>
        </p:txBody>
      </p:sp>
      <p:sp>
        <p:nvSpPr>
          <p:cNvPr id="7" name="Slide Number Placeholder 5"/>
          <p:cNvSpPr>
            <a:spLocks noGrp="1"/>
          </p:cNvSpPr>
          <p:nvPr>
            <p:ph type="sldNum" sz="quarter" idx="12"/>
          </p:nvPr>
        </p:nvSpPr>
        <p:spPr/>
        <p:txBody>
          <a:bodyPr/>
          <a:lstStyle/>
          <a:p>
            <a:fld id="{36C1294D-E9F6-481F-8B41-BE72125AF174}" type="slidenum">
              <a:rPr lang="en-US" altLang="en-US"/>
              <a:pPr/>
              <a:t>9</a:t>
            </a:fld>
            <a:endParaRPr lang="en-US" altLang="en-US">
              <a:solidFill>
                <a:schemeClr val="tx1"/>
              </a:solidFill>
              <a:latin typeface="Times New Roman" panose="02020603050405020304" pitchFamily="18" charset="0"/>
            </a:endParaRPr>
          </a:p>
        </p:txBody>
      </p:sp>
      <p:sp>
        <p:nvSpPr>
          <p:cNvPr id="57346" name="Rectangle 2"/>
          <p:cNvSpPr>
            <a:spLocks noGrp="1" noChangeArrowheads="1"/>
          </p:cNvSpPr>
          <p:nvPr>
            <p:ph type="title"/>
          </p:nvPr>
        </p:nvSpPr>
        <p:spPr>
          <a:xfrm>
            <a:off x="685800" y="258763"/>
            <a:ext cx="7772400" cy="1143000"/>
          </a:xfrm>
        </p:spPr>
        <p:txBody>
          <a:bodyPr/>
          <a:lstStyle/>
          <a:p>
            <a:r>
              <a:rPr lang="en-US" altLang="en-US"/>
              <a:t>Exit Marking </a:t>
            </a:r>
            <a:r>
              <a:rPr lang="en-US" altLang="en-US" sz="2800"/>
              <a:t>(cont’d)</a:t>
            </a:r>
          </a:p>
        </p:txBody>
      </p:sp>
      <p:sp>
        <p:nvSpPr>
          <p:cNvPr id="57348" name="Text Box 4"/>
          <p:cNvSpPr txBox="1">
            <a:spLocks noChangeArrowheads="1"/>
          </p:cNvSpPr>
          <p:nvPr/>
        </p:nvSpPr>
        <p:spPr bwMode="auto">
          <a:xfrm>
            <a:off x="685800" y="1676400"/>
            <a:ext cx="4953000" cy="237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Clr>
                <a:srgbClr val="FF9900"/>
              </a:buClr>
            </a:pPr>
            <a:r>
              <a:rPr lang="en-US" altLang="en-US" sz="2500"/>
              <a:t>If a door, passage, or stairway is not an exit or a way of exit access, but may be mistaken for one, it must be identified by a sign reading “Not an Exit”, “Storeroom”, “To Basement”, etc.</a:t>
            </a:r>
          </a:p>
        </p:txBody>
      </p:sp>
      <p:pic>
        <p:nvPicPr>
          <p:cNvPr id="57350" name="Picture 6" descr="S:\NOT AN EXIT.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86450" y="1712913"/>
            <a:ext cx="2495550" cy="36972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part84">
  <a:themeElements>
    <a:clrScheme name="part84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fontScheme name="part84">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800" b="0" i="0" u="none" strike="noStrike" cap="none" normalizeH="0" baseline="0" smtClean="0">
            <a:ln>
              <a:noFill/>
            </a:ln>
            <a:solidFill>
              <a:srgbClr val="FFFFFF"/>
            </a:solidFill>
            <a:effectLst/>
            <a:latin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800" b="0" i="0" u="none" strike="noStrike" cap="none" normalizeH="0" baseline="0" smtClean="0">
            <a:ln>
              <a:noFill/>
            </a:ln>
            <a:solidFill>
              <a:srgbClr val="FFFFFF"/>
            </a:solidFill>
            <a:effectLst/>
            <a:latin typeface="Arial" panose="020B0604020202020204" pitchFamily="34" charset="0"/>
          </a:defRPr>
        </a:defPPr>
      </a:lstStyle>
    </a:lnDef>
  </a:objectDefaults>
  <a:extraClrSchemeLst>
    <a:extraClrScheme>
      <a:clrScheme name="part84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art84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part84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art84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art84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art84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part84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c:\powerpnt\part84.ppt</Template>
  <TotalTime>0</TotalTime>
  <Pages>20</Pages>
  <Words>1909</Words>
  <Application>Microsoft Office PowerPoint</Application>
  <PresentationFormat>On-screen Show (4:3)</PresentationFormat>
  <Paragraphs>228</Paragraphs>
  <Slides>18</Slides>
  <Notes>18</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5" baseType="lpstr">
      <vt:lpstr>Times New Roman</vt:lpstr>
      <vt:lpstr>Arial</vt:lpstr>
      <vt:lpstr>CommonBullets</vt:lpstr>
      <vt:lpstr>Wingdings</vt:lpstr>
      <vt:lpstr>Verdana</vt:lpstr>
      <vt:lpstr>part84</vt:lpstr>
      <vt:lpstr>Microsoft Clip Gallery</vt:lpstr>
      <vt:lpstr>Means of Egress and Fire Protection</vt:lpstr>
      <vt:lpstr>Introduction</vt:lpstr>
      <vt:lpstr>Escape Route</vt:lpstr>
      <vt:lpstr>Escape Routes General Requirements</vt:lpstr>
      <vt:lpstr>Locking Exits </vt:lpstr>
      <vt:lpstr>Access to Exits</vt:lpstr>
      <vt:lpstr>Maintaining Escape Routes</vt:lpstr>
      <vt:lpstr>Exit Marking </vt:lpstr>
      <vt:lpstr>Exit Marking (cont’d)</vt:lpstr>
      <vt:lpstr>Exit Marking (cont’d)</vt:lpstr>
      <vt:lpstr>Emergency Action Plan</vt:lpstr>
      <vt:lpstr>Fire Prevention Plan</vt:lpstr>
      <vt:lpstr>Portable Fire Extinguishers</vt:lpstr>
      <vt:lpstr>Extinguisher Classification</vt:lpstr>
      <vt:lpstr>Extinguisher Rating</vt:lpstr>
      <vt:lpstr>Maintaining Portable Fire Extinguishers</vt:lpstr>
      <vt:lpstr>Portable Fire Extinguisher Training and Education</vt:lpstr>
      <vt:lpstr>Summary</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Respirator Standard Photos</dc:title>
  <dc:subject/>
  <dc:creator>AUTHORIZED GATEWAY 2000 USER</dc:creator>
  <cp:keywords/>
  <dc:description/>
  <cp:lastModifiedBy>Rayburg, Kurt</cp:lastModifiedBy>
  <cp:revision>626</cp:revision>
  <cp:lastPrinted>2000-03-21T15:47:30Z</cp:lastPrinted>
  <dcterms:created xsi:type="dcterms:W3CDTF">1996-10-25T09:44:38Z</dcterms:created>
  <dcterms:modified xsi:type="dcterms:W3CDTF">2014-05-12T18:45:59Z</dcterms:modified>
</cp:coreProperties>
</file>