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5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8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958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5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2451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26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9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6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1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3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8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5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5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6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2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20C50-864D-4564-A149-99D30F6F1EC4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FA6057-7E81-437C-B49D-E6431B3F0E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2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91708" y="5422789"/>
            <a:ext cx="2841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Kurt Rayburg, CSP, CPEA</a:t>
            </a:r>
          </a:p>
          <a:p>
            <a:r>
              <a:rPr lang="en-US" dirty="0" smtClean="0"/>
              <a:t>Safety Manager Clemson Lowcountry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175" y="3651051"/>
            <a:ext cx="4231751" cy="28211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80" y="1248452"/>
            <a:ext cx="4143165" cy="311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9943" y="1983791"/>
            <a:ext cx="49059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Perspective or Questions?</a:t>
            </a:r>
          </a:p>
          <a:p>
            <a:endParaRPr lang="en-US" sz="4000" b="1" dirty="0"/>
          </a:p>
          <a:p>
            <a:endParaRPr lang="en-US" sz="4000" b="1" dirty="0" smtClean="0"/>
          </a:p>
          <a:p>
            <a:pPr algn="ctr"/>
            <a:r>
              <a:rPr lang="en-US" sz="4000" b="1" dirty="0" smtClean="0"/>
              <a:t>Let’s Tour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903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5222" y="1423284"/>
            <a:ext cx="60368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Objectives are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provide you with a basic understanding of the safety process and safety culture here at Clemson.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familiarize you with the campus environment, facilities and hazards.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help you understand your role in the safety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help in preventing any incident or property damage.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2050" name="Picture 2" descr="http://2.bp.blogspot.com/-lE2OQwSEcDc/T2DwaC1D5FI/AAAAAAAAAGA/xZofHGPgCcQ/s1600/dwight-schrute-osha-3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194" y="4105275"/>
            <a:ext cx="40005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7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2351" y="1304014"/>
            <a:ext cx="5168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Safety Rules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68660" y="1713970"/>
            <a:ext cx="6096000" cy="45520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responsible for your own safety and the safety of others.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Protective Equipment (PPE) must be worn while performing work and where the location / environment / hazard dictates it.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all equipment and tools safely and properly.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only where you are authorized to go.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horseplay.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Barricades / restricted areas may not be entered without the responsible person’s approval.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specific safety procedures and protocol.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perform any task that you believe is unsafe.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all hazards and incidents.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be shy to ask for help or perspective.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s-media-cache-ak0.pinimg.com/236x/8e/df/af/8edfaf97ac9b2132e5e01a7efb3a9fc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039" y="3096478"/>
            <a:ext cx="22479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4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80136" y="1518742"/>
            <a:ext cx="91030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Facility Site Instructions: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Review of checklist – Emergency numbers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000" b="1" dirty="0" smtClean="0"/>
              <a:t>Fire, Evac &amp; Emergency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Evacuate immediately to flag pole location when alarm sounds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Report fires immediately to employees or pull station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 not fight fire unless trained to do 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Tornado announcement - assembly in WT control rooms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000" b="1" dirty="0" smtClean="0"/>
              <a:t>Injury  / Near Miss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 employee or mentor if assistance is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Report all incidents immediately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Incident investigation report completed within 24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100" name="Picture 4" descr="https://media.licdn.com/mpr/mpr/p/8/005/076/01b/2a4c7e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338" y="4371788"/>
            <a:ext cx="3724662" cy="248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6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43770" y="1486894"/>
            <a:ext cx="653597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Bloodborne Pathogens: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Micro Organisms in the blood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Highly contagious  (ex. Hiv, hepatitis 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Infection occurs when there is an exposure to blood or other potentially infectious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Avoid blood and Other Potentially Infectious Material (OPIM’s)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r>
              <a:rPr lang="en-US" sz="2000" b="1" dirty="0" smtClean="0"/>
              <a:t>Equipment Requirements: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Do not operate any equipment unless you are authorized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Equipment includes – Manlifts, Forklifts, machines,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Ladders – 3 point contact, if working outside the rails should use lift, inspect before use, 4:1 ratio angle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9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133" y="1494845"/>
            <a:ext cx="81262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Lockout / Control of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When working on something that has energy (electric, pneumatic, potential) always control the energy by releasing the energy and putting a lock on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Interns are (Affected) by this rule which means understanding is important.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you must work on equipment, you will be trained on lockout (Authorized).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Never work under someone’s 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Meaning of red/blue/yellow/green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000" b="1" dirty="0" smtClean="0"/>
              <a:t>Hazard Communication / GHS </a:t>
            </a:r>
            <a:r>
              <a:rPr lang="en-US" sz="2000" b="1" dirty="0"/>
              <a:t>(</a:t>
            </a:r>
            <a:r>
              <a:rPr lang="en-US" sz="2000" b="1" dirty="0" smtClean="0"/>
              <a:t>Global Harmonization System)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Safety Data Sheets (SDS’s) located in Jim </a:t>
            </a:r>
            <a:r>
              <a:rPr lang="en-US" sz="1600" dirty="0" err="1" smtClean="0"/>
              <a:t>Tuten’s</a:t>
            </a:r>
            <a:r>
              <a:rPr lang="en-US" sz="1600" dirty="0" smtClean="0"/>
              <a:t>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Interns will have limited contact with chemicals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dispensing, need to affix a label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Online training will need to be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Inform mentor of any spill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Interns are not permitted to clean up spill unless they have received appropriate training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5122" name="Picture 2" descr="https://i.ytimg.com/vi/CV6BDf40yZg/hqdefaul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974" y="4445772"/>
            <a:ext cx="3207026" cy="240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6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9228" y="1470991"/>
            <a:ext cx="83170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Confined Spaces / Permit Required Confined Spaces (PRCS)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Spaces that have limited access and have potential to contain bad atmosphere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Interns are prohibited from entering any confined space.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CURI has a few of these spaces in the lab fenced area.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000" b="1" dirty="0" smtClean="0"/>
              <a:t>Electrical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Know how to safely operate and handle the electrical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Keep work area dry and inform mentor of any hazard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 not overload circuits and assure proper grounding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 aware of arc flash and use appropriate barricades to keep people out of arc flash boundary and work zone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pic>
        <p:nvPicPr>
          <p:cNvPr id="1026" name="Picture 2" descr="http://www.safetysign.com/blog/wp-content/uploads/2014/01/funny-danger-sig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661" y="4148000"/>
            <a:ext cx="344805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9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9228" y="1518699"/>
            <a:ext cx="610203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Hot Work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When you create an ignition source, you must obtain a permit from your mentor.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Make sure equipment is in good condition and never perform hot work in confined spaces.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000" b="1" dirty="0" smtClean="0"/>
              <a:t>PPE – Personal Protective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PPE must be worn in designated areas and whenever you are performing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necessary equipment is dictated by the exposure or hazard.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025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" y="206373"/>
            <a:ext cx="1531938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6842" y="278505"/>
            <a:ext cx="4725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 </a:t>
            </a:r>
            <a:r>
              <a:rPr lang="en-US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Orientation </a:t>
            </a:r>
            <a:r>
              <a:rPr lang="en-US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   </a:t>
            </a:r>
            <a:endParaRPr lang="en-US" dirty="0"/>
          </a:p>
        </p:txBody>
      </p:sp>
      <p:pic>
        <p:nvPicPr>
          <p:cNvPr id="4" name="Picture 2" descr="CURI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61" y="21887"/>
            <a:ext cx="549275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81263" y="930442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81263" y="1054177"/>
            <a:ext cx="7170821" cy="28665"/>
          </a:xfrm>
          <a:prstGeom prst="line">
            <a:avLst/>
          </a:prstGeom>
          <a:noFill/>
          <a:ln w="19050" cap="flat" cmpd="sng" algn="ctr">
            <a:solidFill>
              <a:srgbClr val="F79646"/>
            </a:solidFill>
            <a:prstDash val="solid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81263" y="1152798"/>
            <a:ext cx="7170821" cy="32084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olid"/>
          </a:ln>
          <a:effectLst/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773" y="5136542"/>
            <a:ext cx="2452433" cy="1848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3670" y="1431235"/>
            <a:ext cx="624972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Site Specific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picture taking.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 not travel to any area that you are not authorized to go.  (Hydraulic Corridor)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Barricades</a:t>
            </a:r>
          </a:p>
          <a:p>
            <a:pPr lvl="2"/>
            <a:r>
              <a:rPr lang="en-US" sz="1600" dirty="0" smtClean="0"/>
              <a:t>-Red ones are danger.  Do not cross without permission from responsible one.</a:t>
            </a:r>
          </a:p>
          <a:p>
            <a:pPr lvl="2"/>
            <a:r>
              <a:rPr lang="en-US" sz="1600" dirty="0" smtClean="0"/>
              <a:t>-Yellow ones are caution.  Cross only after evaluating exposure</a:t>
            </a:r>
            <a:endParaRPr lang="en-US" sz="1600" dirty="0"/>
          </a:p>
        </p:txBody>
      </p:sp>
      <p:pic>
        <p:nvPicPr>
          <p:cNvPr id="11" name="Picture 2" descr="http://cdn1.facilityexecutive.com/wp-content/uploads/2014/02/engineer-300x300.jpg?f30a9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769" y="388421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0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1255&quot;&gt;&lt;/object&gt;&lt;object type=&quot;2&quot; unique_id=&quot;11256&quot;&gt;&lt;object type=&quot;3&quot; unique_id=&quot;11257&quot;&gt;&lt;property id=&quot;20148&quot; value=&quot;5&quot;/&gt;&lt;property id=&quot;20300&quot; value=&quot;Slide 1&quot;/&gt;&lt;property id=&quot;20307&quot; value=&quot;257&quot;/&gt;&lt;/object&gt;&lt;object type=&quot;3&quot; unique_id=&quot;11435&quot;&gt;&lt;property id=&quot;20148&quot; value=&quot;5&quot;/&gt;&lt;property id=&quot;20300&quot; value=&quot;Slide 2&quot;/&gt;&lt;property id=&quot;20307&quot; value=&quot;258&quot;/&gt;&lt;/object&gt;&lt;object type=&quot;3&quot; unique_id=&quot;11436&quot;&gt;&lt;property id=&quot;20148&quot; value=&quot;5&quot;/&gt;&lt;property id=&quot;20300&quot; value=&quot;Slide 3&quot;/&gt;&lt;property id=&quot;20307&quot; value=&quot;259&quot;/&gt;&lt;/object&gt;&lt;object type=&quot;3&quot; unique_id=&quot;11437&quot;&gt;&lt;property id=&quot;20148&quot; value=&quot;5&quot;/&gt;&lt;property id=&quot;20300&quot; value=&quot;Slide 4&quot;/&gt;&lt;property id=&quot;20307&quot; value=&quot;260&quot;/&gt;&lt;/object&gt;&lt;object type=&quot;3&quot; unique_id=&quot;11438&quot;&gt;&lt;property id=&quot;20148&quot; value=&quot;5&quot;/&gt;&lt;property id=&quot;20300&quot; value=&quot;Slide 5&quot;/&gt;&lt;property id=&quot;20307&quot; value=&quot;261&quot;/&gt;&lt;/object&gt;&lt;object type=&quot;3&quot; unique_id=&quot;11439&quot;&gt;&lt;property id=&quot;20148&quot; value=&quot;5&quot;/&gt;&lt;property id=&quot;20300&quot; value=&quot;Slide 6&quot;/&gt;&lt;property id=&quot;20307&quot; value=&quot;262&quot;/&gt;&lt;/object&gt;&lt;object type=&quot;3&quot; unique_id=&quot;11440&quot;&gt;&lt;property id=&quot;20148&quot; value=&quot;5&quot;/&gt;&lt;property id=&quot;20300&quot; value=&quot;Slide 7&quot;/&gt;&lt;property id=&quot;20307&quot; value=&quot;263&quot;/&gt;&lt;/object&gt;&lt;object type=&quot;3&quot; unique_id=&quot;11441&quot;&gt;&lt;property id=&quot;20148&quot; value=&quot;5&quot;/&gt;&lt;property id=&quot;20300&quot; value=&quot;Slide 8&quot;/&gt;&lt;property id=&quot;20307&quot; value=&quot;264&quot;/&gt;&lt;/object&gt;&lt;object type=&quot;3&quot; unique_id=&quot;11442&quot;&gt;&lt;property id=&quot;20148&quot; value=&quot;5&quot;/&gt;&lt;property id=&quot;20300&quot; value=&quot;Slide 9&quot;/&gt;&lt;property id=&quot;20307&quot; value=&quot;265&quot;/&gt;&lt;/object&gt;&lt;object type=&quot;3&quot; unique_id=&quot;11443&quot;&gt;&lt;property id=&quot;20148&quot; value=&quot;5&quot;/&gt;&lt;property id=&quot;20300&quot; value=&quot;Slide 10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378</TotalTime>
  <Words>733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Rayburg</dc:creator>
  <cp:lastModifiedBy>Kurt Rayburg</cp:lastModifiedBy>
  <cp:revision>39</cp:revision>
  <dcterms:created xsi:type="dcterms:W3CDTF">2016-05-04T13:28:41Z</dcterms:created>
  <dcterms:modified xsi:type="dcterms:W3CDTF">2016-12-05T14:50:55Z</dcterms:modified>
</cp:coreProperties>
</file>