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1"/>
  </p:sldMasterIdLst>
  <p:sldIdLst>
    <p:sldId id="256" r:id="rId2"/>
  </p:sldIdLst>
  <p:sldSz cx="24131588" cy="135794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42"/>
    <p:restoredTop sz="94681"/>
  </p:normalViewPr>
  <p:slideViewPr>
    <p:cSldViewPr snapToGrid="0" snapToObjects="1">
      <p:cViewPr varScale="1">
        <p:scale>
          <a:sx n="32" d="100"/>
          <a:sy n="32" d="100"/>
        </p:scale>
        <p:origin x="176" y="1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6449" y="2222383"/>
            <a:ext cx="18098691" cy="4727669"/>
          </a:xfrm>
        </p:spPr>
        <p:txBody>
          <a:bodyPr anchor="b"/>
          <a:lstStyle>
            <a:lvl1pPr algn="ctr">
              <a:defRPr sz="118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6449" y="7132369"/>
            <a:ext cx="18098691" cy="3278562"/>
          </a:xfrm>
        </p:spPr>
        <p:txBody>
          <a:bodyPr/>
          <a:lstStyle>
            <a:lvl1pPr marL="0" indent="0" algn="ctr">
              <a:buNone/>
              <a:defRPr sz="4750"/>
            </a:lvl1pPr>
            <a:lvl2pPr marL="904936" indent="0" algn="ctr">
              <a:buNone/>
              <a:defRPr sz="3959"/>
            </a:lvl2pPr>
            <a:lvl3pPr marL="1809872" indent="0" algn="ctr">
              <a:buNone/>
              <a:defRPr sz="3563"/>
            </a:lvl3pPr>
            <a:lvl4pPr marL="2714808" indent="0" algn="ctr">
              <a:buNone/>
              <a:defRPr sz="3167"/>
            </a:lvl4pPr>
            <a:lvl5pPr marL="3619744" indent="0" algn="ctr">
              <a:buNone/>
              <a:defRPr sz="3167"/>
            </a:lvl5pPr>
            <a:lvl6pPr marL="4524680" indent="0" algn="ctr">
              <a:buNone/>
              <a:defRPr sz="3167"/>
            </a:lvl6pPr>
            <a:lvl7pPr marL="5429616" indent="0" algn="ctr">
              <a:buNone/>
              <a:defRPr sz="3167"/>
            </a:lvl7pPr>
            <a:lvl8pPr marL="6334552" indent="0" algn="ctr">
              <a:buNone/>
              <a:defRPr sz="3167"/>
            </a:lvl8pPr>
            <a:lvl9pPr marL="7239488" indent="0" algn="ctr">
              <a:buNone/>
              <a:defRPr sz="31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0738-DCC0-8F49-9B7F-0E25AC18AE34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B605-CD8C-EF45-B016-8DBCD7B8F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16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0738-DCC0-8F49-9B7F-0E25AC18AE34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B605-CD8C-EF45-B016-8DBCD7B8F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380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269167" y="722981"/>
            <a:ext cx="5203374" cy="115079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59047" y="722981"/>
            <a:ext cx="15308476" cy="115079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0738-DCC0-8F49-9B7F-0E25AC18AE34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B605-CD8C-EF45-B016-8DBCD7B8F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3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0738-DCC0-8F49-9B7F-0E25AC18AE34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B605-CD8C-EF45-B016-8DBCD7B8F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8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478" y="3385441"/>
            <a:ext cx="20813495" cy="5648683"/>
          </a:xfrm>
        </p:spPr>
        <p:txBody>
          <a:bodyPr anchor="b"/>
          <a:lstStyle>
            <a:lvl1pPr>
              <a:defRPr sz="118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478" y="9087563"/>
            <a:ext cx="20813495" cy="2970509"/>
          </a:xfrm>
        </p:spPr>
        <p:txBody>
          <a:bodyPr/>
          <a:lstStyle>
            <a:lvl1pPr marL="0" indent="0">
              <a:buNone/>
              <a:defRPr sz="4750">
                <a:solidFill>
                  <a:schemeClr val="tx1">
                    <a:tint val="75000"/>
                  </a:schemeClr>
                </a:solidFill>
              </a:defRPr>
            </a:lvl1pPr>
            <a:lvl2pPr marL="904936" indent="0">
              <a:buNone/>
              <a:defRPr sz="3959">
                <a:solidFill>
                  <a:schemeClr val="tx1">
                    <a:tint val="75000"/>
                  </a:schemeClr>
                </a:solidFill>
              </a:defRPr>
            </a:lvl2pPr>
            <a:lvl3pPr marL="1809872" indent="0">
              <a:buNone/>
              <a:defRPr sz="3563">
                <a:solidFill>
                  <a:schemeClr val="tx1">
                    <a:tint val="75000"/>
                  </a:schemeClr>
                </a:solidFill>
              </a:defRPr>
            </a:lvl3pPr>
            <a:lvl4pPr marL="2714808" indent="0">
              <a:buNone/>
              <a:defRPr sz="3167">
                <a:solidFill>
                  <a:schemeClr val="tx1">
                    <a:tint val="75000"/>
                  </a:schemeClr>
                </a:solidFill>
              </a:defRPr>
            </a:lvl4pPr>
            <a:lvl5pPr marL="3619744" indent="0">
              <a:buNone/>
              <a:defRPr sz="3167">
                <a:solidFill>
                  <a:schemeClr val="tx1">
                    <a:tint val="75000"/>
                  </a:schemeClr>
                </a:solidFill>
              </a:defRPr>
            </a:lvl5pPr>
            <a:lvl6pPr marL="4524680" indent="0">
              <a:buNone/>
              <a:defRPr sz="3167">
                <a:solidFill>
                  <a:schemeClr val="tx1">
                    <a:tint val="75000"/>
                  </a:schemeClr>
                </a:solidFill>
              </a:defRPr>
            </a:lvl6pPr>
            <a:lvl7pPr marL="5429616" indent="0">
              <a:buNone/>
              <a:defRPr sz="3167">
                <a:solidFill>
                  <a:schemeClr val="tx1">
                    <a:tint val="75000"/>
                  </a:schemeClr>
                </a:solidFill>
              </a:defRPr>
            </a:lvl7pPr>
            <a:lvl8pPr marL="6334552" indent="0">
              <a:buNone/>
              <a:defRPr sz="3167">
                <a:solidFill>
                  <a:schemeClr val="tx1">
                    <a:tint val="75000"/>
                  </a:schemeClr>
                </a:solidFill>
              </a:defRPr>
            </a:lvl8pPr>
            <a:lvl9pPr marL="7239488" indent="0">
              <a:buNone/>
              <a:defRPr sz="31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0738-DCC0-8F49-9B7F-0E25AC18AE34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B605-CD8C-EF45-B016-8DBCD7B8F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231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59047" y="3614907"/>
            <a:ext cx="10255925" cy="86160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16616" y="3614907"/>
            <a:ext cx="10255925" cy="86160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0738-DCC0-8F49-9B7F-0E25AC18AE34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B605-CD8C-EF45-B016-8DBCD7B8F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15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190" y="722983"/>
            <a:ext cx="20813495" cy="26247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2191" y="3328858"/>
            <a:ext cx="10208792" cy="1631422"/>
          </a:xfrm>
        </p:spPr>
        <p:txBody>
          <a:bodyPr anchor="b"/>
          <a:lstStyle>
            <a:lvl1pPr marL="0" indent="0">
              <a:buNone/>
              <a:defRPr sz="4750" b="1"/>
            </a:lvl1pPr>
            <a:lvl2pPr marL="904936" indent="0">
              <a:buNone/>
              <a:defRPr sz="3959" b="1"/>
            </a:lvl2pPr>
            <a:lvl3pPr marL="1809872" indent="0">
              <a:buNone/>
              <a:defRPr sz="3563" b="1"/>
            </a:lvl3pPr>
            <a:lvl4pPr marL="2714808" indent="0">
              <a:buNone/>
              <a:defRPr sz="3167" b="1"/>
            </a:lvl4pPr>
            <a:lvl5pPr marL="3619744" indent="0">
              <a:buNone/>
              <a:defRPr sz="3167" b="1"/>
            </a:lvl5pPr>
            <a:lvl6pPr marL="4524680" indent="0">
              <a:buNone/>
              <a:defRPr sz="3167" b="1"/>
            </a:lvl6pPr>
            <a:lvl7pPr marL="5429616" indent="0">
              <a:buNone/>
              <a:defRPr sz="3167" b="1"/>
            </a:lvl7pPr>
            <a:lvl8pPr marL="6334552" indent="0">
              <a:buNone/>
              <a:defRPr sz="3167" b="1"/>
            </a:lvl8pPr>
            <a:lvl9pPr marL="7239488" indent="0">
              <a:buNone/>
              <a:defRPr sz="31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2191" y="4960281"/>
            <a:ext cx="10208792" cy="7295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216616" y="3328858"/>
            <a:ext cx="10259068" cy="1631422"/>
          </a:xfrm>
        </p:spPr>
        <p:txBody>
          <a:bodyPr anchor="b"/>
          <a:lstStyle>
            <a:lvl1pPr marL="0" indent="0">
              <a:buNone/>
              <a:defRPr sz="4750" b="1"/>
            </a:lvl1pPr>
            <a:lvl2pPr marL="904936" indent="0">
              <a:buNone/>
              <a:defRPr sz="3959" b="1"/>
            </a:lvl2pPr>
            <a:lvl3pPr marL="1809872" indent="0">
              <a:buNone/>
              <a:defRPr sz="3563" b="1"/>
            </a:lvl3pPr>
            <a:lvl4pPr marL="2714808" indent="0">
              <a:buNone/>
              <a:defRPr sz="3167" b="1"/>
            </a:lvl4pPr>
            <a:lvl5pPr marL="3619744" indent="0">
              <a:buNone/>
              <a:defRPr sz="3167" b="1"/>
            </a:lvl5pPr>
            <a:lvl6pPr marL="4524680" indent="0">
              <a:buNone/>
              <a:defRPr sz="3167" b="1"/>
            </a:lvl6pPr>
            <a:lvl7pPr marL="5429616" indent="0">
              <a:buNone/>
              <a:defRPr sz="3167" b="1"/>
            </a:lvl7pPr>
            <a:lvl8pPr marL="6334552" indent="0">
              <a:buNone/>
              <a:defRPr sz="3167" b="1"/>
            </a:lvl8pPr>
            <a:lvl9pPr marL="7239488" indent="0">
              <a:buNone/>
              <a:defRPr sz="31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216616" y="4960281"/>
            <a:ext cx="10259068" cy="7295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0738-DCC0-8F49-9B7F-0E25AC18AE34}" type="datetimeFigureOut">
              <a:rPr lang="en-US" smtClean="0"/>
              <a:t>1/27/22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B605-CD8C-EF45-B016-8DBCD7B8F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219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0738-DCC0-8F49-9B7F-0E25AC18AE34}" type="datetimeFigureOut">
              <a:rPr lang="en-US" smtClean="0"/>
              <a:t>1/27/22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B605-CD8C-EF45-B016-8DBCD7B8F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950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0738-DCC0-8F49-9B7F-0E25AC18AE34}" type="datetimeFigureOut">
              <a:rPr lang="en-US" smtClean="0"/>
              <a:t>1/27/22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B605-CD8C-EF45-B016-8DBCD7B8F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63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191" y="905298"/>
            <a:ext cx="7783065" cy="3168544"/>
          </a:xfrm>
        </p:spPr>
        <p:txBody>
          <a:bodyPr anchor="b"/>
          <a:lstStyle>
            <a:lvl1pPr>
              <a:defRPr sz="6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9068" y="1955194"/>
            <a:ext cx="12216616" cy="9650229"/>
          </a:xfrm>
        </p:spPr>
        <p:txBody>
          <a:bodyPr/>
          <a:lstStyle>
            <a:lvl1pPr>
              <a:defRPr sz="6334"/>
            </a:lvl1pPr>
            <a:lvl2pPr>
              <a:defRPr sz="5542"/>
            </a:lvl2pPr>
            <a:lvl3pPr>
              <a:defRPr sz="4750"/>
            </a:lvl3pPr>
            <a:lvl4pPr>
              <a:defRPr sz="3959"/>
            </a:lvl4pPr>
            <a:lvl5pPr>
              <a:defRPr sz="3959"/>
            </a:lvl5pPr>
            <a:lvl6pPr>
              <a:defRPr sz="3959"/>
            </a:lvl6pPr>
            <a:lvl7pPr>
              <a:defRPr sz="3959"/>
            </a:lvl7pPr>
            <a:lvl8pPr>
              <a:defRPr sz="3959"/>
            </a:lvl8pPr>
            <a:lvl9pPr>
              <a:defRPr sz="395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2191" y="4073843"/>
            <a:ext cx="7783065" cy="7547297"/>
          </a:xfrm>
        </p:spPr>
        <p:txBody>
          <a:bodyPr/>
          <a:lstStyle>
            <a:lvl1pPr marL="0" indent="0">
              <a:buNone/>
              <a:defRPr sz="3167"/>
            </a:lvl1pPr>
            <a:lvl2pPr marL="904936" indent="0">
              <a:buNone/>
              <a:defRPr sz="2771"/>
            </a:lvl2pPr>
            <a:lvl3pPr marL="1809872" indent="0">
              <a:buNone/>
              <a:defRPr sz="2375"/>
            </a:lvl3pPr>
            <a:lvl4pPr marL="2714808" indent="0">
              <a:buNone/>
              <a:defRPr sz="1979"/>
            </a:lvl4pPr>
            <a:lvl5pPr marL="3619744" indent="0">
              <a:buNone/>
              <a:defRPr sz="1979"/>
            </a:lvl5pPr>
            <a:lvl6pPr marL="4524680" indent="0">
              <a:buNone/>
              <a:defRPr sz="1979"/>
            </a:lvl6pPr>
            <a:lvl7pPr marL="5429616" indent="0">
              <a:buNone/>
              <a:defRPr sz="1979"/>
            </a:lvl7pPr>
            <a:lvl8pPr marL="6334552" indent="0">
              <a:buNone/>
              <a:defRPr sz="1979"/>
            </a:lvl8pPr>
            <a:lvl9pPr marL="7239488" indent="0">
              <a:buNone/>
              <a:defRPr sz="197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0738-DCC0-8F49-9B7F-0E25AC18AE34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B605-CD8C-EF45-B016-8DBCD7B8F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2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191" y="905298"/>
            <a:ext cx="7783065" cy="3168544"/>
          </a:xfrm>
        </p:spPr>
        <p:txBody>
          <a:bodyPr anchor="b"/>
          <a:lstStyle>
            <a:lvl1pPr>
              <a:defRPr sz="6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59068" y="1955194"/>
            <a:ext cx="12216616" cy="9650229"/>
          </a:xfrm>
        </p:spPr>
        <p:txBody>
          <a:bodyPr anchor="t"/>
          <a:lstStyle>
            <a:lvl1pPr marL="0" indent="0">
              <a:buNone/>
              <a:defRPr sz="6334"/>
            </a:lvl1pPr>
            <a:lvl2pPr marL="904936" indent="0">
              <a:buNone/>
              <a:defRPr sz="5542"/>
            </a:lvl2pPr>
            <a:lvl3pPr marL="1809872" indent="0">
              <a:buNone/>
              <a:defRPr sz="4750"/>
            </a:lvl3pPr>
            <a:lvl4pPr marL="2714808" indent="0">
              <a:buNone/>
              <a:defRPr sz="3959"/>
            </a:lvl4pPr>
            <a:lvl5pPr marL="3619744" indent="0">
              <a:buNone/>
              <a:defRPr sz="3959"/>
            </a:lvl5pPr>
            <a:lvl6pPr marL="4524680" indent="0">
              <a:buNone/>
              <a:defRPr sz="3959"/>
            </a:lvl6pPr>
            <a:lvl7pPr marL="5429616" indent="0">
              <a:buNone/>
              <a:defRPr sz="3959"/>
            </a:lvl7pPr>
            <a:lvl8pPr marL="6334552" indent="0">
              <a:buNone/>
              <a:defRPr sz="3959"/>
            </a:lvl8pPr>
            <a:lvl9pPr marL="7239488" indent="0">
              <a:buNone/>
              <a:defRPr sz="395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2191" y="4073843"/>
            <a:ext cx="7783065" cy="7547297"/>
          </a:xfrm>
        </p:spPr>
        <p:txBody>
          <a:bodyPr/>
          <a:lstStyle>
            <a:lvl1pPr marL="0" indent="0">
              <a:buNone/>
              <a:defRPr sz="3167"/>
            </a:lvl1pPr>
            <a:lvl2pPr marL="904936" indent="0">
              <a:buNone/>
              <a:defRPr sz="2771"/>
            </a:lvl2pPr>
            <a:lvl3pPr marL="1809872" indent="0">
              <a:buNone/>
              <a:defRPr sz="2375"/>
            </a:lvl3pPr>
            <a:lvl4pPr marL="2714808" indent="0">
              <a:buNone/>
              <a:defRPr sz="1979"/>
            </a:lvl4pPr>
            <a:lvl5pPr marL="3619744" indent="0">
              <a:buNone/>
              <a:defRPr sz="1979"/>
            </a:lvl5pPr>
            <a:lvl6pPr marL="4524680" indent="0">
              <a:buNone/>
              <a:defRPr sz="1979"/>
            </a:lvl6pPr>
            <a:lvl7pPr marL="5429616" indent="0">
              <a:buNone/>
              <a:defRPr sz="1979"/>
            </a:lvl7pPr>
            <a:lvl8pPr marL="6334552" indent="0">
              <a:buNone/>
              <a:defRPr sz="1979"/>
            </a:lvl8pPr>
            <a:lvl9pPr marL="7239488" indent="0">
              <a:buNone/>
              <a:defRPr sz="197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0738-DCC0-8F49-9B7F-0E25AC18AE34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B605-CD8C-EF45-B016-8DBCD7B8F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10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59047" y="722983"/>
            <a:ext cx="20813495" cy="2624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9047" y="3614907"/>
            <a:ext cx="20813495" cy="86160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59047" y="12586163"/>
            <a:ext cx="5429607" cy="7229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E0738-DCC0-8F49-9B7F-0E25AC18AE34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93589" y="12586163"/>
            <a:ext cx="8144411" cy="7229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042934" y="12586163"/>
            <a:ext cx="5429607" cy="7229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B605-CD8C-EF45-B016-8DBCD7B8F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92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1809872" rtl="0" eaLnBrk="1" latinLnBrk="0" hangingPunct="1">
        <a:lnSpc>
          <a:spcPct val="90000"/>
        </a:lnSpc>
        <a:spcBef>
          <a:spcPct val="0"/>
        </a:spcBef>
        <a:buNone/>
        <a:defRPr sz="870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2468" indent="-452468" algn="l" defTabSz="1809872" rtl="0" eaLnBrk="1" latinLnBrk="0" hangingPunct="1">
        <a:lnSpc>
          <a:spcPct val="90000"/>
        </a:lnSpc>
        <a:spcBef>
          <a:spcPts val="1979"/>
        </a:spcBef>
        <a:buFont typeface="Arial" panose="020B0604020202020204" pitchFamily="34" charset="0"/>
        <a:buChar char="•"/>
        <a:defRPr sz="5542" kern="1200">
          <a:solidFill>
            <a:schemeClr val="tx1"/>
          </a:solidFill>
          <a:latin typeface="+mn-lt"/>
          <a:ea typeface="+mn-ea"/>
          <a:cs typeface="+mn-cs"/>
        </a:defRPr>
      </a:lvl1pPr>
      <a:lvl2pPr marL="1357404" indent="-452468" algn="l" defTabSz="1809872" rtl="0" eaLnBrk="1" latinLnBrk="0" hangingPunct="1">
        <a:lnSpc>
          <a:spcPct val="90000"/>
        </a:lnSpc>
        <a:spcBef>
          <a:spcPts val="990"/>
        </a:spcBef>
        <a:buFont typeface="Arial" panose="020B0604020202020204" pitchFamily="34" charset="0"/>
        <a:buChar char="•"/>
        <a:defRPr sz="4750" kern="1200">
          <a:solidFill>
            <a:schemeClr val="tx1"/>
          </a:solidFill>
          <a:latin typeface="+mn-lt"/>
          <a:ea typeface="+mn-ea"/>
          <a:cs typeface="+mn-cs"/>
        </a:defRPr>
      </a:lvl2pPr>
      <a:lvl3pPr marL="2262340" indent="-452468" algn="l" defTabSz="1809872" rtl="0" eaLnBrk="1" latinLnBrk="0" hangingPunct="1">
        <a:lnSpc>
          <a:spcPct val="90000"/>
        </a:lnSpc>
        <a:spcBef>
          <a:spcPts val="990"/>
        </a:spcBef>
        <a:buFont typeface="Arial" panose="020B0604020202020204" pitchFamily="34" charset="0"/>
        <a:buChar char="•"/>
        <a:defRPr sz="3959" kern="1200">
          <a:solidFill>
            <a:schemeClr val="tx1"/>
          </a:solidFill>
          <a:latin typeface="+mn-lt"/>
          <a:ea typeface="+mn-ea"/>
          <a:cs typeface="+mn-cs"/>
        </a:defRPr>
      </a:lvl3pPr>
      <a:lvl4pPr marL="3167276" indent="-452468" algn="l" defTabSz="1809872" rtl="0" eaLnBrk="1" latinLnBrk="0" hangingPunct="1">
        <a:lnSpc>
          <a:spcPct val="90000"/>
        </a:lnSpc>
        <a:spcBef>
          <a:spcPts val="990"/>
        </a:spcBef>
        <a:buFont typeface="Arial" panose="020B0604020202020204" pitchFamily="34" charset="0"/>
        <a:buChar char="•"/>
        <a:defRPr sz="3563" kern="1200">
          <a:solidFill>
            <a:schemeClr val="tx1"/>
          </a:solidFill>
          <a:latin typeface="+mn-lt"/>
          <a:ea typeface="+mn-ea"/>
          <a:cs typeface="+mn-cs"/>
        </a:defRPr>
      </a:lvl4pPr>
      <a:lvl5pPr marL="4072212" indent="-452468" algn="l" defTabSz="1809872" rtl="0" eaLnBrk="1" latinLnBrk="0" hangingPunct="1">
        <a:lnSpc>
          <a:spcPct val="90000"/>
        </a:lnSpc>
        <a:spcBef>
          <a:spcPts val="990"/>
        </a:spcBef>
        <a:buFont typeface="Arial" panose="020B0604020202020204" pitchFamily="34" charset="0"/>
        <a:buChar char="•"/>
        <a:defRPr sz="3563" kern="1200">
          <a:solidFill>
            <a:schemeClr val="tx1"/>
          </a:solidFill>
          <a:latin typeface="+mn-lt"/>
          <a:ea typeface="+mn-ea"/>
          <a:cs typeface="+mn-cs"/>
        </a:defRPr>
      </a:lvl5pPr>
      <a:lvl6pPr marL="4977148" indent="-452468" algn="l" defTabSz="1809872" rtl="0" eaLnBrk="1" latinLnBrk="0" hangingPunct="1">
        <a:lnSpc>
          <a:spcPct val="90000"/>
        </a:lnSpc>
        <a:spcBef>
          <a:spcPts val="990"/>
        </a:spcBef>
        <a:buFont typeface="Arial" panose="020B0604020202020204" pitchFamily="34" charset="0"/>
        <a:buChar char="•"/>
        <a:defRPr sz="3563" kern="1200">
          <a:solidFill>
            <a:schemeClr val="tx1"/>
          </a:solidFill>
          <a:latin typeface="+mn-lt"/>
          <a:ea typeface="+mn-ea"/>
          <a:cs typeface="+mn-cs"/>
        </a:defRPr>
      </a:lvl6pPr>
      <a:lvl7pPr marL="5882084" indent="-452468" algn="l" defTabSz="1809872" rtl="0" eaLnBrk="1" latinLnBrk="0" hangingPunct="1">
        <a:lnSpc>
          <a:spcPct val="90000"/>
        </a:lnSpc>
        <a:spcBef>
          <a:spcPts val="990"/>
        </a:spcBef>
        <a:buFont typeface="Arial" panose="020B0604020202020204" pitchFamily="34" charset="0"/>
        <a:buChar char="•"/>
        <a:defRPr sz="3563" kern="1200">
          <a:solidFill>
            <a:schemeClr val="tx1"/>
          </a:solidFill>
          <a:latin typeface="+mn-lt"/>
          <a:ea typeface="+mn-ea"/>
          <a:cs typeface="+mn-cs"/>
        </a:defRPr>
      </a:lvl7pPr>
      <a:lvl8pPr marL="6787020" indent="-452468" algn="l" defTabSz="1809872" rtl="0" eaLnBrk="1" latinLnBrk="0" hangingPunct="1">
        <a:lnSpc>
          <a:spcPct val="90000"/>
        </a:lnSpc>
        <a:spcBef>
          <a:spcPts val="990"/>
        </a:spcBef>
        <a:buFont typeface="Arial" panose="020B0604020202020204" pitchFamily="34" charset="0"/>
        <a:buChar char="•"/>
        <a:defRPr sz="3563" kern="1200">
          <a:solidFill>
            <a:schemeClr val="tx1"/>
          </a:solidFill>
          <a:latin typeface="+mn-lt"/>
          <a:ea typeface="+mn-ea"/>
          <a:cs typeface="+mn-cs"/>
        </a:defRPr>
      </a:lvl8pPr>
      <a:lvl9pPr marL="7691956" indent="-452468" algn="l" defTabSz="1809872" rtl="0" eaLnBrk="1" latinLnBrk="0" hangingPunct="1">
        <a:lnSpc>
          <a:spcPct val="90000"/>
        </a:lnSpc>
        <a:spcBef>
          <a:spcPts val="990"/>
        </a:spcBef>
        <a:buFont typeface="Arial" panose="020B0604020202020204" pitchFamily="34" charset="0"/>
        <a:buChar char="•"/>
        <a:defRPr sz="35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9872" rtl="0" eaLnBrk="1" latinLnBrk="0" hangingPunct="1">
        <a:defRPr sz="3563" kern="1200">
          <a:solidFill>
            <a:schemeClr val="tx1"/>
          </a:solidFill>
          <a:latin typeface="+mn-lt"/>
          <a:ea typeface="+mn-ea"/>
          <a:cs typeface="+mn-cs"/>
        </a:defRPr>
      </a:lvl1pPr>
      <a:lvl2pPr marL="904936" algn="l" defTabSz="1809872" rtl="0" eaLnBrk="1" latinLnBrk="0" hangingPunct="1">
        <a:defRPr sz="3563" kern="1200">
          <a:solidFill>
            <a:schemeClr val="tx1"/>
          </a:solidFill>
          <a:latin typeface="+mn-lt"/>
          <a:ea typeface="+mn-ea"/>
          <a:cs typeface="+mn-cs"/>
        </a:defRPr>
      </a:lvl2pPr>
      <a:lvl3pPr marL="1809872" algn="l" defTabSz="1809872" rtl="0" eaLnBrk="1" latinLnBrk="0" hangingPunct="1">
        <a:defRPr sz="3563" kern="1200">
          <a:solidFill>
            <a:schemeClr val="tx1"/>
          </a:solidFill>
          <a:latin typeface="+mn-lt"/>
          <a:ea typeface="+mn-ea"/>
          <a:cs typeface="+mn-cs"/>
        </a:defRPr>
      </a:lvl3pPr>
      <a:lvl4pPr marL="2714808" algn="l" defTabSz="1809872" rtl="0" eaLnBrk="1" latinLnBrk="0" hangingPunct="1">
        <a:defRPr sz="3563" kern="1200">
          <a:solidFill>
            <a:schemeClr val="tx1"/>
          </a:solidFill>
          <a:latin typeface="+mn-lt"/>
          <a:ea typeface="+mn-ea"/>
          <a:cs typeface="+mn-cs"/>
        </a:defRPr>
      </a:lvl4pPr>
      <a:lvl5pPr marL="3619744" algn="l" defTabSz="1809872" rtl="0" eaLnBrk="1" latinLnBrk="0" hangingPunct="1">
        <a:defRPr sz="3563" kern="1200">
          <a:solidFill>
            <a:schemeClr val="tx1"/>
          </a:solidFill>
          <a:latin typeface="+mn-lt"/>
          <a:ea typeface="+mn-ea"/>
          <a:cs typeface="+mn-cs"/>
        </a:defRPr>
      </a:lvl5pPr>
      <a:lvl6pPr marL="4524680" algn="l" defTabSz="1809872" rtl="0" eaLnBrk="1" latinLnBrk="0" hangingPunct="1">
        <a:defRPr sz="3563" kern="1200">
          <a:solidFill>
            <a:schemeClr val="tx1"/>
          </a:solidFill>
          <a:latin typeface="+mn-lt"/>
          <a:ea typeface="+mn-ea"/>
          <a:cs typeface="+mn-cs"/>
        </a:defRPr>
      </a:lvl6pPr>
      <a:lvl7pPr marL="5429616" algn="l" defTabSz="1809872" rtl="0" eaLnBrk="1" latinLnBrk="0" hangingPunct="1">
        <a:defRPr sz="3563" kern="1200">
          <a:solidFill>
            <a:schemeClr val="tx1"/>
          </a:solidFill>
          <a:latin typeface="+mn-lt"/>
          <a:ea typeface="+mn-ea"/>
          <a:cs typeface="+mn-cs"/>
        </a:defRPr>
      </a:lvl7pPr>
      <a:lvl8pPr marL="6334552" algn="l" defTabSz="1809872" rtl="0" eaLnBrk="1" latinLnBrk="0" hangingPunct="1">
        <a:defRPr sz="3563" kern="1200">
          <a:solidFill>
            <a:schemeClr val="tx1"/>
          </a:solidFill>
          <a:latin typeface="+mn-lt"/>
          <a:ea typeface="+mn-ea"/>
          <a:cs typeface="+mn-cs"/>
        </a:defRPr>
      </a:lvl8pPr>
      <a:lvl9pPr marL="7239488" algn="l" defTabSz="1809872" rtl="0" eaLnBrk="1" latinLnBrk="0" hangingPunct="1">
        <a:defRPr sz="35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0F9AE221-252B-B64E-9740-4876088EB1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" y="1587"/>
            <a:ext cx="24130000" cy="135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211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 Affairs Publications</dc:creator>
  <cp:lastModifiedBy>Student Affairs Publications</cp:lastModifiedBy>
  <cp:revision>15</cp:revision>
  <dcterms:created xsi:type="dcterms:W3CDTF">2022-01-27T18:25:40Z</dcterms:created>
  <dcterms:modified xsi:type="dcterms:W3CDTF">2022-01-27T19:37:33Z</dcterms:modified>
</cp:coreProperties>
</file>