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</p:sldIdLst>
  <p:sldSz cx="19504025" cy="1211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2"/>
    <p:restoredTop sz="94681"/>
  </p:normalViewPr>
  <p:slideViewPr>
    <p:cSldViewPr snapToGrid="0" snapToObjects="1">
      <p:cViewPr varScale="1">
        <p:scale>
          <a:sx n="39" d="100"/>
          <a:sy n="39" d="100"/>
        </p:scale>
        <p:origin x="21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003" y="1982841"/>
            <a:ext cx="14628019" cy="4218093"/>
          </a:xfrm>
        </p:spPr>
        <p:txBody>
          <a:bodyPr anchor="b"/>
          <a:lstStyle>
            <a:lvl1pPr algn="ctr"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03" y="6363600"/>
            <a:ext cx="14628019" cy="2925180"/>
          </a:xfrm>
        </p:spPr>
        <p:txBody>
          <a:bodyPr/>
          <a:lstStyle>
            <a:lvl1pPr marL="0" indent="0" algn="ctr">
              <a:buNone/>
              <a:defRPr sz="3839"/>
            </a:lvl1pPr>
            <a:lvl2pPr marL="731383" indent="0" algn="ctr">
              <a:buNone/>
              <a:defRPr sz="3199"/>
            </a:lvl2pPr>
            <a:lvl3pPr marL="1462766" indent="0" algn="ctr">
              <a:buNone/>
              <a:defRPr sz="2879"/>
            </a:lvl3pPr>
            <a:lvl4pPr marL="2194149" indent="0" algn="ctr">
              <a:buNone/>
              <a:defRPr sz="2560"/>
            </a:lvl4pPr>
            <a:lvl5pPr marL="2925531" indent="0" algn="ctr">
              <a:buNone/>
              <a:defRPr sz="2560"/>
            </a:lvl5pPr>
            <a:lvl6pPr marL="3656914" indent="0" algn="ctr">
              <a:buNone/>
              <a:defRPr sz="2560"/>
            </a:lvl6pPr>
            <a:lvl7pPr marL="4388297" indent="0" algn="ctr">
              <a:buNone/>
              <a:defRPr sz="2560"/>
            </a:lvl7pPr>
            <a:lvl8pPr marL="5119680" indent="0" algn="ctr">
              <a:buNone/>
              <a:defRPr sz="2560"/>
            </a:lvl8pPr>
            <a:lvl9pPr marL="5851063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6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9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57568" y="645054"/>
            <a:ext cx="4205555" cy="10267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0902" y="645054"/>
            <a:ext cx="12372866" cy="10267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1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0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3" y="3020538"/>
            <a:ext cx="16822222" cy="5039835"/>
          </a:xfrm>
        </p:spPr>
        <p:txBody>
          <a:bodyPr anchor="b"/>
          <a:lstStyle>
            <a:lvl1pPr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43" y="8108052"/>
            <a:ext cx="16822222" cy="2650330"/>
          </a:xfrm>
        </p:spPr>
        <p:txBody>
          <a:bodyPr/>
          <a:lstStyle>
            <a:lvl1pPr marL="0" indent="0">
              <a:buNone/>
              <a:defRPr sz="3839">
                <a:solidFill>
                  <a:schemeClr val="tx1">
                    <a:tint val="75000"/>
                  </a:schemeClr>
                </a:solidFill>
              </a:defRPr>
            </a:lvl1pPr>
            <a:lvl2pPr marL="73138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462766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3pPr>
            <a:lvl4pPr marL="219414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53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691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2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196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06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9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090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391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9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2" y="645055"/>
            <a:ext cx="16822222" cy="2341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443" y="2970055"/>
            <a:ext cx="8251116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443" y="4425632"/>
            <a:ext cx="8251116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3913" y="2970055"/>
            <a:ext cx="8291751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3913" y="4425632"/>
            <a:ext cx="8291751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6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5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751" y="1744452"/>
            <a:ext cx="9873913" cy="8610071"/>
          </a:xfrm>
        </p:spPr>
        <p:txBody>
          <a:bodyPr/>
          <a:lstStyle>
            <a:lvl1pPr>
              <a:defRPr sz="5119"/>
            </a:lvl1pPr>
            <a:lvl2pPr>
              <a:defRPr sz="4479"/>
            </a:lvl2pPr>
            <a:lvl3pPr>
              <a:defRPr sz="383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5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1751" y="1744452"/>
            <a:ext cx="9873913" cy="8610071"/>
          </a:xfrm>
        </p:spPr>
        <p:txBody>
          <a:bodyPr anchor="t"/>
          <a:lstStyle>
            <a:lvl1pPr marL="0" indent="0">
              <a:buNone/>
              <a:defRPr sz="5119"/>
            </a:lvl1pPr>
            <a:lvl2pPr marL="731383" indent="0">
              <a:buNone/>
              <a:defRPr sz="4479"/>
            </a:lvl2pPr>
            <a:lvl3pPr marL="1462766" indent="0">
              <a:buNone/>
              <a:defRPr sz="3839"/>
            </a:lvl3pPr>
            <a:lvl4pPr marL="2194149" indent="0">
              <a:buNone/>
              <a:defRPr sz="3199"/>
            </a:lvl4pPr>
            <a:lvl5pPr marL="2925531" indent="0">
              <a:buNone/>
              <a:defRPr sz="3199"/>
            </a:lvl5pPr>
            <a:lvl6pPr marL="3656914" indent="0">
              <a:buNone/>
              <a:defRPr sz="3199"/>
            </a:lvl6pPr>
            <a:lvl7pPr marL="4388297" indent="0">
              <a:buNone/>
              <a:defRPr sz="3199"/>
            </a:lvl7pPr>
            <a:lvl8pPr marL="5119680" indent="0">
              <a:buNone/>
              <a:defRPr sz="3199"/>
            </a:lvl8pPr>
            <a:lvl9pPr marL="5851063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4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902" y="645055"/>
            <a:ext cx="16822222" cy="2341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902" y="3225271"/>
            <a:ext cx="16822222" cy="768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902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0709" y="11229553"/>
            <a:ext cx="6582608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74717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8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462766" rtl="0" eaLnBrk="1" latinLnBrk="0" hangingPunct="1">
        <a:lnSpc>
          <a:spcPct val="90000"/>
        </a:lnSpc>
        <a:spcBef>
          <a:spcPct val="0"/>
        </a:spcBef>
        <a:buNone/>
        <a:defRPr sz="7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691" indent="-365691" algn="l" defTabSz="1462766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79" kern="1200">
          <a:solidFill>
            <a:schemeClr val="tx1"/>
          </a:solidFill>
          <a:latin typeface="+mn-lt"/>
          <a:ea typeface="+mn-ea"/>
          <a:cs typeface="+mn-cs"/>
        </a:defRPr>
      </a:lvl1pPr>
      <a:lvl2pPr marL="109707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3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57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559840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3291223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4022606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753988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485371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621675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1pPr>
      <a:lvl2pPr marL="73138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2pPr>
      <a:lvl3pPr marL="1462766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2194149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25531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656914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388297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11968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85106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907D0D0-4A11-B64A-9B76-80F59073D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"/>
            <a:ext cx="19504025" cy="1211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17</cp:revision>
  <dcterms:created xsi:type="dcterms:W3CDTF">2022-01-27T18:25:40Z</dcterms:created>
  <dcterms:modified xsi:type="dcterms:W3CDTF">2022-01-27T19:39:25Z</dcterms:modified>
</cp:coreProperties>
</file>