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sldIdLst>
    <p:sldId id="256" r:id="rId2"/>
  </p:sldIdLst>
  <p:sldSz cx="6099175" cy="2843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272" d="100"/>
          <a:sy n="272" d="100"/>
        </p:scale>
        <p:origin x="18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397" y="465313"/>
            <a:ext cx="4574381" cy="989859"/>
          </a:xfrm>
        </p:spPr>
        <p:txBody>
          <a:bodyPr anchor="b"/>
          <a:lstStyle>
            <a:lvl1pPr algn="ctr">
              <a:defRPr sz="2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397" y="1493345"/>
            <a:ext cx="4574381" cy="686451"/>
          </a:xfrm>
        </p:spPr>
        <p:txBody>
          <a:bodyPr/>
          <a:lstStyle>
            <a:lvl1pPr marL="0" indent="0" algn="ctr">
              <a:buNone/>
              <a:defRPr sz="995"/>
            </a:lvl1pPr>
            <a:lvl2pPr marL="189555" indent="0" algn="ctr">
              <a:buNone/>
              <a:defRPr sz="829"/>
            </a:lvl2pPr>
            <a:lvl3pPr marL="379110" indent="0" algn="ctr">
              <a:buNone/>
              <a:defRPr sz="746"/>
            </a:lvl3pPr>
            <a:lvl4pPr marL="568665" indent="0" algn="ctr">
              <a:buNone/>
              <a:defRPr sz="663"/>
            </a:lvl4pPr>
            <a:lvl5pPr marL="758220" indent="0" algn="ctr">
              <a:buNone/>
              <a:defRPr sz="663"/>
            </a:lvl5pPr>
            <a:lvl6pPr marL="947776" indent="0" algn="ctr">
              <a:buNone/>
              <a:defRPr sz="663"/>
            </a:lvl6pPr>
            <a:lvl7pPr marL="1137331" indent="0" algn="ctr">
              <a:buNone/>
              <a:defRPr sz="663"/>
            </a:lvl7pPr>
            <a:lvl8pPr marL="1326886" indent="0" algn="ctr">
              <a:buNone/>
              <a:defRPr sz="663"/>
            </a:lvl8pPr>
            <a:lvl9pPr marL="1516441" indent="0" algn="ctr">
              <a:buNone/>
              <a:defRPr sz="66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72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4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64722" y="151375"/>
            <a:ext cx="1315135" cy="240949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9318" y="151375"/>
            <a:ext cx="3869164" cy="240949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59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30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142" y="708829"/>
            <a:ext cx="5260538" cy="1182697"/>
          </a:xfrm>
        </p:spPr>
        <p:txBody>
          <a:bodyPr anchor="b"/>
          <a:lstStyle>
            <a:lvl1pPr>
              <a:defRPr sz="2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142" y="1902715"/>
            <a:ext cx="5260538" cy="621953"/>
          </a:xfrm>
        </p:spPr>
        <p:txBody>
          <a:bodyPr/>
          <a:lstStyle>
            <a:lvl1pPr marL="0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1pPr>
            <a:lvl2pPr marL="189555" indent="0">
              <a:buNone/>
              <a:defRPr sz="829">
                <a:solidFill>
                  <a:schemeClr val="tx1">
                    <a:tint val="75000"/>
                  </a:schemeClr>
                </a:solidFill>
              </a:defRPr>
            </a:lvl2pPr>
            <a:lvl3pPr marL="379110" indent="0">
              <a:buNone/>
              <a:defRPr sz="746">
                <a:solidFill>
                  <a:schemeClr val="tx1">
                    <a:tint val="75000"/>
                  </a:schemeClr>
                </a:solidFill>
              </a:defRPr>
            </a:lvl3pPr>
            <a:lvl4pPr marL="568665" indent="0">
              <a:buNone/>
              <a:defRPr sz="663">
                <a:solidFill>
                  <a:schemeClr val="tx1">
                    <a:tint val="75000"/>
                  </a:schemeClr>
                </a:solidFill>
              </a:defRPr>
            </a:lvl4pPr>
            <a:lvl5pPr marL="758220" indent="0">
              <a:buNone/>
              <a:defRPr sz="663">
                <a:solidFill>
                  <a:schemeClr val="tx1">
                    <a:tint val="75000"/>
                  </a:schemeClr>
                </a:solidFill>
              </a:defRPr>
            </a:lvl5pPr>
            <a:lvl6pPr marL="947776" indent="0">
              <a:buNone/>
              <a:defRPr sz="663">
                <a:solidFill>
                  <a:schemeClr val="tx1">
                    <a:tint val="75000"/>
                  </a:schemeClr>
                </a:solidFill>
              </a:defRPr>
            </a:lvl6pPr>
            <a:lvl7pPr marL="1137331" indent="0">
              <a:buNone/>
              <a:defRPr sz="663">
                <a:solidFill>
                  <a:schemeClr val="tx1">
                    <a:tint val="75000"/>
                  </a:schemeClr>
                </a:solidFill>
              </a:defRPr>
            </a:lvl7pPr>
            <a:lvl8pPr marL="1326886" indent="0">
              <a:buNone/>
              <a:defRPr sz="663">
                <a:solidFill>
                  <a:schemeClr val="tx1">
                    <a:tint val="75000"/>
                  </a:schemeClr>
                </a:solidFill>
              </a:defRPr>
            </a:lvl8pPr>
            <a:lvl9pPr marL="1516441" indent="0">
              <a:buNone/>
              <a:defRPr sz="6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03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318" y="756874"/>
            <a:ext cx="2592149" cy="18039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87708" y="756874"/>
            <a:ext cx="2592149" cy="18039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22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113" y="151375"/>
            <a:ext cx="5260538" cy="549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113" y="696982"/>
            <a:ext cx="2580237" cy="341580"/>
          </a:xfrm>
        </p:spPr>
        <p:txBody>
          <a:bodyPr anchor="b"/>
          <a:lstStyle>
            <a:lvl1pPr marL="0" indent="0">
              <a:buNone/>
              <a:defRPr sz="995" b="1"/>
            </a:lvl1pPr>
            <a:lvl2pPr marL="189555" indent="0">
              <a:buNone/>
              <a:defRPr sz="829" b="1"/>
            </a:lvl2pPr>
            <a:lvl3pPr marL="379110" indent="0">
              <a:buNone/>
              <a:defRPr sz="746" b="1"/>
            </a:lvl3pPr>
            <a:lvl4pPr marL="568665" indent="0">
              <a:buNone/>
              <a:defRPr sz="663" b="1"/>
            </a:lvl4pPr>
            <a:lvl5pPr marL="758220" indent="0">
              <a:buNone/>
              <a:defRPr sz="663" b="1"/>
            </a:lvl5pPr>
            <a:lvl6pPr marL="947776" indent="0">
              <a:buNone/>
              <a:defRPr sz="663" b="1"/>
            </a:lvl6pPr>
            <a:lvl7pPr marL="1137331" indent="0">
              <a:buNone/>
              <a:defRPr sz="663" b="1"/>
            </a:lvl7pPr>
            <a:lvl8pPr marL="1326886" indent="0">
              <a:buNone/>
              <a:defRPr sz="663" b="1"/>
            </a:lvl8pPr>
            <a:lvl9pPr marL="1516441" indent="0">
              <a:buNone/>
              <a:defRPr sz="66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113" y="1038563"/>
            <a:ext cx="2580237" cy="15275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87707" y="696982"/>
            <a:ext cx="2592944" cy="341580"/>
          </a:xfrm>
        </p:spPr>
        <p:txBody>
          <a:bodyPr anchor="b"/>
          <a:lstStyle>
            <a:lvl1pPr marL="0" indent="0">
              <a:buNone/>
              <a:defRPr sz="995" b="1"/>
            </a:lvl1pPr>
            <a:lvl2pPr marL="189555" indent="0">
              <a:buNone/>
              <a:defRPr sz="829" b="1"/>
            </a:lvl2pPr>
            <a:lvl3pPr marL="379110" indent="0">
              <a:buNone/>
              <a:defRPr sz="746" b="1"/>
            </a:lvl3pPr>
            <a:lvl4pPr marL="568665" indent="0">
              <a:buNone/>
              <a:defRPr sz="663" b="1"/>
            </a:lvl4pPr>
            <a:lvl5pPr marL="758220" indent="0">
              <a:buNone/>
              <a:defRPr sz="663" b="1"/>
            </a:lvl5pPr>
            <a:lvl6pPr marL="947776" indent="0">
              <a:buNone/>
              <a:defRPr sz="663" b="1"/>
            </a:lvl6pPr>
            <a:lvl7pPr marL="1137331" indent="0">
              <a:buNone/>
              <a:defRPr sz="663" b="1"/>
            </a:lvl7pPr>
            <a:lvl8pPr marL="1326886" indent="0">
              <a:buNone/>
              <a:defRPr sz="663" b="1"/>
            </a:lvl8pPr>
            <a:lvl9pPr marL="1516441" indent="0">
              <a:buNone/>
              <a:defRPr sz="66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87707" y="1038563"/>
            <a:ext cx="2592944" cy="15275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2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9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0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113" y="189548"/>
            <a:ext cx="1967143" cy="663416"/>
          </a:xfrm>
        </p:spPr>
        <p:txBody>
          <a:bodyPr anchor="b"/>
          <a:lstStyle>
            <a:lvl1pPr>
              <a:defRPr sz="13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44" y="409370"/>
            <a:ext cx="3087707" cy="2020524"/>
          </a:xfrm>
        </p:spPr>
        <p:txBody>
          <a:bodyPr/>
          <a:lstStyle>
            <a:lvl1pPr>
              <a:defRPr sz="1327"/>
            </a:lvl1pPr>
            <a:lvl2pPr>
              <a:defRPr sz="1161"/>
            </a:lvl2pPr>
            <a:lvl3pPr>
              <a:defRPr sz="995"/>
            </a:lvl3pPr>
            <a:lvl4pPr>
              <a:defRPr sz="829"/>
            </a:lvl4pPr>
            <a:lvl5pPr>
              <a:defRPr sz="829"/>
            </a:lvl5pPr>
            <a:lvl6pPr>
              <a:defRPr sz="829"/>
            </a:lvl6pPr>
            <a:lvl7pPr>
              <a:defRPr sz="829"/>
            </a:lvl7pPr>
            <a:lvl8pPr>
              <a:defRPr sz="829"/>
            </a:lvl8pPr>
            <a:lvl9pPr>
              <a:defRPr sz="82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0113" y="852964"/>
            <a:ext cx="1967143" cy="1580221"/>
          </a:xfrm>
        </p:spPr>
        <p:txBody>
          <a:bodyPr/>
          <a:lstStyle>
            <a:lvl1pPr marL="0" indent="0">
              <a:buNone/>
              <a:defRPr sz="663"/>
            </a:lvl1pPr>
            <a:lvl2pPr marL="189555" indent="0">
              <a:buNone/>
              <a:defRPr sz="580"/>
            </a:lvl2pPr>
            <a:lvl3pPr marL="379110" indent="0">
              <a:buNone/>
              <a:defRPr sz="498"/>
            </a:lvl3pPr>
            <a:lvl4pPr marL="568665" indent="0">
              <a:buNone/>
              <a:defRPr sz="415"/>
            </a:lvl4pPr>
            <a:lvl5pPr marL="758220" indent="0">
              <a:buNone/>
              <a:defRPr sz="415"/>
            </a:lvl5pPr>
            <a:lvl6pPr marL="947776" indent="0">
              <a:buNone/>
              <a:defRPr sz="415"/>
            </a:lvl6pPr>
            <a:lvl7pPr marL="1137331" indent="0">
              <a:buNone/>
              <a:defRPr sz="415"/>
            </a:lvl7pPr>
            <a:lvl8pPr marL="1326886" indent="0">
              <a:buNone/>
              <a:defRPr sz="415"/>
            </a:lvl8pPr>
            <a:lvl9pPr marL="1516441" indent="0">
              <a:buNone/>
              <a:defRPr sz="4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1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113" y="189548"/>
            <a:ext cx="1967143" cy="663416"/>
          </a:xfrm>
        </p:spPr>
        <p:txBody>
          <a:bodyPr anchor="b"/>
          <a:lstStyle>
            <a:lvl1pPr>
              <a:defRPr sz="13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92944" y="409370"/>
            <a:ext cx="3087707" cy="2020524"/>
          </a:xfrm>
        </p:spPr>
        <p:txBody>
          <a:bodyPr anchor="t"/>
          <a:lstStyle>
            <a:lvl1pPr marL="0" indent="0">
              <a:buNone/>
              <a:defRPr sz="1327"/>
            </a:lvl1pPr>
            <a:lvl2pPr marL="189555" indent="0">
              <a:buNone/>
              <a:defRPr sz="1161"/>
            </a:lvl2pPr>
            <a:lvl3pPr marL="379110" indent="0">
              <a:buNone/>
              <a:defRPr sz="995"/>
            </a:lvl3pPr>
            <a:lvl4pPr marL="568665" indent="0">
              <a:buNone/>
              <a:defRPr sz="829"/>
            </a:lvl4pPr>
            <a:lvl5pPr marL="758220" indent="0">
              <a:buNone/>
              <a:defRPr sz="829"/>
            </a:lvl5pPr>
            <a:lvl6pPr marL="947776" indent="0">
              <a:buNone/>
              <a:defRPr sz="829"/>
            </a:lvl6pPr>
            <a:lvl7pPr marL="1137331" indent="0">
              <a:buNone/>
              <a:defRPr sz="829"/>
            </a:lvl7pPr>
            <a:lvl8pPr marL="1326886" indent="0">
              <a:buNone/>
              <a:defRPr sz="829"/>
            </a:lvl8pPr>
            <a:lvl9pPr marL="1516441" indent="0">
              <a:buNone/>
              <a:defRPr sz="82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0113" y="852964"/>
            <a:ext cx="1967143" cy="1580221"/>
          </a:xfrm>
        </p:spPr>
        <p:txBody>
          <a:bodyPr/>
          <a:lstStyle>
            <a:lvl1pPr marL="0" indent="0">
              <a:buNone/>
              <a:defRPr sz="663"/>
            </a:lvl1pPr>
            <a:lvl2pPr marL="189555" indent="0">
              <a:buNone/>
              <a:defRPr sz="580"/>
            </a:lvl2pPr>
            <a:lvl3pPr marL="379110" indent="0">
              <a:buNone/>
              <a:defRPr sz="498"/>
            </a:lvl3pPr>
            <a:lvl4pPr marL="568665" indent="0">
              <a:buNone/>
              <a:defRPr sz="415"/>
            </a:lvl4pPr>
            <a:lvl5pPr marL="758220" indent="0">
              <a:buNone/>
              <a:defRPr sz="415"/>
            </a:lvl5pPr>
            <a:lvl6pPr marL="947776" indent="0">
              <a:buNone/>
              <a:defRPr sz="415"/>
            </a:lvl6pPr>
            <a:lvl7pPr marL="1137331" indent="0">
              <a:buNone/>
              <a:defRPr sz="415"/>
            </a:lvl7pPr>
            <a:lvl8pPr marL="1326886" indent="0">
              <a:buNone/>
              <a:defRPr sz="415"/>
            </a:lvl8pPr>
            <a:lvl9pPr marL="1516441" indent="0">
              <a:buNone/>
              <a:defRPr sz="4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5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9319" y="151375"/>
            <a:ext cx="5260538" cy="549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9319" y="756874"/>
            <a:ext cx="5260538" cy="1803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9318" y="2635237"/>
            <a:ext cx="1372314" cy="151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0352" y="2635237"/>
            <a:ext cx="2058472" cy="151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7543" y="2635237"/>
            <a:ext cx="1372314" cy="151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7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379110" rtl="0" eaLnBrk="1" latinLnBrk="0" hangingPunct="1">
        <a:lnSpc>
          <a:spcPct val="90000"/>
        </a:lnSpc>
        <a:spcBef>
          <a:spcPct val="0"/>
        </a:spcBef>
        <a:buNone/>
        <a:defRPr sz="18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778" indent="-94778" algn="l" defTabSz="37911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161" kern="1200">
          <a:solidFill>
            <a:schemeClr val="tx1"/>
          </a:solidFill>
          <a:latin typeface="+mn-lt"/>
          <a:ea typeface="+mn-ea"/>
          <a:cs typeface="+mn-cs"/>
        </a:defRPr>
      </a:lvl1pPr>
      <a:lvl2pPr marL="284333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995" kern="1200">
          <a:solidFill>
            <a:schemeClr val="tx1"/>
          </a:solidFill>
          <a:latin typeface="+mn-lt"/>
          <a:ea typeface="+mn-ea"/>
          <a:cs typeface="+mn-cs"/>
        </a:defRPr>
      </a:lvl2pPr>
      <a:lvl3pPr marL="473888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829" kern="1200">
          <a:solidFill>
            <a:schemeClr val="tx1"/>
          </a:solidFill>
          <a:latin typeface="+mn-lt"/>
          <a:ea typeface="+mn-ea"/>
          <a:cs typeface="+mn-cs"/>
        </a:defRPr>
      </a:lvl3pPr>
      <a:lvl4pPr marL="663443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6" kern="1200">
          <a:solidFill>
            <a:schemeClr val="tx1"/>
          </a:solidFill>
          <a:latin typeface="+mn-lt"/>
          <a:ea typeface="+mn-ea"/>
          <a:cs typeface="+mn-cs"/>
        </a:defRPr>
      </a:lvl4pPr>
      <a:lvl5pPr marL="852998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6" kern="1200">
          <a:solidFill>
            <a:schemeClr val="tx1"/>
          </a:solidFill>
          <a:latin typeface="+mn-lt"/>
          <a:ea typeface="+mn-ea"/>
          <a:cs typeface="+mn-cs"/>
        </a:defRPr>
      </a:lvl5pPr>
      <a:lvl6pPr marL="1042553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6" kern="1200">
          <a:solidFill>
            <a:schemeClr val="tx1"/>
          </a:solidFill>
          <a:latin typeface="+mn-lt"/>
          <a:ea typeface="+mn-ea"/>
          <a:cs typeface="+mn-cs"/>
        </a:defRPr>
      </a:lvl6pPr>
      <a:lvl7pPr marL="1232108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6" kern="1200">
          <a:solidFill>
            <a:schemeClr val="tx1"/>
          </a:solidFill>
          <a:latin typeface="+mn-lt"/>
          <a:ea typeface="+mn-ea"/>
          <a:cs typeface="+mn-cs"/>
        </a:defRPr>
      </a:lvl7pPr>
      <a:lvl8pPr marL="1421663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6" kern="1200">
          <a:solidFill>
            <a:schemeClr val="tx1"/>
          </a:solidFill>
          <a:latin typeface="+mn-lt"/>
          <a:ea typeface="+mn-ea"/>
          <a:cs typeface="+mn-cs"/>
        </a:defRPr>
      </a:lvl8pPr>
      <a:lvl9pPr marL="1611219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9110" rtl="0" eaLnBrk="1" latinLnBrk="0" hangingPunct="1">
        <a:defRPr sz="746" kern="1200">
          <a:solidFill>
            <a:schemeClr val="tx1"/>
          </a:solidFill>
          <a:latin typeface="+mn-lt"/>
          <a:ea typeface="+mn-ea"/>
          <a:cs typeface="+mn-cs"/>
        </a:defRPr>
      </a:lvl1pPr>
      <a:lvl2pPr marL="189555" algn="l" defTabSz="379110" rtl="0" eaLnBrk="1" latinLnBrk="0" hangingPunct="1">
        <a:defRPr sz="746" kern="1200">
          <a:solidFill>
            <a:schemeClr val="tx1"/>
          </a:solidFill>
          <a:latin typeface="+mn-lt"/>
          <a:ea typeface="+mn-ea"/>
          <a:cs typeface="+mn-cs"/>
        </a:defRPr>
      </a:lvl2pPr>
      <a:lvl3pPr marL="379110" algn="l" defTabSz="379110" rtl="0" eaLnBrk="1" latinLnBrk="0" hangingPunct="1">
        <a:defRPr sz="746" kern="1200">
          <a:solidFill>
            <a:schemeClr val="tx1"/>
          </a:solidFill>
          <a:latin typeface="+mn-lt"/>
          <a:ea typeface="+mn-ea"/>
          <a:cs typeface="+mn-cs"/>
        </a:defRPr>
      </a:lvl3pPr>
      <a:lvl4pPr marL="568665" algn="l" defTabSz="379110" rtl="0" eaLnBrk="1" latinLnBrk="0" hangingPunct="1">
        <a:defRPr sz="746" kern="1200">
          <a:solidFill>
            <a:schemeClr val="tx1"/>
          </a:solidFill>
          <a:latin typeface="+mn-lt"/>
          <a:ea typeface="+mn-ea"/>
          <a:cs typeface="+mn-cs"/>
        </a:defRPr>
      </a:lvl4pPr>
      <a:lvl5pPr marL="758220" algn="l" defTabSz="379110" rtl="0" eaLnBrk="1" latinLnBrk="0" hangingPunct="1">
        <a:defRPr sz="746" kern="1200">
          <a:solidFill>
            <a:schemeClr val="tx1"/>
          </a:solidFill>
          <a:latin typeface="+mn-lt"/>
          <a:ea typeface="+mn-ea"/>
          <a:cs typeface="+mn-cs"/>
        </a:defRPr>
      </a:lvl5pPr>
      <a:lvl6pPr marL="947776" algn="l" defTabSz="379110" rtl="0" eaLnBrk="1" latinLnBrk="0" hangingPunct="1">
        <a:defRPr sz="746" kern="1200">
          <a:solidFill>
            <a:schemeClr val="tx1"/>
          </a:solidFill>
          <a:latin typeface="+mn-lt"/>
          <a:ea typeface="+mn-ea"/>
          <a:cs typeface="+mn-cs"/>
        </a:defRPr>
      </a:lvl6pPr>
      <a:lvl7pPr marL="1137331" algn="l" defTabSz="379110" rtl="0" eaLnBrk="1" latinLnBrk="0" hangingPunct="1">
        <a:defRPr sz="746" kern="1200">
          <a:solidFill>
            <a:schemeClr val="tx1"/>
          </a:solidFill>
          <a:latin typeface="+mn-lt"/>
          <a:ea typeface="+mn-ea"/>
          <a:cs typeface="+mn-cs"/>
        </a:defRPr>
      </a:lvl7pPr>
      <a:lvl8pPr marL="1326886" algn="l" defTabSz="379110" rtl="0" eaLnBrk="1" latinLnBrk="0" hangingPunct="1">
        <a:defRPr sz="746" kern="1200">
          <a:solidFill>
            <a:schemeClr val="tx1"/>
          </a:solidFill>
          <a:latin typeface="+mn-lt"/>
          <a:ea typeface="+mn-ea"/>
          <a:cs typeface="+mn-cs"/>
        </a:defRPr>
      </a:lvl8pPr>
      <a:lvl9pPr marL="1516441" algn="l" defTabSz="379110" rtl="0" eaLnBrk="1" latinLnBrk="0" hangingPunct="1">
        <a:defRPr sz="7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 with low confidence">
            <a:extLst>
              <a:ext uri="{FF2B5EF4-FFF2-40B4-BE49-F238E27FC236}">
                <a16:creationId xmlns:a16="http://schemas.microsoft.com/office/drawing/2014/main" id="{D1D72E6B-9374-C74E-AC31-5C3C139D37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6100576" cy="284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211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Matt Swank</cp:lastModifiedBy>
  <cp:revision>10</cp:revision>
  <dcterms:created xsi:type="dcterms:W3CDTF">2022-01-27T18:25:40Z</dcterms:created>
  <dcterms:modified xsi:type="dcterms:W3CDTF">2022-01-28T21:22:38Z</dcterms:modified>
</cp:coreProperties>
</file>