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084763" cy="32559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3"/>
    <p:restoredTop sz="94722"/>
  </p:normalViewPr>
  <p:slideViewPr>
    <p:cSldViewPr snapToGrid="0" snapToObjects="1">
      <p:cViewPr varScale="1">
        <p:scale>
          <a:sx n="180" d="100"/>
          <a:sy n="180" d="100"/>
        </p:scale>
        <p:origin x="184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596" y="532863"/>
            <a:ext cx="3813572" cy="1133557"/>
          </a:xfrm>
        </p:spPr>
        <p:txBody>
          <a:bodyPr anchor="b"/>
          <a:lstStyle>
            <a:lvl1pPr algn="ctr">
              <a:defRPr sz="25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596" y="1710134"/>
            <a:ext cx="3813572" cy="786104"/>
          </a:xfrm>
        </p:spPr>
        <p:txBody>
          <a:bodyPr/>
          <a:lstStyle>
            <a:lvl1pPr marL="0" indent="0" algn="ctr">
              <a:buNone/>
              <a:defRPr sz="1001"/>
            </a:lvl1pPr>
            <a:lvl2pPr marL="190698" indent="0" algn="ctr">
              <a:buNone/>
              <a:defRPr sz="834"/>
            </a:lvl2pPr>
            <a:lvl3pPr marL="381396" indent="0" algn="ctr">
              <a:buNone/>
              <a:defRPr sz="751"/>
            </a:lvl3pPr>
            <a:lvl4pPr marL="572094" indent="0" algn="ctr">
              <a:buNone/>
              <a:defRPr sz="667"/>
            </a:lvl4pPr>
            <a:lvl5pPr marL="762792" indent="0" algn="ctr">
              <a:buNone/>
              <a:defRPr sz="667"/>
            </a:lvl5pPr>
            <a:lvl6pPr marL="953491" indent="0" algn="ctr">
              <a:buNone/>
              <a:defRPr sz="667"/>
            </a:lvl6pPr>
            <a:lvl7pPr marL="1144189" indent="0" algn="ctr">
              <a:buNone/>
              <a:defRPr sz="667"/>
            </a:lvl7pPr>
            <a:lvl8pPr marL="1334887" indent="0" algn="ctr">
              <a:buNone/>
              <a:defRPr sz="667"/>
            </a:lvl8pPr>
            <a:lvl9pPr marL="1525585" indent="0" algn="ctr">
              <a:buNone/>
              <a:defRPr sz="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8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45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38784" y="173350"/>
            <a:ext cx="1096402" cy="27592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9577" y="173350"/>
            <a:ext cx="3225647" cy="27592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0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29" y="811730"/>
            <a:ext cx="4385608" cy="1354390"/>
          </a:xfrm>
        </p:spPr>
        <p:txBody>
          <a:bodyPr anchor="b"/>
          <a:lstStyle>
            <a:lvl1pPr>
              <a:defRPr sz="25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929" y="2178933"/>
            <a:ext cx="4385608" cy="712242"/>
          </a:xfrm>
        </p:spPr>
        <p:txBody>
          <a:bodyPr/>
          <a:lstStyle>
            <a:lvl1pPr marL="0" indent="0">
              <a:buNone/>
              <a:defRPr sz="1001">
                <a:solidFill>
                  <a:schemeClr val="tx1">
                    <a:tint val="75000"/>
                  </a:schemeClr>
                </a:solidFill>
              </a:defRPr>
            </a:lvl1pPr>
            <a:lvl2pPr marL="190698" indent="0">
              <a:buNone/>
              <a:defRPr sz="834">
                <a:solidFill>
                  <a:schemeClr val="tx1">
                    <a:tint val="75000"/>
                  </a:schemeClr>
                </a:solidFill>
              </a:defRPr>
            </a:lvl2pPr>
            <a:lvl3pPr marL="381396" indent="0">
              <a:buNone/>
              <a:defRPr sz="751">
                <a:solidFill>
                  <a:schemeClr val="tx1">
                    <a:tint val="75000"/>
                  </a:schemeClr>
                </a:solidFill>
              </a:defRPr>
            </a:lvl3pPr>
            <a:lvl4pPr marL="572094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4pPr>
            <a:lvl5pPr marL="762792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5pPr>
            <a:lvl6pPr marL="953491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6pPr>
            <a:lvl7pPr marL="1144189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7pPr>
            <a:lvl8pPr marL="1334887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8pPr>
            <a:lvl9pPr marL="1525585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9578" y="866749"/>
            <a:ext cx="2161024" cy="20658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4161" y="866749"/>
            <a:ext cx="2161024" cy="20658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8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240" y="173350"/>
            <a:ext cx="4385608" cy="6293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240" y="798163"/>
            <a:ext cx="2151093" cy="391168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98" indent="0">
              <a:buNone/>
              <a:defRPr sz="834" b="1"/>
            </a:lvl2pPr>
            <a:lvl3pPr marL="381396" indent="0">
              <a:buNone/>
              <a:defRPr sz="751" b="1"/>
            </a:lvl3pPr>
            <a:lvl4pPr marL="572094" indent="0">
              <a:buNone/>
              <a:defRPr sz="667" b="1"/>
            </a:lvl4pPr>
            <a:lvl5pPr marL="762792" indent="0">
              <a:buNone/>
              <a:defRPr sz="667" b="1"/>
            </a:lvl5pPr>
            <a:lvl6pPr marL="953491" indent="0">
              <a:buNone/>
              <a:defRPr sz="667" b="1"/>
            </a:lvl6pPr>
            <a:lvl7pPr marL="1144189" indent="0">
              <a:buNone/>
              <a:defRPr sz="667" b="1"/>
            </a:lvl7pPr>
            <a:lvl8pPr marL="1334887" indent="0">
              <a:buNone/>
              <a:defRPr sz="667" b="1"/>
            </a:lvl8pPr>
            <a:lvl9pPr marL="1525585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240" y="1189331"/>
            <a:ext cx="2151093" cy="1749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74161" y="798163"/>
            <a:ext cx="2161687" cy="391168"/>
          </a:xfrm>
        </p:spPr>
        <p:txBody>
          <a:bodyPr anchor="b"/>
          <a:lstStyle>
            <a:lvl1pPr marL="0" indent="0">
              <a:buNone/>
              <a:defRPr sz="1001" b="1"/>
            </a:lvl1pPr>
            <a:lvl2pPr marL="190698" indent="0">
              <a:buNone/>
              <a:defRPr sz="834" b="1"/>
            </a:lvl2pPr>
            <a:lvl3pPr marL="381396" indent="0">
              <a:buNone/>
              <a:defRPr sz="751" b="1"/>
            </a:lvl3pPr>
            <a:lvl4pPr marL="572094" indent="0">
              <a:buNone/>
              <a:defRPr sz="667" b="1"/>
            </a:lvl4pPr>
            <a:lvl5pPr marL="762792" indent="0">
              <a:buNone/>
              <a:defRPr sz="667" b="1"/>
            </a:lvl5pPr>
            <a:lvl6pPr marL="953491" indent="0">
              <a:buNone/>
              <a:defRPr sz="667" b="1"/>
            </a:lvl6pPr>
            <a:lvl7pPr marL="1144189" indent="0">
              <a:buNone/>
              <a:defRPr sz="667" b="1"/>
            </a:lvl7pPr>
            <a:lvl8pPr marL="1334887" indent="0">
              <a:buNone/>
              <a:defRPr sz="667" b="1"/>
            </a:lvl8pPr>
            <a:lvl9pPr marL="1525585" indent="0">
              <a:buNone/>
              <a:defRPr sz="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74161" y="1189331"/>
            <a:ext cx="2161687" cy="17493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5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7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0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240" y="217064"/>
            <a:ext cx="1639968" cy="759725"/>
          </a:xfrm>
        </p:spPr>
        <p:txBody>
          <a:bodyPr anchor="b"/>
          <a:lstStyle>
            <a:lvl1pPr>
              <a:defRPr sz="13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1687" y="468799"/>
            <a:ext cx="2574161" cy="2313844"/>
          </a:xfrm>
        </p:spPr>
        <p:txBody>
          <a:bodyPr/>
          <a:lstStyle>
            <a:lvl1pPr>
              <a:defRPr sz="1335"/>
            </a:lvl1pPr>
            <a:lvl2pPr>
              <a:defRPr sz="1168"/>
            </a:lvl2pPr>
            <a:lvl3pPr>
              <a:defRPr sz="1001"/>
            </a:lvl3pPr>
            <a:lvl4pPr>
              <a:defRPr sz="834"/>
            </a:lvl4pPr>
            <a:lvl5pPr>
              <a:defRPr sz="834"/>
            </a:lvl5pPr>
            <a:lvl6pPr>
              <a:defRPr sz="834"/>
            </a:lvl6pPr>
            <a:lvl7pPr>
              <a:defRPr sz="834"/>
            </a:lvl7pPr>
            <a:lvl8pPr>
              <a:defRPr sz="834"/>
            </a:lvl8pPr>
            <a:lvl9pPr>
              <a:defRPr sz="8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240" y="976789"/>
            <a:ext cx="1639968" cy="1809622"/>
          </a:xfrm>
        </p:spPr>
        <p:txBody>
          <a:bodyPr/>
          <a:lstStyle>
            <a:lvl1pPr marL="0" indent="0">
              <a:buNone/>
              <a:defRPr sz="667"/>
            </a:lvl1pPr>
            <a:lvl2pPr marL="190698" indent="0">
              <a:buNone/>
              <a:defRPr sz="584"/>
            </a:lvl2pPr>
            <a:lvl3pPr marL="381396" indent="0">
              <a:buNone/>
              <a:defRPr sz="501"/>
            </a:lvl3pPr>
            <a:lvl4pPr marL="572094" indent="0">
              <a:buNone/>
              <a:defRPr sz="417"/>
            </a:lvl4pPr>
            <a:lvl5pPr marL="762792" indent="0">
              <a:buNone/>
              <a:defRPr sz="417"/>
            </a:lvl5pPr>
            <a:lvl6pPr marL="953491" indent="0">
              <a:buNone/>
              <a:defRPr sz="417"/>
            </a:lvl6pPr>
            <a:lvl7pPr marL="1144189" indent="0">
              <a:buNone/>
              <a:defRPr sz="417"/>
            </a:lvl7pPr>
            <a:lvl8pPr marL="1334887" indent="0">
              <a:buNone/>
              <a:defRPr sz="417"/>
            </a:lvl8pPr>
            <a:lvl9pPr marL="1525585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2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240" y="217064"/>
            <a:ext cx="1639968" cy="759725"/>
          </a:xfrm>
        </p:spPr>
        <p:txBody>
          <a:bodyPr anchor="b"/>
          <a:lstStyle>
            <a:lvl1pPr>
              <a:defRPr sz="13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61687" y="468799"/>
            <a:ext cx="2574161" cy="2313844"/>
          </a:xfrm>
        </p:spPr>
        <p:txBody>
          <a:bodyPr anchor="t"/>
          <a:lstStyle>
            <a:lvl1pPr marL="0" indent="0">
              <a:buNone/>
              <a:defRPr sz="1335"/>
            </a:lvl1pPr>
            <a:lvl2pPr marL="190698" indent="0">
              <a:buNone/>
              <a:defRPr sz="1168"/>
            </a:lvl2pPr>
            <a:lvl3pPr marL="381396" indent="0">
              <a:buNone/>
              <a:defRPr sz="1001"/>
            </a:lvl3pPr>
            <a:lvl4pPr marL="572094" indent="0">
              <a:buNone/>
              <a:defRPr sz="834"/>
            </a:lvl4pPr>
            <a:lvl5pPr marL="762792" indent="0">
              <a:buNone/>
              <a:defRPr sz="834"/>
            </a:lvl5pPr>
            <a:lvl6pPr marL="953491" indent="0">
              <a:buNone/>
              <a:defRPr sz="834"/>
            </a:lvl6pPr>
            <a:lvl7pPr marL="1144189" indent="0">
              <a:buNone/>
              <a:defRPr sz="834"/>
            </a:lvl7pPr>
            <a:lvl8pPr marL="1334887" indent="0">
              <a:buNone/>
              <a:defRPr sz="834"/>
            </a:lvl8pPr>
            <a:lvl9pPr marL="1525585" indent="0">
              <a:buNone/>
              <a:defRPr sz="8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0240" y="976789"/>
            <a:ext cx="1639968" cy="1809622"/>
          </a:xfrm>
        </p:spPr>
        <p:txBody>
          <a:bodyPr/>
          <a:lstStyle>
            <a:lvl1pPr marL="0" indent="0">
              <a:buNone/>
              <a:defRPr sz="667"/>
            </a:lvl1pPr>
            <a:lvl2pPr marL="190698" indent="0">
              <a:buNone/>
              <a:defRPr sz="584"/>
            </a:lvl2pPr>
            <a:lvl3pPr marL="381396" indent="0">
              <a:buNone/>
              <a:defRPr sz="501"/>
            </a:lvl3pPr>
            <a:lvl4pPr marL="572094" indent="0">
              <a:buNone/>
              <a:defRPr sz="417"/>
            </a:lvl4pPr>
            <a:lvl5pPr marL="762792" indent="0">
              <a:buNone/>
              <a:defRPr sz="417"/>
            </a:lvl5pPr>
            <a:lvl6pPr marL="953491" indent="0">
              <a:buNone/>
              <a:defRPr sz="417"/>
            </a:lvl6pPr>
            <a:lvl7pPr marL="1144189" indent="0">
              <a:buNone/>
              <a:defRPr sz="417"/>
            </a:lvl7pPr>
            <a:lvl8pPr marL="1334887" indent="0">
              <a:buNone/>
              <a:defRPr sz="417"/>
            </a:lvl8pPr>
            <a:lvl9pPr marL="1525585" indent="0">
              <a:buNone/>
              <a:defRPr sz="41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3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578" y="173350"/>
            <a:ext cx="4385608" cy="629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578" y="866749"/>
            <a:ext cx="4385608" cy="2065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577" y="3017796"/>
            <a:ext cx="1144072" cy="173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DCDB-EAA9-4248-997D-40F9F507E0A6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4328" y="3017796"/>
            <a:ext cx="1716108" cy="173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91114" y="3017796"/>
            <a:ext cx="1144072" cy="173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38538-95E7-7F42-949F-4B3A12279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46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1396" rtl="0" eaLnBrk="1" latinLnBrk="0" hangingPunct="1">
        <a:lnSpc>
          <a:spcPct val="90000"/>
        </a:lnSpc>
        <a:spcBef>
          <a:spcPct val="0"/>
        </a:spcBef>
        <a:buNone/>
        <a:defRPr sz="18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349" indent="-95349" algn="l" defTabSz="381396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8" kern="1200">
          <a:solidFill>
            <a:schemeClr val="tx1"/>
          </a:solidFill>
          <a:latin typeface="+mn-lt"/>
          <a:ea typeface="+mn-ea"/>
          <a:cs typeface="+mn-cs"/>
        </a:defRPr>
      </a:lvl1pPr>
      <a:lvl2pPr marL="286047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1001" kern="1200">
          <a:solidFill>
            <a:schemeClr val="tx1"/>
          </a:solidFill>
          <a:latin typeface="+mn-lt"/>
          <a:ea typeface="+mn-ea"/>
          <a:cs typeface="+mn-cs"/>
        </a:defRPr>
      </a:lvl2pPr>
      <a:lvl3pPr marL="476745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834" kern="1200">
          <a:solidFill>
            <a:schemeClr val="tx1"/>
          </a:solidFill>
          <a:latin typeface="+mn-lt"/>
          <a:ea typeface="+mn-ea"/>
          <a:cs typeface="+mn-cs"/>
        </a:defRPr>
      </a:lvl3pPr>
      <a:lvl4pPr marL="667443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858142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1048840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239538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430236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620934" indent="-95349" algn="l" defTabSz="381396" rtl="0" eaLnBrk="1" latinLnBrk="0" hangingPunct="1">
        <a:lnSpc>
          <a:spcPct val="90000"/>
        </a:lnSpc>
        <a:spcBef>
          <a:spcPts val="209"/>
        </a:spcBef>
        <a:buFont typeface="Arial" panose="020B0604020202020204" pitchFamily="34" charset="0"/>
        <a:buChar char="•"/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1pPr>
      <a:lvl2pPr marL="190698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2pPr>
      <a:lvl3pPr marL="381396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3pPr>
      <a:lvl4pPr marL="572094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4pPr>
      <a:lvl5pPr marL="762792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5pPr>
      <a:lvl6pPr marL="953491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6pPr>
      <a:lvl7pPr marL="1144189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7pPr>
      <a:lvl8pPr marL="1334887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8pPr>
      <a:lvl9pPr marL="1525585" algn="l" defTabSz="381396" rtl="0" eaLnBrk="1" latinLnBrk="0" hangingPunct="1">
        <a:defRPr sz="7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D00F6A9F-0DB8-1943-94EA-6149F30DA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" y="2381"/>
            <a:ext cx="50800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8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Affairs Publications</dc:creator>
  <cp:lastModifiedBy>Student Affairs Publications</cp:lastModifiedBy>
  <cp:revision>2</cp:revision>
  <dcterms:created xsi:type="dcterms:W3CDTF">2022-01-27T18:23:09Z</dcterms:created>
  <dcterms:modified xsi:type="dcterms:W3CDTF">2022-01-27T19:15:41Z</dcterms:modified>
</cp:coreProperties>
</file>