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30" d="100"/>
          <a:sy n="30" d="100"/>
        </p:scale>
        <p:origin x="4128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C440824-F480-7E46-985F-127C3C89A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A2CC7E-0AF6-B64C-B6BD-E1A98152CF1D}"/>
              </a:ext>
            </a:extLst>
          </p:cNvPr>
          <p:cNvSpPr txBox="1"/>
          <p:nvPr/>
        </p:nvSpPr>
        <p:spPr>
          <a:xfrm>
            <a:off x="256032" y="18031016"/>
            <a:ext cx="113442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5</cp:revision>
  <dcterms:created xsi:type="dcterms:W3CDTF">2021-10-26T18:36:46Z</dcterms:created>
  <dcterms:modified xsi:type="dcterms:W3CDTF">2021-10-28T13:59:19Z</dcterms:modified>
</cp:coreProperties>
</file>