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3716000" cy="24387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30" d="100"/>
          <a:sy n="30" d="100"/>
        </p:scale>
        <p:origin x="4128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1144"/>
            <a:ext cx="11658600" cy="849035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8914"/>
            <a:ext cx="10287000" cy="588792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3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2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391"/>
            <a:ext cx="2957513" cy="206670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391"/>
            <a:ext cx="8701088" cy="206670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6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0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9865"/>
            <a:ext cx="11830050" cy="1014438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20221"/>
            <a:ext cx="11830050" cy="533469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4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396"/>
            <a:ext cx="11830050" cy="47137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8247"/>
            <a:ext cx="5802510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8093"/>
            <a:ext cx="5802510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8247"/>
            <a:ext cx="5831087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8093"/>
            <a:ext cx="5831087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3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6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1307"/>
            <a:ext cx="6943725" cy="1733070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1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1307"/>
            <a:ext cx="6943725" cy="1733070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6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396"/>
            <a:ext cx="11830050" cy="471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1956"/>
            <a:ext cx="11830050" cy="15473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603304"/>
            <a:ext cx="462915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7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6C440824-F480-7E46-985F-127C3C89A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7"/>
            <a:ext cx="13716000" cy="2438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A2CC7E-0AF6-B64C-B6BD-E1A98152CF1D}"/>
              </a:ext>
            </a:extLst>
          </p:cNvPr>
          <p:cNvSpPr txBox="1"/>
          <p:nvPr/>
        </p:nvSpPr>
        <p:spPr>
          <a:xfrm>
            <a:off x="256032" y="18031016"/>
            <a:ext cx="1134427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0" b="1" dirty="0">
                <a:solidFill>
                  <a:schemeClr val="bg1"/>
                </a:solidFill>
                <a:latin typeface="Trade Gothic Next Cond Hv" panose="020B0503040303020004" pitchFamily="34" charset="0"/>
              </a:rPr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96330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 Gothic Next Cond Hv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5</cp:revision>
  <dcterms:created xsi:type="dcterms:W3CDTF">2021-10-26T18:36:46Z</dcterms:created>
  <dcterms:modified xsi:type="dcterms:W3CDTF">2021-10-28T13:59:19Z</dcterms:modified>
</cp:coreProperties>
</file>