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24387175" cy="1371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 snapToObjects="1">
      <p:cViewPr varScale="1">
        <p:scale>
          <a:sx n="64" d="100"/>
          <a:sy n="64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397" y="2244726"/>
            <a:ext cx="18290381" cy="4775200"/>
          </a:xfrm>
        </p:spPr>
        <p:txBody>
          <a:bodyPr anchor="b"/>
          <a:lstStyle>
            <a:lvl1pPr algn="ctr">
              <a:defRPr sz="1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397" y="7204076"/>
            <a:ext cx="18290381" cy="3311524"/>
          </a:xfrm>
        </p:spPr>
        <p:txBody>
          <a:bodyPr/>
          <a:lstStyle>
            <a:lvl1pPr marL="0" indent="0" algn="ctr">
              <a:buNone/>
              <a:defRPr sz="4800"/>
            </a:lvl1pPr>
            <a:lvl2pPr marL="914400" indent="0" algn="ctr">
              <a:buNone/>
              <a:defRPr sz="4000"/>
            </a:lvl2pPr>
            <a:lvl3pPr marL="1828800" indent="0" algn="ctr">
              <a:buNone/>
              <a:defRPr sz="3600"/>
            </a:lvl3pPr>
            <a:lvl4pPr marL="2743200" indent="0" algn="ctr">
              <a:buNone/>
              <a:defRPr sz="3200"/>
            </a:lvl4pPr>
            <a:lvl5pPr marL="3657600" indent="0" algn="ctr">
              <a:buNone/>
              <a:defRPr sz="3200"/>
            </a:lvl5pPr>
            <a:lvl6pPr marL="4572000" indent="0" algn="ctr">
              <a:buNone/>
              <a:defRPr sz="3200"/>
            </a:lvl6pPr>
            <a:lvl7pPr marL="5486400" indent="0" algn="ctr">
              <a:buNone/>
              <a:defRPr sz="3200"/>
            </a:lvl7pPr>
            <a:lvl8pPr marL="6400800" indent="0" algn="ctr">
              <a:buNone/>
              <a:defRPr sz="3200"/>
            </a:lvl8pPr>
            <a:lvl9pPr marL="7315200" indent="0" algn="ctr">
              <a:buNone/>
              <a:defRPr sz="3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B0EE7-EC4B-BE4A-AFC4-20EF9CE13220}" type="datetimeFigureOut">
              <a:rPr lang="en-US" smtClean="0"/>
              <a:t>7/20/22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6593-F401-0D4D-B015-3F0CA12BAB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82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B0EE7-EC4B-BE4A-AFC4-20EF9CE13220}" type="datetimeFigureOut">
              <a:rPr lang="en-US" smtClean="0"/>
              <a:t>7/20/22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6593-F401-0D4D-B015-3F0CA12BAB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455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452072" y="730250"/>
            <a:ext cx="5258485" cy="1162367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6618" y="730250"/>
            <a:ext cx="15470614" cy="1162367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B0EE7-EC4B-BE4A-AFC4-20EF9CE13220}" type="datetimeFigureOut">
              <a:rPr lang="en-US" smtClean="0"/>
              <a:t>7/20/22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6593-F401-0D4D-B015-3F0CA12BAB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037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B0EE7-EC4B-BE4A-AFC4-20EF9CE13220}" type="datetimeFigureOut">
              <a:rPr lang="en-US" smtClean="0"/>
              <a:t>7/20/22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6593-F401-0D4D-B015-3F0CA12BAB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964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3917" y="3419477"/>
            <a:ext cx="21033938" cy="5705474"/>
          </a:xfrm>
        </p:spPr>
        <p:txBody>
          <a:bodyPr anchor="b"/>
          <a:lstStyle>
            <a:lvl1pPr>
              <a:defRPr sz="1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63917" y="9178927"/>
            <a:ext cx="21033938" cy="3000374"/>
          </a:xfrm>
        </p:spPr>
        <p:txBody>
          <a:bodyPr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914400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8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6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20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4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8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5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B0EE7-EC4B-BE4A-AFC4-20EF9CE13220}" type="datetimeFigureOut">
              <a:rPr lang="en-US" smtClean="0"/>
              <a:t>7/20/22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6593-F401-0D4D-B015-3F0CA12BAB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525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76618" y="3651250"/>
            <a:ext cx="10364549" cy="87026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46008" y="3651250"/>
            <a:ext cx="10364549" cy="87026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B0EE7-EC4B-BE4A-AFC4-20EF9CE13220}" type="datetimeFigureOut">
              <a:rPr lang="en-US" smtClean="0"/>
              <a:t>7/20/22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6593-F401-0D4D-B015-3F0CA12BAB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18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795" y="730251"/>
            <a:ext cx="21033938" cy="265112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9796" y="3362326"/>
            <a:ext cx="10316917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79796" y="5010150"/>
            <a:ext cx="10316917" cy="7369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46007" y="3362326"/>
            <a:ext cx="10367726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46007" y="5010150"/>
            <a:ext cx="10367726" cy="7369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B0EE7-EC4B-BE4A-AFC4-20EF9CE13220}" type="datetimeFigureOut">
              <a:rPr lang="en-US" smtClean="0"/>
              <a:t>7/20/22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6593-F401-0D4D-B015-3F0CA12BAB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643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B0EE7-EC4B-BE4A-AFC4-20EF9CE13220}" type="datetimeFigureOut">
              <a:rPr lang="en-US" smtClean="0"/>
              <a:t>7/20/22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6593-F401-0D4D-B015-3F0CA12BAB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495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B0EE7-EC4B-BE4A-AFC4-20EF9CE13220}" type="datetimeFigureOut">
              <a:rPr lang="en-US" smtClean="0"/>
              <a:t>7/20/22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6593-F401-0D4D-B015-3F0CA12BAB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534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796" y="914400"/>
            <a:ext cx="7865498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67726" y="1974851"/>
            <a:ext cx="12346007" cy="9747250"/>
          </a:xfrm>
        </p:spPr>
        <p:txBody>
          <a:bodyPr/>
          <a:lstStyle>
            <a:lvl1pPr>
              <a:defRPr sz="6400"/>
            </a:lvl1pPr>
            <a:lvl2pPr>
              <a:defRPr sz="5600"/>
            </a:lvl2pPr>
            <a:lvl3pPr>
              <a:defRPr sz="48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796" y="4114800"/>
            <a:ext cx="7865498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B0EE7-EC4B-BE4A-AFC4-20EF9CE13220}" type="datetimeFigureOut">
              <a:rPr lang="en-US" smtClean="0"/>
              <a:t>7/20/22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6593-F401-0D4D-B015-3F0CA12BAB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507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796" y="914400"/>
            <a:ext cx="7865498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367726" y="1974851"/>
            <a:ext cx="12346007" cy="9747250"/>
          </a:xfrm>
        </p:spPr>
        <p:txBody>
          <a:bodyPr anchor="t"/>
          <a:lstStyle>
            <a:lvl1pPr marL="0" indent="0">
              <a:buNone/>
              <a:defRPr sz="6400"/>
            </a:lvl1pPr>
            <a:lvl2pPr marL="914400" indent="0">
              <a:buNone/>
              <a:defRPr sz="5600"/>
            </a:lvl2pPr>
            <a:lvl3pPr marL="1828800" indent="0">
              <a:buNone/>
              <a:defRPr sz="4800"/>
            </a:lvl3pPr>
            <a:lvl4pPr marL="2743200" indent="0">
              <a:buNone/>
              <a:defRPr sz="4000"/>
            </a:lvl4pPr>
            <a:lvl5pPr marL="3657600" indent="0">
              <a:buNone/>
              <a:defRPr sz="4000"/>
            </a:lvl5pPr>
            <a:lvl6pPr marL="4572000" indent="0">
              <a:buNone/>
              <a:defRPr sz="4000"/>
            </a:lvl6pPr>
            <a:lvl7pPr marL="5486400" indent="0">
              <a:buNone/>
              <a:defRPr sz="4000"/>
            </a:lvl7pPr>
            <a:lvl8pPr marL="6400800" indent="0">
              <a:buNone/>
              <a:defRPr sz="4000"/>
            </a:lvl8pPr>
            <a:lvl9pPr marL="7315200" indent="0">
              <a:buNone/>
              <a:defRPr sz="4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796" y="4114800"/>
            <a:ext cx="7865498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B0EE7-EC4B-BE4A-AFC4-20EF9CE13220}" type="datetimeFigureOut">
              <a:rPr lang="en-US" smtClean="0"/>
              <a:t>7/20/22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6593-F401-0D4D-B015-3F0CA12BAB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937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6619" y="730251"/>
            <a:ext cx="21033938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6619" y="3651250"/>
            <a:ext cx="21033938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76618" y="12712701"/>
            <a:ext cx="5487114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FB0EE7-EC4B-BE4A-AFC4-20EF9CE13220}" type="datetimeFigureOut">
              <a:rPr lang="en-US" smtClean="0"/>
              <a:t>7/20/22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78252" y="12712701"/>
            <a:ext cx="8230672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223443" y="12712701"/>
            <a:ext cx="5487114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0F6593-F401-0D4D-B015-3F0CA12BAB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942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828800" rtl="0" eaLnBrk="1" latinLnBrk="0" hangingPunct="1">
        <a:lnSpc>
          <a:spcPct val="90000"/>
        </a:lnSpc>
        <a:spcBef>
          <a:spcPct val="0"/>
        </a:spcBef>
        <a:buNone/>
        <a:defRPr sz="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8288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B93F4AB-CB0C-A34E-8FEB-DDDE9C4ADBB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0"/>
            <a:ext cx="24387175" cy="137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49400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Student Affairs Publications</dc:creator>
  <cp:lastModifiedBy>Matt Swank</cp:lastModifiedBy>
  <cp:revision>5</cp:revision>
  <dcterms:created xsi:type="dcterms:W3CDTF">2022-01-27T16:40:48Z</dcterms:created>
  <dcterms:modified xsi:type="dcterms:W3CDTF">2022-07-20T20:15:31Z</dcterms:modified>
</cp:coreProperties>
</file>