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24387175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 varScale="1">
        <p:scale>
          <a:sx n="64" d="100"/>
          <a:sy n="64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397" y="2244726"/>
            <a:ext cx="18290381" cy="4775200"/>
          </a:xfrm>
        </p:spPr>
        <p:txBody>
          <a:bodyPr anchor="b"/>
          <a:lstStyle>
            <a:lvl1pPr algn="ctr"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397" y="7204076"/>
            <a:ext cx="18290381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B0EE7-EC4B-BE4A-AFC4-20EF9CE13220}" type="datetimeFigureOut">
              <a:rPr lang="en-US" smtClean="0"/>
              <a:t>7/20/22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6593-F401-0D4D-B015-3F0CA12BA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82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B0EE7-EC4B-BE4A-AFC4-20EF9CE13220}" type="datetimeFigureOut">
              <a:rPr lang="en-US" smtClean="0"/>
              <a:t>7/20/22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6593-F401-0D4D-B015-3F0CA12BA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455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52072" y="730250"/>
            <a:ext cx="5258485" cy="116236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618" y="730250"/>
            <a:ext cx="15470614" cy="116236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B0EE7-EC4B-BE4A-AFC4-20EF9CE13220}" type="datetimeFigureOut">
              <a:rPr lang="en-US" smtClean="0"/>
              <a:t>7/20/22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6593-F401-0D4D-B015-3F0CA12BA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037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B0EE7-EC4B-BE4A-AFC4-20EF9CE13220}" type="datetimeFigureOut">
              <a:rPr lang="en-US" smtClean="0"/>
              <a:t>7/20/22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6593-F401-0D4D-B015-3F0CA12BA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964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917" y="3419477"/>
            <a:ext cx="21033938" cy="5705474"/>
          </a:xfrm>
        </p:spPr>
        <p:txBody>
          <a:bodyPr anchor="b"/>
          <a:lstStyle>
            <a:lvl1pPr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917" y="9178927"/>
            <a:ext cx="21033938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B0EE7-EC4B-BE4A-AFC4-20EF9CE13220}" type="datetimeFigureOut">
              <a:rPr lang="en-US" smtClean="0"/>
              <a:t>7/20/22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6593-F401-0D4D-B015-3F0CA12BA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525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618" y="3651250"/>
            <a:ext cx="10364549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6008" y="3651250"/>
            <a:ext cx="10364549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B0EE7-EC4B-BE4A-AFC4-20EF9CE13220}" type="datetimeFigureOut">
              <a:rPr lang="en-US" smtClean="0"/>
              <a:t>7/20/22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6593-F401-0D4D-B015-3F0CA12BA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18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5" y="730251"/>
            <a:ext cx="21033938" cy="2651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796" y="3362326"/>
            <a:ext cx="10316917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796" y="5010150"/>
            <a:ext cx="10316917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6007" y="3362326"/>
            <a:ext cx="10367726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6007" y="5010150"/>
            <a:ext cx="10367726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B0EE7-EC4B-BE4A-AFC4-20EF9CE13220}" type="datetimeFigureOut">
              <a:rPr lang="en-US" smtClean="0"/>
              <a:t>7/20/22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6593-F401-0D4D-B015-3F0CA12BA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643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B0EE7-EC4B-BE4A-AFC4-20EF9CE13220}" type="datetimeFigureOut">
              <a:rPr lang="en-US" smtClean="0"/>
              <a:t>7/20/22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6593-F401-0D4D-B015-3F0CA12BA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495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B0EE7-EC4B-BE4A-AFC4-20EF9CE13220}" type="datetimeFigureOut">
              <a:rPr lang="en-US" smtClean="0"/>
              <a:t>7/20/22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6593-F401-0D4D-B015-3F0CA12BA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534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6" y="914400"/>
            <a:ext cx="7865498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7726" y="1974851"/>
            <a:ext cx="12346007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796" y="4114800"/>
            <a:ext cx="7865498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B0EE7-EC4B-BE4A-AFC4-20EF9CE13220}" type="datetimeFigureOut">
              <a:rPr lang="en-US" smtClean="0"/>
              <a:t>7/20/22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6593-F401-0D4D-B015-3F0CA12BA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507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6" y="914400"/>
            <a:ext cx="7865498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7726" y="1974851"/>
            <a:ext cx="12346007" cy="9747250"/>
          </a:xfrm>
        </p:spPr>
        <p:txBody>
          <a:bodyPr anchor="t"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796" y="4114800"/>
            <a:ext cx="7865498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B0EE7-EC4B-BE4A-AFC4-20EF9CE13220}" type="datetimeFigureOut">
              <a:rPr lang="en-US" smtClean="0"/>
              <a:t>7/20/22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6593-F401-0D4D-B015-3F0CA12BA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937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619" y="730251"/>
            <a:ext cx="21033938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619" y="3651250"/>
            <a:ext cx="21033938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618" y="12712701"/>
            <a:ext cx="548711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B0EE7-EC4B-BE4A-AFC4-20EF9CE13220}" type="datetimeFigureOut">
              <a:rPr lang="en-US" smtClean="0"/>
              <a:t>7/20/22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8252" y="12712701"/>
            <a:ext cx="8230672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3443" y="12712701"/>
            <a:ext cx="548711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F6593-F401-0D4D-B015-3F0CA12BA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942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B93F4AB-CB0C-A34E-8FEB-DDDE9C4ADBB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24387175" cy="137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940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 Affairs Publications</dc:creator>
  <cp:lastModifiedBy>Matt Swank</cp:lastModifiedBy>
  <cp:revision>5</cp:revision>
  <dcterms:created xsi:type="dcterms:W3CDTF">2022-01-27T16:40:48Z</dcterms:created>
  <dcterms:modified xsi:type="dcterms:W3CDTF">2022-07-20T20:15:31Z</dcterms:modified>
</cp:coreProperties>
</file>