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957175" cy="2514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95" d="100"/>
          <a:sy n="95" d="100"/>
        </p:scale>
        <p:origin x="1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788" y="4115331"/>
            <a:ext cx="11013599" cy="8754533"/>
          </a:xfrm>
        </p:spPr>
        <p:txBody>
          <a:bodyPr anchor="b"/>
          <a:lstStyle>
            <a:lvl1pPr algn="ctr">
              <a:defRPr sz="8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47" y="13207473"/>
            <a:ext cx="9717881" cy="6071127"/>
          </a:xfrm>
        </p:spPr>
        <p:txBody>
          <a:bodyPr/>
          <a:lstStyle>
            <a:lvl1pPr marL="0" indent="0" algn="ctr">
              <a:buNone/>
              <a:defRPr sz="3401"/>
            </a:lvl1pPr>
            <a:lvl2pPr marL="647852" indent="0" algn="ctr">
              <a:buNone/>
              <a:defRPr sz="2834"/>
            </a:lvl2pPr>
            <a:lvl3pPr marL="1295705" indent="0" algn="ctr">
              <a:buNone/>
              <a:defRPr sz="2551"/>
            </a:lvl3pPr>
            <a:lvl4pPr marL="1943557" indent="0" algn="ctr">
              <a:buNone/>
              <a:defRPr sz="2267"/>
            </a:lvl4pPr>
            <a:lvl5pPr marL="2591410" indent="0" algn="ctr">
              <a:buNone/>
              <a:defRPr sz="2267"/>
            </a:lvl5pPr>
            <a:lvl6pPr marL="3239262" indent="0" algn="ctr">
              <a:buNone/>
              <a:defRPr sz="2267"/>
            </a:lvl6pPr>
            <a:lvl7pPr marL="3887114" indent="0" algn="ctr">
              <a:buNone/>
              <a:defRPr sz="2267"/>
            </a:lvl7pPr>
            <a:lvl8pPr marL="4534967" indent="0" algn="ctr">
              <a:buNone/>
              <a:defRPr sz="2267"/>
            </a:lvl8pPr>
            <a:lvl9pPr marL="5182819" indent="0" algn="ctr">
              <a:buNone/>
              <a:defRPr sz="2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0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2479" y="1338792"/>
            <a:ext cx="2793891" cy="21310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806" y="1338792"/>
            <a:ext cx="8219708" cy="21310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9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1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058" y="6269045"/>
            <a:ext cx="11175563" cy="10460036"/>
          </a:xfrm>
        </p:spPr>
        <p:txBody>
          <a:bodyPr anchor="b"/>
          <a:lstStyle>
            <a:lvl1pPr>
              <a:defRPr sz="8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58" y="16828036"/>
            <a:ext cx="11175563" cy="5500686"/>
          </a:xfrm>
        </p:spPr>
        <p:txBody>
          <a:bodyPr/>
          <a:lstStyle>
            <a:lvl1pPr marL="0" indent="0">
              <a:buNone/>
              <a:defRPr sz="3401">
                <a:solidFill>
                  <a:schemeClr val="tx1"/>
                </a:solidFill>
              </a:defRPr>
            </a:lvl1pPr>
            <a:lvl2pPr marL="647852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2pPr>
            <a:lvl3pPr marL="1295705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3557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4pPr>
            <a:lvl5pPr marL="2591410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5pPr>
            <a:lvl6pPr marL="3239262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6pPr>
            <a:lvl7pPr marL="3887114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7pPr>
            <a:lvl8pPr marL="4534967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8pPr>
            <a:lvl9pPr marL="518281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806" y="6693958"/>
            <a:ext cx="5506799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570" y="6693958"/>
            <a:ext cx="5506799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5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338797"/>
            <a:ext cx="11175563" cy="48603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495" y="6164264"/>
            <a:ext cx="5481492" cy="3021011"/>
          </a:xfrm>
        </p:spPr>
        <p:txBody>
          <a:bodyPr anchor="b"/>
          <a:lstStyle>
            <a:lvl1pPr marL="0" indent="0">
              <a:buNone/>
              <a:defRPr sz="3401" b="1"/>
            </a:lvl1pPr>
            <a:lvl2pPr marL="647852" indent="0">
              <a:buNone/>
              <a:defRPr sz="2834" b="1"/>
            </a:lvl2pPr>
            <a:lvl3pPr marL="1295705" indent="0">
              <a:buNone/>
              <a:defRPr sz="2551" b="1"/>
            </a:lvl3pPr>
            <a:lvl4pPr marL="1943557" indent="0">
              <a:buNone/>
              <a:defRPr sz="2267" b="1"/>
            </a:lvl4pPr>
            <a:lvl5pPr marL="2591410" indent="0">
              <a:buNone/>
              <a:defRPr sz="2267" b="1"/>
            </a:lvl5pPr>
            <a:lvl6pPr marL="3239262" indent="0">
              <a:buNone/>
              <a:defRPr sz="2267" b="1"/>
            </a:lvl6pPr>
            <a:lvl7pPr marL="3887114" indent="0">
              <a:buNone/>
              <a:defRPr sz="2267" b="1"/>
            </a:lvl7pPr>
            <a:lvl8pPr marL="4534967" indent="0">
              <a:buNone/>
              <a:defRPr sz="2267" b="1"/>
            </a:lvl8pPr>
            <a:lvl9pPr marL="5182819" indent="0">
              <a:buNone/>
              <a:defRPr sz="2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95" y="9185275"/>
            <a:ext cx="5481492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9571" y="6164264"/>
            <a:ext cx="5508487" cy="3021011"/>
          </a:xfrm>
        </p:spPr>
        <p:txBody>
          <a:bodyPr anchor="b"/>
          <a:lstStyle>
            <a:lvl1pPr marL="0" indent="0">
              <a:buNone/>
              <a:defRPr sz="3401" b="1"/>
            </a:lvl1pPr>
            <a:lvl2pPr marL="647852" indent="0">
              <a:buNone/>
              <a:defRPr sz="2834" b="1"/>
            </a:lvl2pPr>
            <a:lvl3pPr marL="1295705" indent="0">
              <a:buNone/>
              <a:defRPr sz="2551" b="1"/>
            </a:lvl3pPr>
            <a:lvl4pPr marL="1943557" indent="0">
              <a:buNone/>
              <a:defRPr sz="2267" b="1"/>
            </a:lvl4pPr>
            <a:lvl5pPr marL="2591410" indent="0">
              <a:buNone/>
              <a:defRPr sz="2267" b="1"/>
            </a:lvl5pPr>
            <a:lvl6pPr marL="3239262" indent="0">
              <a:buNone/>
              <a:defRPr sz="2267" b="1"/>
            </a:lvl6pPr>
            <a:lvl7pPr marL="3887114" indent="0">
              <a:buNone/>
              <a:defRPr sz="2267" b="1"/>
            </a:lvl7pPr>
            <a:lvl8pPr marL="4534967" indent="0">
              <a:buNone/>
              <a:defRPr sz="2267" b="1"/>
            </a:lvl8pPr>
            <a:lvl9pPr marL="5182819" indent="0">
              <a:buNone/>
              <a:defRPr sz="2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9571" y="9185275"/>
            <a:ext cx="5508487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2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8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8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676400"/>
            <a:ext cx="4179026" cy="5867400"/>
          </a:xfrm>
        </p:spPr>
        <p:txBody>
          <a:bodyPr anchor="b"/>
          <a:lstStyle>
            <a:lvl1pPr>
              <a:defRPr sz="4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87" y="3620564"/>
            <a:ext cx="6559570" cy="17869958"/>
          </a:xfrm>
        </p:spPr>
        <p:txBody>
          <a:bodyPr/>
          <a:lstStyle>
            <a:lvl1pPr>
              <a:defRPr sz="4534"/>
            </a:lvl1pPr>
            <a:lvl2pPr>
              <a:defRPr sz="3968"/>
            </a:lvl2pPr>
            <a:lvl3pPr>
              <a:defRPr sz="3401"/>
            </a:lvl3pPr>
            <a:lvl4pPr>
              <a:defRPr sz="2834"/>
            </a:lvl4pPr>
            <a:lvl5pPr>
              <a:defRPr sz="2834"/>
            </a:lvl5pPr>
            <a:lvl6pPr>
              <a:defRPr sz="2834"/>
            </a:lvl6pPr>
            <a:lvl7pPr>
              <a:defRPr sz="2834"/>
            </a:lvl7pPr>
            <a:lvl8pPr>
              <a:defRPr sz="2834"/>
            </a:lvl8pPr>
            <a:lvl9pPr>
              <a:defRPr sz="2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494" y="7543800"/>
            <a:ext cx="4179026" cy="13975823"/>
          </a:xfrm>
        </p:spPr>
        <p:txBody>
          <a:bodyPr/>
          <a:lstStyle>
            <a:lvl1pPr marL="0" indent="0">
              <a:buNone/>
              <a:defRPr sz="2267"/>
            </a:lvl1pPr>
            <a:lvl2pPr marL="647852" indent="0">
              <a:buNone/>
              <a:defRPr sz="1984"/>
            </a:lvl2pPr>
            <a:lvl3pPr marL="1295705" indent="0">
              <a:buNone/>
              <a:defRPr sz="1700"/>
            </a:lvl3pPr>
            <a:lvl4pPr marL="1943557" indent="0">
              <a:buNone/>
              <a:defRPr sz="1417"/>
            </a:lvl4pPr>
            <a:lvl5pPr marL="2591410" indent="0">
              <a:buNone/>
              <a:defRPr sz="1417"/>
            </a:lvl5pPr>
            <a:lvl6pPr marL="3239262" indent="0">
              <a:buNone/>
              <a:defRPr sz="1417"/>
            </a:lvl6pPr>
            <a:lvl7pPr marL="3887114" indent="0">
              <a:buNone/>
              <a:defRPr sz="1417"/>
            </a:lvl7pPr>
            <a:lvl8pPr marL="4534967" indent="0">
              <a:buNone/>
              <a:defRPr sz="1417"/>
            </a:lvl8pPr>
            <a:lvl9pPr marL="5182819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676400"/>
            <a:ext cx="4179026" cy="5867400"/>
          </a:xfrm>
        </p:spPr>
        <p:txBody>
          <a:bodyPr anchor="b"/>
          <a:lstStyle>
            <a:lvl1pPr>
              <a:defRPr sz="4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8487" y="3620564"/>
            <a:ext cx="6559570" cy="17869958"/>
          </a:xfrm>
        </p:spPr>
        <p:txBody>
          <a:bodyPr anchor="t"/>
          <a:lstStyle>
            <a:lvl1pPr marL="0" indent="0">
              <a:buNone/>
              <a:defRPr sz="4534"/>
            </a:lvl1pPr>
            <a:lvl2pPr marL="647852" indent="0">
              <a:buNone/>
              <a:defRPr sz="3968"/>
            </a:lvl2pPr>
            <a:lvl3pPr marL="1295705" indent="0">
              <a:buNone/>
              <a:defRPr sz="3401"/>
            </a:lvl3pPr>
            <a:lvl4pPr marL="1943557" indent="0">
              <a:buNone/>
              <a:defRPr sz="2834"/>
            </a:lvl4pPr>
            <a:lvl5pPr marL="2591410" indent="0">
              <a:buNone/>
              <a:defRPr sz="2834"/>
            </a:lvl5pPr>
            <a:lvl6pPr marL="3239262" indent="0">
              <a:buNone/>
              <a:defRPr sz="2834"/>
            </a:lvl6pPr>
            <a:lvl7pPr marL="3887114" indent="0">
              <a:buNone/>
              <a:defRPr sz="2834"/>
            </a:lvl7pPr>
            <a:lvl8pPr marL="4534967" indent="0">
              <a:buNone/>
              <a:defRPr sz="2834"/>
            </a:lvl8pPr>
            <a:lvl9pPr marL="5182819" indent="0">
              <a:buNone/>
              <a:defRPr sz="2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494" y="7543800"/>
            <a:ext cx="4179026" cy="13975823"/>
          </a:xfrm>
        </p:spPr>
        <p:txBody>
          <a:bodyPr/>
          <a:lstStyle>
            <a:lvl1pPr marL="0" indent="0">
              <a:buNone/>
              <a:defRPr sz="2267"/>
            </a:lvl1pPr>
            <a:lvl2pPr marL="647852" indent="0">
              <a:buNone/>
              <a:defRPr sz="1984"/>
            </a:lvl2pPr>
            <a:lvl3pPr marL="1295705" indent="0">
              <a:buNone/>
              <a:defRPr sz="1700"/>
            </a:lvl3pPr>
            <a:lvl4pPr marL="1943557" indent="0">
              <a:buNone/>
              <a:defRPr sz="1417"/>
            </a:lvl4pPr>
            <a:lvl5pPr marL="2591410" indent="0">
              <a:buNone/>
              <a:defRPr sz="1417"/>
            </a:lvl5pPr>
            <a:lvl6pPr marL="3239262" indent="0">
              <a:buNone/>
              <a:defRPr sz="1417"/>
            </a:lvl6pPr>
            <a:lvl7pPr marL="3887114" indent="0">
              <a:buNone/>
              <a:defRPr sz="1417"/>
            </a:lvl7pPr>
            <a:lvl8pPr marL="4534967" indent="0">
              <a:buNone/>
              <a:defRPr sz="1417"/>
            </a:lvl8pPr>
            <a:lvl9pPr marL="5182819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1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806" y="1338797"/>
            <a:ext cx="11175563" cy="4860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806" y="6693958"/>
            <a:ext cx="11175563" cy="15954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0806" y="23306622"/>
            <a:ext cx="2915364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EB80-4E50-D946-9676-45A051864A68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2064" y="23306622"/>
            <a:ext cx="4373047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1005" y="23306622"/>
            <a:ext cx="2915364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8FD6-866E-8240-9845-B76719F79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4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95705" rtl="0" eaLnBrk="1" latinLnBrk="0" hangingPunct="1">
        <a:lnSpc>
          <a:spcPct val="90000"/>
        </a:lnSpc>
        <a:spcBef>
          <a:spcPct val="0"/>
        </a:spcBef>
        <a:buNone/>
        <a:defRPr sz="62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26" indent="-323926" algn="l" defTabSz="1295705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71779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2pPr>
      <a:lvl3pPr marL="1619631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3pPr>
      <a:lvl4pPr marL="2267483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5336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3188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1041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58893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6745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7852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5705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3557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1410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39262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7114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4967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2819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51EF3-B7E3-E349-B367-21ACD019F9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0"/>
            <a:ext cx="12970622" cy="251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4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7</cp:revision>
  <dcterms:created xsi:type="dcterms:W3CDTF">2022-01-27T17:23:32Z</dcterms:created>
  <dcterms:modified xsi:type="dcterms:W3CDTF">2022-07-20T20:16:22Z</dcterms:modified>
</cp:coreProperties>
</file>