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873625" cy="2843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310" d="100"/>
          <a:sy n="3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203" y="465313"/>
            <a:ext cx="3655219" cy="989859"/>
          </a:xfrm>
        </p:spPr>
        <p:txBody>
          <a:bodyPr anchor="b"/>
          <a:lstStyle>
            <a:lvl1pPr algn="ctr">
              <a:defRPr sz="2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203" y="1493345"/>
            <a:ext cx="3655219" cy="686451"/>
          </a:xfrm>
        </p:spPr>
        <p:txBody>
          <a:bodyPr/>
          <a:lstStyle>
            <a:lvl1pPr marL="0" indent="0" algn="ctr">
              <a:buNone/>
              <a:defRPr sz="959"/>
            </a:lvl1pPr>
            <a:lvl2pPr marL="182743" indent="0" algn="ctr">
              <a:buNone/>
              <a:defRPr sz="799"/>
            </a:lvl2pPr>
            <a:lvl3pPr marL="365486" indent="0" algn="ctr">
              <a:buNone/>
              <a:defRPr sz="719"/>
            </a:lvl3pPr>
            <a:lvl4pPr marL="548229" indent="0" algn="ctr">
              <a:buNone/>
              <a:defRPr sz="640"/>
            </a:lvl4pPr>
            <a:lvl5pPr marL="730971" indent="0" algn="ctr">
              <a:buNone/>
              <a:defRPr sz="640"/>
            </a:lvl5pPr>
            <a:lvl6pPr marL="913714" indent="0" algn="ctr">
              <a:buNone/>
              <a:defRPr sz="640"/>
            </a:lvl6pPr>
            <a:lvl7pPr marL="1096457" indent="0" algn="ctr">
              <a:buNone/>
              <a:defRPr sz="640"/>
            </a:lvl7pPr>
            <a:lvl8pPr marL="1279200" indent="0" algn="ctr">
              <a:buNone/>
              <a:defRPr sz="640"/>
            </a:lvl8pPr>
            <a:lvl9pPr marL="1461943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8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2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87688" y="151375"/>
            <a:ext cx="1050875" cy="24094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5062" y="151375"/>
            <a:ext cx="3091706" cy="24094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9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23" y="708829"/>
            <a:ext cx="4203502" cy="1182697"/>
          </a:xfrm>
        </p:spPr>
        <p:txBody>
          <a:bodyPr anchor="b"/>
          <a:lstStyle>
            <a:lvl1pPr>
              <a:defRPr sz="2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523" y="1902715"/>
            <a:ext cx="4203502" cy="621953"/>
          </a:xfrm>
        </p:spPr>
        <p:txBody>
          <a:bodyPr/>
          <a:lstStyle>
            <a:lvl1pPr marL="0" indent="0">
              <a:buNone/>
              <a:defRPr sz="959">
                <a:solidFill>
                  <a:schemeClr val="tx1">
                    <a:tint val="75000"/>
                  </a:schemeClr>
                </a:solidFill>
              </a:defRPr>
            </a:lvl1pPr>
            <a:lvl2pPr marL="182743" indent="0">
              <a:buNone/>
              <a:defRPr sz="799">
                <a:solidFill>
                  <a:schemeClr val="tx1">
                    <a:tint val="75000"/>
                  </a:schemeClr>
                </a:solidFill>
              </a:defRPr>
            </a:lvl2pPr>
            <a:lvl3pPr marL="365486" indent="0">
              <a:buNone/>
              <a:defRPr sz="719">
                <a:solidFill>
                  <a:schemeClr val="tx1">
                    <a:tint val="75000"/>
                  </a:schemeClr>
                </a:solidFill>
              </a:defRPr>
            </a:lvl3pPr>
            <a:lvl4pPr marL="548229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0971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3714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6457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792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1943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4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062" y="756874"/>
            <a:ext cx="2071291" cy="1803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7272" y="756874"/>
            <a:ext cx="2071291" cy="1803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6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96" y="151375"/>
            <a:ext cx="4203502" cy="549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697" y="696982"/>
            <a:ext cx="2061772" cy="341580"/>
          </a:xfrm>
        </p:spPr>
        <p:txBody>
          <a:bodyPr anchor="b"/>
          <a:lstStyle>
            <a:lvl1pPr marL="0" indent="0">
              <a:buNone/>
              <a:defRPr sz="959" b="1"/>
            </a:lvl1pPr>
            <a:lvl2pPr marL="182743" indent="0">
              <a:buNone/>
              <a:defRPr sz="799" b="1"/>
            </a:lvl2pPr>
            <a:lvl3pPr marL="365486" indent="0">
              <a:buNone/>
              <a:defRPr sz="719" b="1"/>
            </a:lvl3pPr>
            <a:lvl4pPr marL="548229" indent="0">
              <a:buNone/>
              <a:defRPr sz="640" b="1"/>
            </a:lvl4pPr>
            <a:lvl5pPr marL="730971" indent="0">
              <a:buNone/>
              <a:defRPr sz="640" b="1"/>
            </a:lvl5pPr>
            <a:lvl6pPr marL="913714" indent="0">
              <a:buNone/>
              <a:defRPr sz="640" b="1"/>
            </a:lvl6pPr>
            <a:lvl7pPr marL="1096457" indent="0">
              <a:buNone/>
              <a:defRPr sz="640" b="1"/>
            </a:lvl7pPr>
            <a:lvl8pPr marL="1279200" indent="0">
              <a:buNone/>
              <a:defRPr sz="640" b="1"/>
            </a:lvl8pPr>
            <a:lvl9pPr marL="1461943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97" y="1038563"/>
            <a:ext cx="2061772" cy="152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7273" y="696982"/>
            <a:ext cx="2071925" cy="341580"/>
          </a:xfrm>
        </p:spPr>
        <p:txBody>
          <a:bodyPr anchor="b"/>
          <a:lstStyle>
            <a:lvl1pPr marL="0" indent="0">
              <a:buNone/>
              <a:defRPr sz="959" b="1"/>
            </a:lvl1pPr>
            <a:lvl2pPr marL="182743" indent="0">
              <a:buNone/>
              <a:defRPr sz="799" b="1"/>
            </a:lvl2pPr>
            <a:lvl3pPr marL="365486" indent="0">
              <a:buNone/>
              <a:defRPr sz="719" b="1"/>
            </a:lvl3pPr>
            <a:lvl4pPr marL="548229" indent="0">
              <a:buNone/>
              <a:defRPr sz="640" b="1"/>
            </a:lvl4pPr>
            <a:lvl5pPr marL="730971" indent="0">
              <a:buNone/>
              <a:defRPr sz="640" b="1"/>
            </a:lvl5pPr>
            <a:lvl6pPr marL="913714" indent="0">
              <a:buNone/>
              <a:defRPr sz="640" b="1"/>
            </a:lvl6pPr>
            <a:lvl7pPr marL="1096457" indent="0">
              <a:buNone/>
              <a:defRPr sz="640" b="1"/>
            </a:lvl7pPr>
            <a:lvl8pPr marL="1279200" indent="0">
              <a:buNone/>
              <a:defRPr sz="640" b="1"/>
            </a:lvl8pPr>
            <a:lvl9pPr marL="1461943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67273" y="1038563"/>
            <a:ext cx="2071925" cy="152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7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0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4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97" y="189548"/>
            <a:ext cx="1571871" cy="663416"/>
          </a:xfrm>
        </p:spPr>
        <p:txBody>
          <a:bodyPr anchor="b"/>
          <a:lstStyle>
            <a:lvl1pPr>
              <a:defRPr sz="12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925" y="409370"/>
            <a:ext cx="2467273" cy="2020524"/>
          </a:xfrm>
        </p:spPr>
        <p:txBody>
          <a:bodyPr/>
          <a:lstStyle>
            <a:lvl1pPr>
              <a:defRPr sz="1279"/>
            </a:lvl1pPr>
            <a:lvl2pPr>
              <a:defRPr sz="1119"/>
            </a:lvl2pPr>
            <a:lvl3pPr>
              <a:defRPr sz="959"/>
            </a:lvl3pPr>
            <a:lvl4pPr>
              <a:defRPr sz="799"/>
            </a:lvl4pPr>
            <a:lvl5pPr>
              <a:defRPr sz="799"/>
            </a:lvl5pPr>
            <a:lvl6pPr>
              <a:defRPr sz="799"/>
            </a:lvl6pPr>
            <a:lvl7pPr>
              <a:defRPr sz="799"/>
            </a:lvl7pPr>
            <a:lvl8pPr>
              <a:defRPr sz="799"/>
            </a:lvl8pPr>
            <a:lvl9pPr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697" y="852964"/>
            <a:ext cx="1571871" cy="1580221"/>
          </a:xfrm>
        </p:spPr>
        <p:txBody>
          <a:bodyPr/>
          <a:lstStyle>
            <a:lvl1pPr marL="0" indent="0">
              <a:buNone/>
              <a:defRPr sz="640"/>
            </a:lvl1pPr>
            <a:lvl2pPr marL="182743" indent="0">
              <a:buNone/>
              <a:defRPr sz="560"/>
            </a:lvl2pPr>
            <a:lvl3pPr marL="365486" indent="0">
              <a:buNone/>
              <a:defRPr sz="480"/>
            </a:lvl3pPr>
            <a:lvl4pPr marL="548229" indent="0">
              <a:buNone/>
              <a:defRPr sz="400"/>
            </a:lvl4pPr>
            <a:lvl5pPr marL="730971" indent="0">
              <a:buNone/>
              <a:defRPr sz="400"/>
            </a:lvl5pPr>
            <a:lvl6pPr marL="913714" indent="0">
              <a:buNone/>
              <a:defRPr sz="400"/>
            </a:lvl6pPr>
            <a:lvl7pPr marL="1096457" indent="0">
              <a:buNone/>
              <a:defRPr sz="400"/>
            </a:lvl7pPr>
            <a:lvl8pPr marL="1279200" indent="0">
              <a:buNone/>
              <a:defRPr sz="400"/>
            </a:lvl8pPr>
            <a:lvl9pPr marL="1461943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1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97" y="189548"/>
            <a:ext cx="1571871" cy="663416"/>
          </a:xfrm>
        </p:spPr>
        <p:txBody>
          <a:bodyPr anchor="b"/>
          <a:lstStyle>
            <a:lvl1pPr>
              <a:defRPr sz="12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71925" y="409370"/>
            <a:ext cx="2467273" cy="2020524"/>
          </a:xfrm>
        </p:spPr>
        <p:txBody>
          <a:bodyPr anchor="t"/>
          <a:lstStyle>
            <a:lvl1pPr marL="0" indent="0">
              <a:buNone/>
              <a:defRPr sz="1279"/>
            </a:lvl1pPr>
            <a:lvl2pPr marL="182743" indent="0">
              <a:buNone/>
              <a:defRPr sz="1119"/>
            </a:lvl2pPr>
            <a:lvl3pPr marL="365486" indent="0">
              <a:buNone/>
              <a:defRPr sz="959"/>
            </a:lvl3pPr>
            <a:lvl4pPr marL="548229" indent="0">
              <a:buNone/>
              <a:defRPr sz="799"/>
            </a:lvl4pPr>
            <a:lvl5pPr marL="730971" indent="0">
              <a:buNone/>
              <a:defRPr sz="799"/>
            </a:lvl5pPr>
            <a:lvl6pPr marL="913714" indent="0">
              <a:buNone/>
              <a:defRPr sz="799"/>
            </a:lvl6pPr>
            <a:lvl7pPr marL="1096457" indent="0">
              <a:buNone/>
              <a:defRPr sz="799"/>
            </a:lvl7pPr>
            <a:lvl8pPr marL="1279200" indent="0">
              <a:buNone/>
              <a:defRPr sz="799"/>
            </a:lvl8pPr>
            <a:lvl9pPr marL="1461943" indent="0">
              <a:buNone/>
              <a:defRPr sz="7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697" y="852964"/>
            <a:ext cx="1571871" cy="1580221"/>
          </a:xfrm>
        </p:spPr>
        <p:txBody>
          <a:bodyPr/>
          <a:lstStyle>
            <a:lvl1pPr marL="0" indent="0">
              <a:buNone/>
              <a:defRPr sz="640"/>
            </a:lvl1pPr>
            <a:lvl2pPr marL="182743" indent="0">
              <a:buNone/>
              <a:defRPr sz="560"/>
            </a:lvl2pPr>
            <a:lvl3pPr marL="365486" indent="0">
              <a:buNone/>
              <a:defRPr sz="480"/>
            </a:lvl3pPr>
            <a:lvl4pPr marL="548229" indent="0">
              <a:buNone/>
              <a:defRPr sz="400"/>
            </a:lvl4pPr>
            <a:lvl5pPr marL="730971" indent="0">
              <a:buNone/>
              <a:defRPr sz="400"/>
            </a:lvl5pPr>
            <a:lvl6pPr marL="913714" indent="0">
              <a:buNone/>
              <a:defRPr sz="400"/>
            </a:lvl6pPr>
            <a:lvl7pPr marL="1096457" indent="0">
              <a:buNone/>
              <a:defRPr sz="400"/>
            </a:lvl7pPr>
            <a:lvl8pPr marL="1279200" indent="0">
              <a:buNone/>
              <a:defRPr sz="400"/>
            </a:lvl8pPr>
            <a:lvl9pPr marL="1461943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4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062" y="151375"/>
            <a:ext cx="4203502" cy="549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062" y="756874"/>
            <a:ext cx="4203502" cy="1803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062" y="2635237"/>
            <a:ext cx="1096566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E8CB-4E2D-6440-BD5F-AA54D88389E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4389" y="2635237"/>
            <a:ext cx="1644848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41997" y="2635237"/>
            <a:ext cx="1096566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8A039-B0B9-C148-AB6F-43AA658F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7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486" rtl="0" eaLnBrk="1" latinLnBrk="0" hangingPunct="1">
        <a:lnSpc>
          <a:spcPct val="90000"/>
        </a:lnSpc>
        <a:spcBef>
          <a:spcPct val="0"/>
        </a:spcBef>
        <a:buNone/>
        <a:defRPr sz="17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371" indent="-91371" algn="l" defTabSz="365486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19" kern="1200">
          <a:solidFill>
            <a:schemeClr val="tx1"/>
          </a:solidFill>
          <a:latin typeface="+mn-lt"/>
          <a:ea typeface="+mn-ea"/>
          <a:cs typeface="+mn-cs"/>
        </a:defRPr>
      </a:lvl1pPr>
      <a:lvl2pPr marL="274114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59" kern="1200">
          <a:solidFill>
            <a:schemeClr val="tx1"/>
          </a:solidFill>
          <a:latin typeface="+mn-lt"/>
          <a:ea typeface="+mn-ea"/>
          <a:cs typeface="+mn-cs"/>
        </a:defRPr>
      </a:lvl2pPr>
      <a:lvl3pPr marL="456857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3pPr>
      <a:lvl4pPr marL="639600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4pPr>
      <a:lvl5pPr marL="822343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5pPr>
      <a:lvl6pPr marL="1005086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6pPr>
      <a:lvl7pPr marL="1187828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7pPr>
      <a:lvl8pPr marL="1370571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8pPr>
      <a:lvl9pPr marL="1553314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1pPr>
      <a:lvl2pPr marL="182743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2pPr>
      <a:lvl3pPr marL="365486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3pPr>
      <a:lvl4pPr marL="548229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4pPr>
      <a:lvl5pPr marL="730971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5pPr>
      <a:lvl6pPr marL="913714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6pPr>
      <a:lvl7pPr marL="1096457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7pPr>
      <a:lvl8pPr marL="1279200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8pPr>
      <a:lvl9pPr marL="1461943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621B57-FB2C-D444-89A6-4BB12F6CB7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9" y="0"/>
            <a:ext cx="4877106" cy="284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99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Creative Services</cp:lastModifiedBy>
  <cp:revision>5</cp:revision>
  <dcterms:created xsi:type="dcterms:W3CDTF">2022-01-27T16:25:25Z</dcterms:created>
  <dcterms:modified xsi:type="dcterms:W3CDTF">2022-07-20T15:54:13Z</dcterms:modified>
</cp:coreProperties>
</file>