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050088" cy="4343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203" d="100"/>
          <a:sy n="203" d="100"/>
        </p:scale>
        <p:origin x="88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261" y="710830"/>
            <a:ext cx="5287566" cy="1512147"/>
          </a:xfrm>
        </p:spPr>
        <p:txBody>
          <a:bodyPr anchor="b"/>
          <a:lstStyle>
            <a:lvl1pPr algn="ctr">
              <a:defRPr sz="34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1261" y="2281291"/>
            <a:ext cx="5287566" cy="1048649"/>
          </a:xfrm>
        </p:spPr>
        <p:txBody>
          <a:bodyPr/>
          <a:lstStyle>
            <a:lvl1pPr marL="0" indent="0" algn="ctr">
              <a:buNone/>
              <a:defRPr sz="1388"/>
            </a:lvl1pPr>
            <a:lvl2pPr marL="264399" indent="0" algn="ctr">
              <a:buNone/>
              <a:defRPr sz="1157"/>
            </a:lvl2pPr>
            <a:lvl3pPr marL="528798" indent="0" algn="ctr">
              <a:buNone/>
              <a:defRPr sz="1041"/>
            </a:lvl3pPr>
            <a:lvl4pPr marL="793196" indent="0" algn="ctr">
              <a:buNone/>
              <a:defRPr sz="925"/>
            </a:lvl4pPr>
            <a:lvl5pPr marL="1057595" indent="0" algn="ctr">
              <a:buNone/>
              <a:defRPr sz="925"/>
            </a:lvl5pPr>
            <a:lvl6pPr marL="1321994" indent="0" algn="ctr">
              <a:buNone/>
              <a:defRPr sz="925"/>
            </a:lvl6pPr>
            <a:lvl7pPr marL="1586393" indent="0" algn="ctr">
              <a:buNone/>
              <a:defRPr sz="925"/>
            </a:lvl7pPr>
            <a:lvl8pPr marL="1850791" indent="0" algn="ctr">
              <a:buNone/>
              <a:defRPr sz="925"/>
            </a:lvl8pPr>
            <a:lvl9pPr marL="2115190" indent="0" algn="ctr">
              <a:buNone/>
              <a:defRPr sz="92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D81D-5202-2940-AC52-FEB236475D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427E-19A5-434E-8041-DA68A62C0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3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D81D-5202-2940-AC52-FEB236475D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427E-19A5-434E-8041-DA68A62C0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0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45219" y="231246"/>
            <a:ext cx="1520175" cy="368083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4693" y="231246"/>
            <a:ext cx="4472400" cy="36808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D81D-5202-2940-AC52-FEB236475D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427E-19A5-434E-8041-DA68A62C0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0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D81D-5202-2940-AC52-FEB236475D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427E-19A5-434E-8041-DA68A62C0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6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22" y="1082835"/>
            <a:ext cx="6080701" cy="1806733"/>
          </a:xfrm>
        </p:spPr>
        <p:txBody>
          <a:bodyPr anchor="b"/>
          <a:lstStyle>
            <a:lvl1pPr>
              <a:defRPr sz="34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22" y="2906660"/>
            <a:ext cx="6080701" cy="950118"/>
          </a:xfrm>
        </p:spPr>
        <p:txBody>
          <a:bodyPr/>
          <a:lstStyle>
            <a:lvl1pPr marL="0" indent="0">
              <a:buNone/>
              <a:defRPr sz="1388">
                <a:solidFill>
                  <a:schemeClr val="tx1">
                    <a:tint val="75000"/>
                  </a:schemeClr>
                </a:solidFill>
              </a:defRPr>
            </a:lvl1pPr>
            <a:lvl2pPr marL="26439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2pPr>
            <a:lvl3pPr marL="528798" indent="0">
              <a:buNone/>
              <a:defRPr sz="1041">
                <a:solidFill>
                  <a:schemeClr val="tx1">
                    <a:tint val="75000"/>
                  </a:schemeClr>
                </a:solidFill>
              </a:defRPr>
            </a:lvl3pPr>
            <a:lvl4pPr marL="793196" indent="0">
              <a:buNone/>
              <a:defRPr sz="925">
                <a:solidFill>
                  <a:schemeClr val="tx1">
                    <a:tint val="75000"/>
                  </a:schemeClr>
                </a:solidFill>
              </a:defRPr>
            </a:lvl4pPr>
            <a:lvl5pPr marL="1057595" indent="0">
              <a:buNone/>
              <a:defRPr sz="925">
                <a:solidFill>
                  <a:schemeClr val="tx1">
                    <a:tint val="75000"/>
                  </a:schemeClr>
                </a:solidFill>
              </a:defRPr>
            </a:lvl5pPr>
            <a:lvl6pPr marL="1321994" indent="0">
              <a:buNone/>
              <a:defRPr sz="925">
                <a:solidFill>
                  <a:schemeClr val="tx1">
                    <a:tint val="75000"/>
                  </a:schemeClr>
                </a:solidFill>
              </a:defRPr>
            </a:lvl6pPr>
            <a:lvl7pPr marL="1586393" indent="0">
              <a:buNone/>
              <a:defRPr sz="925">
                <a:solidFill>
                  <a:schemeClr val="tx1">
                    <a:tint val="75000"/>
                  </a:schemeClr>
                </a:solidFill>
              </a:defRPr>
            </a:lvl7pPr>
            <a:lvl8pPr marL="1850791" indent="0">
              <a:buNone/>
              <a:defRPr sz="925">
                <a:solidFill>
                  <a:schemeClr val="tx1">
                    <a:tint val="75000"/>
                  </a:schemeClr>
                </a:solidFill>
              </a:defRPr>
            </a:lvl8pPr>
            <a:lvl9pPr marL="2115190" indent="0">
              <a:buNone/>
              <a:defRPr sz="9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D81D-5202-2940-AC52-FEB236475D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427E-19A5-434E-8041-DA68A62C0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9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694" y="1156229"/>
            <a:ext cx="2996287" cy="27558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9107" y="1156229"/>
            <a:ext cx="2996287" cy="27558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D81D-5202-2940-AC52-FEB236475D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427E-19A5-434E-8041-DA68A62C0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1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612" y="231246"/>
            <a:ext cx="6080701" cy="8395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612" y="1064737"/>
            <a:ext cx="2982517" cy="521811"/>
          </a:xfrm>
        </p:spPr>
        <p:txBody>
          <a:bodyPr anchor="b"/>
          <a:lstStyle>
            <a:lvl1pPr marL="0" indent="0">
              <a:buNone/>
              <a:defRPr sz="1388" b="1"/>
            </a:lvl1pPr>
            <a:lvl2pPr marL="264399" indent="0">
              <a:buNone/>
              <a:defRPr sz="1157" b="1"/>
            </a:lvl2pPr>
            <a:lvl3pPr marL="528798" indent="0">
              <a:buNone/>
              <a:defRPr sz="1041" b="1"/>
            </a:lvl3pPr>
            <a:lvl4pPr marL="793196" indent="0">
              <a:buNone/>
              <a:defRPr sz="925" b="1"/>
            </a:lvl4pPr>
            <a:lvl5pPr marL="1057595" indent="0">
              <a:buNone/>
              <a:defRPr sz="925" b="1"/>
            </a:lvl5pPr>
            <a:lvl6pPr marL="1321994" indent="0">
              <a:buNone/>
              <a:defRPr sz="925" b="1"/>
            </a:lvl6pPr>
            <a:lvl7pPr marL="1586393" indent="0">
              <a:buNone/>
              <a:defRPr sz="925" b="1"/>
            </a:lvl7pPr>
            <a:lvl8pPr marL="1850791" indent="0">
              <a:buNone/>
              <a:defRPr sz="925" b="1"/>
            </a:lvl8pPr>
            <a:lvl9pPr marL="2115190" indent="0">
              <a:buNone/>
              <a:defRPr sz="9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2" y="1586548"/>
            <a:ext cx="2982517" cy="2333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9107" y="1064737"/>
            <a:ext cx="2997206" cy="521811"/>
          </a:xfrm>
        </p:spPr>
        <p:txBody>
          <a:bodyPr anchor="b"/>
          <a:lstStyle>
            <a:lvl1pPr marL="0" indent="0">
              <a:buNone/>
              <a:defRPr sz="1388" b="1"/>
            </a:lvl1pPr>
            <a:lvl2pPr marL="264399" indent="0">
              <a:buNone/>
              <a:defRPr sz="1157" b="1"/>
            </a:lvl2pPr>
            <a:lvl3pPr marL="528798" indent="0">
              <a:buNone/>
              <a:defRPr sz="1041" b="1"/>
            </a:lvl3pPr>
            <a:lvl4pPr marL="793196" indent="0">
              <a:buNone/>
              <a:defRPr sz="925" b="1"/>
            </a:lvl4pPr>
            <a:lvl5pPr marL="1057595" indent="0">
              <a:buNone/>
              <a:defRPr sz="925" b="1"/>
            </a:lvl5pPr>
            <a:lvl6pPr marL="1321994" indent="0">
              <a:buNone/>
              <a:defRPr sz="925" b="1"/>
            </a:lvl6pPr>
            <a:lvl7pPr marL="1586393" indent="0">
              <a:buNone/>
              <a:defRPr sz="925" b="1"/>
            </a:lvl7pPr>
            <a:lvl8pPr marL="1850791" indent="0">
              <a:buNone/>
              <a:defRPr sz="925" b="1"/>
            </a:lvl8pPr>
            <a:lvl9pPr marL="2115190" indent="0">
              <a:buNone/>
              <a:defRPr sz="9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9107" y="1586548"/>
            <a:ext cx="2997206" cy="2333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D81D-5202-2940-AC52-FEB236475D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427E-19A5-434E-8041-DA68A62C0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0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D81D-5202-2940-AC52-FEB236475D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427E-19A5-434E-8041-DA68A62C0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6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D81D-5202-2940-AC52-FEB236475D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427E-19A5-434E-8041-DA68A62C0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1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612" y="289560"/>
            <a:ext cx="2273837" cy="1013460"/>
          </a:xfrm>
        </p:spPr>
        <p:txBody>
          <a:bodyPr anchor="b"/>
          <a:lstStyle>
            <a:lvl1pPr>
              <a:defRPr sz="18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7206" y="625370"/>
            <a:ext cx="3569107" cy="3086629"/>
          </a:xfrm>
        </p:spPr>
        <p:txBody>
          <a:bodyPr/>
          <a:lstStyle>
            <a:lvl1pPr>
              <a:defRPr sz="1851"/>
            </a:lvl1pPr>
            <a:lvl2pPr>
              <a:defRPr sz="1619"/>
            </a:lvl2pPr>
            <a:lvl3pPr>
              <a:defRPr sz="1388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612" y="1303020"/>
            <a:ext cx="2273837" cy="2414006"/>
          </a:xfrm>
        </p:spPr>
        <p:txBody>
          <a:bodyPr/>
          <a:lstStyle>
            <a:lvl1pPr marL="0" indent="0">
              <a:buNone/>
              <a:defRPr sz="925"/>
            </a:lvl1pPr>
            <a:lvl2pPr marL="264399" indent="0">
              <a:buNone/>
              <a:defRPr sz="810"/>
            </a:lvl2pPr>
            <a:lvl3pPr marL="528798" indent="0">
              <a:buNone/>
              <a:defRPr sz="694"/>
            </a:lvl3pPr>
            <a:lvl4pPr marL="793196" indent="0">
              <a:buNone/>
              <a:defRPr sz="578"/>
            </a:lvl4pPr>
            <a:lvl5pPr marL="1057595" indent="0">
              <a:buNone/>
              <a:defRPr sz="578"/>
            </a:lvl5pPr>
            <a:lvl6pPr marL="1321994" indent="0">
              <a:buNone/>
              <a:defRPr sz="578"/>
            </a:lvl6pPr>
            <a:lvl7pPr marL="1586393" indent="0">
              <a:buNone/>
              <a:defRPr sz="578"/>
            </a:lvl7pPr>
            <a:lvl8pPr marL="1850791" indent="0">
              <a:buNone/>
              <a:defRPr sz="578"/>
            </a:lvl8pPr>
            <a:lvl9pPr marL="2115190" indent="0">
              <a:buNone/>
              <a:defRPr sz="5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D81D-5202-2940-AC52-FEB236475D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427E-19A5-434E-8041-DA68A62C0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5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612" y="289560"/>
            <a:ext cx="2273837" cy="1013460"/>
          </a:xfrm>
        </p:spPr>
        <p:txBody>
          <a:bodyPr anchor="b"/>
          <a:lstStyle>
            <a:lvl1pPr>
              <a:defRPr sz="18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97206" y="625370"/>
            <a:ext cx="3569107" cy="3086629"/>
          </a:xfrm>
        </p:spPr>
        <p:txBody>
          <a:bodyPr anchor="t"/>
          <a:lstStyle>
            <a:lvl1pPr marL="0" indent="0">
              <a:buNone/>
              <a:defRPr sz="1851"/>
            </a:lvl1pPr>
            <a:lvl2pPr marL="264399" indent="0">
              <a:buNone/>
              <a:defRPr sz="1619"/>
            </a:lvl2pPr>
            <a:lvl3pPr marL="528798" indent="0">
              <a:buNone/>
              <a:defRPr sz="1388"/>
            </a:lvl3pPr>
            <a:lvl4pPr marL="793196" indent="0">
              <a:buNone/>
              <a:defRPr sz="1157"/>
            </a:lvl4pPr>
            <a:lvl5pPr marL="1057595" indent="0">
              <a:buNone/>
              <a:defRPr sz="1157"/>
            </a:lvl5pPr>
            <a:lvl6pPr marL="1321994" indent="0">
              <a:buNone/>
              <a:defRPr sz="1157"/>
            </a:lvl6pPr>
            <a:lvl7pPr marL="1586393" indent="0">
              <a:buNone/>
              <a:defRPr sz="1157"/>
            </a:lvl7pPr>
            <a:lvl8pPr marL="1850791" indent="0">
              <a:buNone/>
              <a:defRPr sz="1157"/>
            </a:lvl8pPr>
            <a:lvl9pPr marL="2115190" indent="0">
              <a:buNone/>
              <a:defRPr sz="115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612" y="1303020"/>
            <a:ext cx="2273837" cy="2414006"/>
          </a:xfrm>
        </p:spPr>
        <p:txBody>
          <a:bodyPr/>
          <a:lstStyle>
            <a:lvl1pPr marL="0" indent="0">
              <a:buNone/>
              <a:defRPr sz="925"/>
            </a:lvl1pPr>
            <a:lvl2pPr marL="264399" indent="0">
              <a:buNone/>
              <a:defRPr sz="810"/>
            </a:lvl2pPr>
            <a:lvl3pPr marL="528798" indent="0">
              <a:buNone/>
              <a:defRPr sz="694"/>
            </a:lvl3pPr>
            <a:lvl4pPr marL="793196" indent="0">
              <a:buNone/>
              <a:defRPr sz="578"/>
            </a:lvl4pPr>
            <a:lvl5pPr marL="1057595" indent="0">
              <a:buNone/>
              <a:defRPr sz="578"/>
            </a:lvl5pPr>
            <a:lvl6pPr marL="1321994" indent="0">
              <a:buNone/>
              <a:defRPr sz="578"/>
            </a:lvl6pPr>
            <a:lvl7pPr marL="1586393" indent="0">
              <a:buNone/>
              <a:defRPr sz="578"/>
            </a:lvl7pPr>
            <a:lvl8pPr marL="1850791" indent="0">
              <a:buNone/>
              <a:defRPr sz="578"/>
            </a:lvl8pPr>
            <a:lvl9pPr marL="2115190" indent="0">
              <a:buNone/>
              <a:defRPr sz="5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D81D-5202-2940-AC52-FEB236475D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6427E-19A5-434E-8041-DA68A62C0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694" y="231246"/>
            <a:ext cx="6080701" cy="839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694" y="1156229"/>
            <a:ext cx="6080701" cy="2755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4693" y="4025689"/>
            <a:ext cx="1586270" cy="231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1D81D-5202-2940-AC52-FEB236475D3F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5342" y="4025689"/>
            <a:ext cx="2379405" cy="231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9125" y="4025689"/>
            <a:ext cx="1586270" cy="231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6427E-19A5-434E-8041-DA68A62C0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28798" rtl="0" eaLnBrk="1" latinLnBrk="0" hangingPunct="1">
        <a:lnSpc>
          <a:spcPct val="90000"/>
        </a:lnSpc>
        <a:spcBef>
          <a:spcPct val="0"/>
        </a:spcBef>
        <a:buNone/>
        <a:defRPr sz="25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2199" indent="-132199" algn="l" defTabSz="528798" rtl="0" eaLnBrk="1" latinLnBrk="0" hangingPunct="1">
        <a:lnSpc>
          <a:spcPct val="90000"/>
        </a:lnSpc>
        <a:spcBef>
          <a:spcPts val="578"/>
        </a:spcBef>
        <a:buFont typeface="Arial" panose="020B0604020202020204" pitchFamily="34" charset="0"/>
        <a:buChar char="•"/>
        <a:defRPr sz="1619" kern="1200">
          <a:solidFill>
            <a:schemeClr val="tx1"/>
          </a:solidFill>
          <a:latin typeface="+mn-lt"/>
          <a:ea typeface="+mn-ea"/>
          <a:cs typeface="+mn-cs"/>
        </a:defRPr>
      </a:lvl1pPr>
      <a:lvl2pPr marL="396598" indent="-132199" algn="l" defTabSz="528798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388" kern="1200">
          <a:solidFill>
            <a:schemeClr val="tx1"/>
          </a:solidFill>
          <a:latin typeface="+mn-lt"/>
          <a:ea typeface="+mn-ea"/>
          <a:cs typeface="+mn-cs"/>
        </a:defRPr>
      </a:lvl2pPr>
      <a:lvl3pPr marL="660997" indent="-132199" algn="l" defTabSz="528798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157" kern="1200">
          <a:solidFill>
            <a:schemeClr val="tx1"/>
          </a:solidFill>
          <a:latin typeface="+mn-lt"/>
          <a:ea typeface="+mn-ea"/>
          <a:cs typeface="+mn-cs"/>
        </a:defRPr>
      </a:lvl3pPr>
      <a:lvl4pPr marL="925396" indent="-132199" algn="l" defTabSz="528798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041" kern="1200">
          <a:solidFill>
            <a:schemeClr val="tx1"/>
          </a:solidFill>
          <a:latin typeface="+mn-lt"/>
          <a:ea typeface="+mn-ea"/>
          <a:cs typeface="+mn-cs"/>
        </a:defRPr>
      </a:lvl4pPr>
      <a:lvl5pPr marL="1189794" indent="-132199" algn="l" defTabSz="528798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041" kern="1200">
          <a:solidFill>
            <a:schemeClr val="tx1"/>
          </a:solidFill>
          <a:latin typeface="+mn-lt"/>
          <a:ea typeface="+mn-ea"/>
          <a:cs typeface="+mn-cs"/>
        </a:defRPr>
      </a:lvl5pPr>
      <a:lvl6pPr marL="1454193" indent="-132199" algn="l" defTabSz="528798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041" kern="1200">
          <a:solidFill>
            <a:schemeClr val="tx1"/>
          </a:solidFill>
          <a:latin typeface="+mn-lt"/>
          <a:ea typeface="+mn-ea"/>
          <a:cs typeface="+mn-cs"/>
        </a:defRPr>
      </a:lvl6pPr>
      <a:lvl7pPr marL="1718592" indent="-132199" algn="l" defTabSz="528798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041" kern="1200">
          <a:solidFill>
            <a:schemeClr val="tx1"/>
          </a:solidFill>
          <a:latin typeface="+mn-lt"/>
          <a:ea typeface="+mn-ea"/>
          <a:cs typeface="+mn-cs"/>
        </a:defRPr>
      </a:lvl7pPr>
      <a:lvl8pPr marL="1982991" indent="-132199" algn="l" defTabSz="528798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041" kern="1200">
          <a:solidFill>
            <a:schemeClr val="tx1"/>
          </a:solidFill>
          <a:latin typeface="+mn-lt"/>
          <a:ea typeface="+mn-ea"/>
          <a:cs typeface="+mn-cs"/>
        </a:defRPr>
      </a:lvl8pPr>
      <a:lvl9pPr marL="2247389" indent="-132199" algn="l" defTabSz="528798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0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8798" rtl="0" eaLnBrk="1" latinLnBrk="0" hangingPunct="1">
        <a:defRPr sz="1041" kern="1200">
          <a:solidFill>
            <a:schemeClr val="tx1"/>
          </a:solidFill>
          <a:latin typeface="+mn-lt"/>
          <a:ea typeface="+mn-ea"/>
          <a:cs typeface="+mn-cs"/>
        </a:defRPr>
      </a:lvl1pPr>
      <a:lvl2pPr marL="264399" algn="l" defTabSz="528798" rtl="0" eaLnBrk="1" latinLnBrk="0" hangingPunct="1">
        <a:defRPr sz="1041" kern="1200">
          <a:solidFill>
            <a:schemeClr val="tx1"/>
          </a:solidFill>
          <a:latin typeface="+mn-lt"/>
          <a:ea typeface="+mn-ea"/>
          <a:cs typeface="+mn-cs"/>
        </a:defRPr>
      </a:lvl2pPr>
      <a:lvl3pPr marL="528798" algn="l" defTabSz="528798" rtl="0" eaLnBrk="1" latinLnBrk="0" hangingPunct="1">
        <a:defRPr sz="1041" kern="1200">
          <a:solidFill>
            <a:schemeClr val="tx1"/>
          </a:solidFill>
          <a:latin typeface="+mn-lt"/>
          <a:ea typeface="+mn-ea"/>
          <a:cs typeface="+mn-cs"/>
        </a:defRPr>
      </a:lvl3pPr>
      <a:lvl4pPr marL="793196" algn="l" defTabSz="528798" rtl="0" eaLnBrk="1" latinLnBrk="0" hangingPunct="1">
        <a:defRPr sz="1041" kern="1200">
          <a:solidFill>
            <a:schemeClr val="tx1"/>
          </a:solidFill>
          <a:latin typeface="+mn-lt"/>
          <a:ea typeface="+mn-ea"/>
          <a:cs typeface="+mn-cs"/>
        </a:defRPr>
      </a:lvl4pPr>
      <a:lvl5pPr marL="1057595" algn="l" defTabSz="528798" rtl="0" eaLnBrk="1" latinLnBrk="0" hangingPunct="1">
        <a:defRPr sz="1041" kern="1200">
          <a:solidFill>
            <a:schemeClr val="tx1"/>
          </a:solidFill>
          <a:latin typeface="+mn-lt"/>
          <a:ea typeface="+mn-ea"/>
          <a:cs typeface="+mn-cs"/>
        </a:defRPr>
      </a:lvl5pPr>
      <a:lvl6pPr marL="1321994" algn="l" defTabSz="528798" rtl="0" eaLnBrk="1" latinLnBrk="0" hangingPunct="1">
        <a:defRPr sz="1041" kern="1200">
          <a:solidFill>
            <a:schemeClr val="tx1"/>
          </a:solidFill>
          <a:latin typeface="+mn-lt"/>
          <a:ea typeface="+mn-ea"/>
          <a:cs typeface="+mn-cs"/>
        </a:defRPr>
      </a:lvl6pPr>
      <a:lvl7pPr marL="1586393" algn="l" defTabSz="528798" rtl="0" eaLnBrk="1" latinLnBrk="0" hangingPunct="1">
        <a:defRPr sz="1041" kern="1200">
          <a:solidFill>
            <a:schemeClr val="tx1"/>
          </a:solidFill>
          <a:latin typeface="+mn-lt"/>
          <a:ea typeface="+mn-ea"/>
          <a:cs typeface="+mn-cs"/>
        </a:defRPr>
      </a:lvl7pPr>
      <a:lvl8pPr marL="1850791" algn="l" defTabSz="528798" rtl="0" eaLnBrk="1" latinLnBrk="0" hangingPunct="1">
        <a:defRPr sz="1041" kern="1200">
          <a:solidFill>
            <a:schemeClr val="tx1"/>
          </a:solidFill>
          <a:latin typeface="+mn-lt"/>
          <a:ea typeface="+mn-ea"/>
          <a:cs typeface="+mn-cs"/>
        </a:defRPr>
      </a:lvl8pPr>
      <a:lvl9pPr marL="2115190" algn="l" defTabSz="528798" rtl="0" eaLnBrk="1" latinLnBrk="0" hangingPunct="1">
        <a:defRPr sz="10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A75091-75A7-3840-B5E0-14BB0FAAB9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565"/>
            <a:ext cx="7056351" cy="434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675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Matt Swank</cp:lastModifiedBy>
  <cp:revision>5</cp:revision>
  <dcterms:created xsi:type="dcterms:W3CDTF">2022-01-27T16:34:09Z</dcterms:created>
  <dcterms:modified xsi:type="dcterms:W3CDTF">2022-07-20T20:17:51Z</dcterms:modified>
</cp:coreProperties>
</file>