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003213" cy="9756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90" d="100"/>
          <a:sy n="90" d="100"/>
        </p:scale>
        <p:origin x="1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241" y="1596769"/>
            <a:ext cx="11052731" cy="3396803"/>
          </a:xfrm>
        </p:spPr>
        <p:txBody>
          <a:bodyPr anchor="b"/>
          <a:lstStyle>
            <a:lvl1pPr algn="ctr"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02" y="5124566"/>
            <a:ext cx="9752410" cy="2355628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138" indent="0" algn="ctr">
              <a:buNone/>
              <a:defRPr sz="2844"/>
            </a:lvl2pPr>
            <a:lvl3pPr marL="1300277" indent="0" algn="ctr">
              <a:buNone/>
              <a:defRPr sz="2560"/>
            </a:lvl3pPr>
            <a:lvl4pPr marL="1950415" indent="0" algn="ctr">
              <a:buNone/>
              <a:defRPr sz="2275"/>
            </a:lvl4pPr>
            <a:lvl5pPr marL="2600554" indent="0" algn="ctr">
              <a:buNone/>
              <a:defRPr sz="2275"/>
            </a:lvl5pPr>
            <a:lvl6pPr marL="3250692" indent="0" algn="ctr">
              <a:buNone/>
              <a:defRPr sz="2275"/>
            </a:lvl6pPr>
            <a:lvl7pPr marL="3900830" indent="0" algn="ctr">
              <a:buNone/>
              <a:defRPr sz="2275"/>
            </a:lvl7pPr>
            <a:lvl8pPr marL="4550969" indent="0" algn="ctr">
              <a:buNone/>
              <a:defRPr sz="2275"/>
            </a:lvl8pPr>
            <a:lvl9pPr marL="5201107" indent="0" algn="ctr">
              <a:buNone/>
              <a:defRPr sz="227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8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6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5425" y="519458"/>
            <a:ext cx="2803818" cy="8268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972" y="519458"/>
            <a:ext cx="8248913" cy="82684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9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199" y="2432421"/>
            <a:ext cx="11215271" cy="4058547"/>
          </a:xfrm>
        </p:spPr>
        <p:txBody>
          <a:bodyPr anchor="b"/>
          <a:lstStyle>
            <a:lvl1pPr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199" y="6529363"/>
            <a:ext cx="11215271" cy="2134294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/>
                </a:solidFill>
              </a:defRPr>
            </a:lvl1pPr>
            <a:lvl2pPr marL="65013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277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415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4pPr>
            <a:lvl5pPr marL="2600554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5pPr>
            <a:lvl6pPr marL="3250692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6pPr>
            <a:lvl7pPr marL="3900830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7pPr>
            <a:lvl8pPr marL="4550969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8pPr>
            <a:lvl9pPr marL="5201107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0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971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2876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3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5" y="519460"/>
            <a:ext cx="11215271" cy="1885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666" y="2391766"/>
            <a:ext cx="5500968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666" y="3563933"/>
            <a:ext cx="5500968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2877" y="2391766"/>
            <a:ext cx="5528059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2877" y="3563933"/>
            <a:ext cx="5528059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8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059" y="1404797"/>
            <a:ext cx="6582877" cy="6933634"/>
          </a:xfrm>
        </p:spPr>
        <p:txBody>
          <a:bodyPr/>
          <a:lstStyle>
            <a:lvl1pPr>
              <a:defRPr sz="4550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5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059" y="1404797"/>
            <a:ext cx="6582877" cy="6933634"/>
          </a:xfrm>
        </p:spPr>
        <p:txBody>
          <a:bodyPr anchor="t"/>
          <a:lstStyle>
            <a:lvl1pPr marL="0" indent="0">
              <a:buNone/>
              <a:defRPr sz="4550"/>
            </a:lvl1pPr>
            <a:lvl2pPr marL="650138" indent="0">
              <a:buNone/>
              <a:defRPr sz="3982"/>
            </a:lvl2pPr>
            <a:lvl3pPr marL="1300277" indent="0">
              <a:buNone/>
              <a:defRPr sz="3413"/>
            </a:lvl3pPr>
            <a:lvl4pPr marL="1950415" indent="0">
              <a:buNone/>
              <a:defRPr sz="2844"/>
            </a:lvl4pPr>
            <a:lvl5pPr marL="2600554" indent="0">
              <a:buNone/>
              <a:defRPr sz="2844"/>
            </a:lvl5pPr>
            <a:lvl6pPr marL="3250692" indent="0">
              <a:buNone/>
              <a:defRPr sz="2844"/>
            </a:lvl6pPr>
            <a:lvl7pPr marL="3900830" indent="0">
              <a:buNone/>
              <a:defRPr sz="2844"/>
            </a:lvl7pPr>
            <a:lvl8pPr marL="4550969" indent="0">
              <a:buNone/>
              <a:defRPr sz="2844"/>
            </a:lvl8pPr>
            <a:lvl9pPr marL="5201107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2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971" y="519460"/>
            <a:ext cx="11215271" cy="188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971" y="2597290"/>
            <a:ext cx="11215271" cy="6190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71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A9A92-38E9-A743-9622-A013ECB82ACC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315" y="9043087"/>
            <a:ext cx="4388584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3519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00277" rtl="0" eaLnBrk="1" latinLnBrk="0" hangingPunct="1">
        <a:lnSpc>
          <a:spcPct val="90000"/>
        </a:lnSpc>
        <a:spcBef>
          <a:spcPct val="0"/>
        </a:spcBef>
        <a:buNone/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069" indent="-325069" algn="l" defTabSz="1300277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20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F59000-A6A7-0743-BC5D-6028EB33D74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1" y="2182"/>
            <a:ext cx="13003212" cy="975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91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Student Affairs Creative Services</cp:lastModifiedBy>
  <cp:revision>4</cp:revision>
  <dcterms:created xsi:type="dcterms:W3CDTF">2022-01-27T17:29:32Z</dcterms:created>
  <dcterms:modified xsi:type="dcterms:W3CDTF">2022-07-20T15:41:52Z</dcterms:modified>
</cp:coreProperties>
</file>