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64" d="100"/>
          <a:sy n="64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5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5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2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3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4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0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7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3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5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DF5869-AEFF-1A42-B691-CBBCFD1E21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366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21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Student Affairs Creative Services</cp:lastModifiedBy>
  <cp:revision>5</cp:revision>
  <dcterms:created xsi:type="dcterms:W3CDTF">2022-01-27T17:33:15Z</dcterms:created>
  <dcterms:modified xsi:type="dcterms:W3CDTF">2022-07-20T15:46:57Z</dcterms:modified>
</cp:coreProperties>
</file>