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3F49-DB92-174F-B403-0CFCC5E4DE9E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DF5869-AEFF-1A42-B691-CBBCFD1E21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4513" y="0"/>
            <a:ext cx="24401687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6</cp:revision>
  <dcterms:created xsi:type="dcterms:W3CDTF">2022-01-27T17:33:15Z</dcterms:created>
  <dcterms:modified xsi:type="dcterms:W3CDTF">2022-07-20T20:18:25Z</dcterms:modified>
</cp:coreProperties>
</file>