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10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7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8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AA961-C04B-9241-B277-E53DF3EF0D1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9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D802C6-F386-5748-A694-7F9FD60757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53" y="2509"/>
            <a:ext cx="19499117" cy="1211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Creative Services</cp:lastModifiedBy>
  <cp:revision>4</cp:revision>
  <dcterms:created xsi:type="dcterms:W3CDTF">2022-01-27T17:40:29Z</dcterms:created>
  <dcterms:modified xsi:type="dcterms:W3CDTF">2022-07-20T15:50:02Z</dcterms:modified>
</cp:coreProperties>
</file>