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1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F59000-A6A7-0743-BC5D-6028EB33D7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2182"/>
            <a:ext cx="13003212" cy="975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Creative Services</cp:lastModifiedBy>
  <cp:revision>4</cp:revision>
  <dcterms:created xsi:type="dcterms:W3CDTF">2022-01-27T17:29:32Z</dcterms:created>
  <dcterms:modified xsi:type="dcterms:W3CDTF">2022-07-20T15:42:39Z</dcterms:modified>
</cp:coreProperties>
</file>