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8288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64" d="100"/>
          <a:sy n="64" d="100"/>
        </p:scale>
        <p:origin x="17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244726"/>
            <a:ext cx="155448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7204076"/>
            <a:ext cx="13716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5987-D339-164D-A698-AD0B64924DF0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BED1-E54C-2E43-BFBF-B63368FA4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54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5987-D339-164D-A698-AD0B64924DF0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BED1-E54C-2E43-BFBF-B63368FA4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20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1" y="730250"/>
            <a:ext cx="394335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1" y="730250"/>
            <a:ext cx="1160145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5987-D339-164D-A698-AD0B64924DF0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BED1-E54C-2E43-BFBF-B63368FA4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3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5987-D339-164D-A698-AD0B64924DF0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BED1-E54C-2E43-BFBF-B63368FA4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24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6" y="3419479"/>
            <a:ext cx="157734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6" y="9178929"/>
            <a:ext cx="157734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/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5987-D339-164D-A698-AD0B64924DF0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BED1-E54C-2E43-BFBF-B63368FA4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458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3651250"/>
            <a:ext cx="77724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3651250"/>
            <a:ext cx="77724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5987-D339-164D-A698-AD0B64924DF0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BED1-E54C-2E43-BFBF-B63368FA4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252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730253"/>
            <a:ext cx="157734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4" y="3362326"/>
            <a:ext cx="7736680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4" y="5010150"/>
            <a:ext cx="7736680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1" y="3362326"/>
            <a:ext cx="7774782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1" y="5010150"/>
            <a:ext cx="7774782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5987-D339-164D-A698-AD0B64924DF0}" type="datetimeFigureOut">
              <a:rPr lang="en-US" smtClean="0"/>
              <a:t>7/20/22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BED1-E54C-2E43-BFBF-B63368FA4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64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5987-D339-164D-A698-AD0B64924DF0}" type="datetimeFigureOut">
              <a:rPr lang="en-US" smtClean="0"/>
              <a:t>7/20/22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BED1-E54C-2E43-BFBF-B63368FA4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45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5987-D339-164D-A698-AD0B64924DF0}" type="datetimeFigureOut">
              <a:rPr lang="en-US" smtClean="0"/>
              <a:t>7/20/22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BED1-E54C-2E43-BFBF-B63368FA4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43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914400"/>
            <a:ext cx="5898356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974853"/>
            <a:ext cx="92583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2" y="4114800"/>
            <a:ext cx="5898356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5987-D339-164D-A698-AD0B64924DF0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BED1-E54C-2E43-BFBF-B63368FA4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26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914400"/>
            <a:ext cx="5898356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974853"/>
            <a:ext cx="92583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2" y="4114800"/>
            <a:ext cx="5898356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B5987-D339-164D-A698-AD0B64924DF0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BED1-E54C-2E43-BFBF-B63368FA4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66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730253"/>
            <a:ext cx="157734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3651250"/>
            <a:ext cx="157734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12712703"/>
            <a:ext cx="41148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B5987-D339-164D-A698-AD0B64924DF0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12712703"/>
            <a:ext cx="61722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12712703"/>
            <a:ext cx="41148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FBED1-E54C-2E43-BFBF-B63368FA4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52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30C5DAF-FDC5-1147-B13F-57818D7B1CB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8288000" cy="137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76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 Affairs Publications</dc:creator>
  <cp:lastModifiedBy>Matt Swank</cp:lastModifiedBy>
  <cp:revision>5</cp:revision>
  <dcterms:created xsi:type="dcterms:W3CDTF">2022-01-27T17:43:26Z</dcterms:created>
  <dcterms:modified xsi:type="dcterms:W3CDTF">2022-07-20T20:22:09Z</dcterms:modified>
</cp:coreProperties>
</file>