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8288000" cy="1371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 snapToObjects="1">
      <p:cViewPr varScale="1">
        <p:scale>
          <a:sx n="64" d="100"/>
          <a:sy n="64" d="100"/>
        </p:scale>
        <p:origin x="170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2244726"/>
            <a:ext cx="15544800" cy="4775200"/>
          </a:xfrm>
        </p:spPr>
        <p:txBody>
          <a:bodyPr anchor="b"/>
          <a:lstStyle>
            <a:lvl1pPr algn="ctr">
              <a:defRPr sz="1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7204076"/>
            <a:ext cx="13716000" cy="3311524"/>
          </a:xfrm>
        </p:spPr>
        <p:txBody>
          <a:bodyPr/>
          <a:lstStyle>
            <a:lvl1pPr marL="0" indent="0" algn="ctr">
              <a:buNone/>
              <a:defRPr sz="4800"/>
            </a:lvl1pPr>
            <a:lvl2pPr marL="914400" indent="0" algn="ctr">
              <a:buNone/>
              <a:defRPr sz="4000"/>
            </a:lvl2pPr>
            <a:lvl3pPr marL="1828800" indent="0" algn="ctr">
              <a:buNone/>
              <a:defRPr sz="3600"/>
            </a:lvl3pPr>
            <a:lvl4pPr marL="2743200" indent="0" algn="ctr">
              <a:buNone/>
              <a:defRPr sz="3200"/>
            </a:lvl4pPr>
            <a:lvl5pPr marL="3657600" indent="0" algn="ctr">
              <a:buNone/>
              <a:defRPr sz="3200"/>
            </a:lvl5pPr>
            <a:lvl6pPr marL="4572000" indent="0" algn="ctr">
              <a:buNone/>
              <a:defRPr sz="3200"/>
            </a:lvl6pPr>
            <a:lvl7pPr marL="5486400" indent="0" algn="ctr">
              <a:buNone/>
              <a:defRPr sz="3200"/>
            </a:lvl7pPr>
            <a:lvl8pPr marL="6400800" indent="0" algn="ctr">
              <a:buNone/>
              <a:defRPr sz="3200"/>
            </a:lvl8pPr>
            <a:lvl9pPr marL="7315200" indent="0" algn="ctr">
              <a:buNone/>
              <a:defRPr sz="3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B5987-D339-164D-A698-AD0B64924DF0}" type="datetimeFigureOut">
              <a:rPr lang="en-US" smtClean="0"/>
              <a:t>7/20/22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FBED1-E54C-2E43-BFBF-B63368FA44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854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B5987-D339-164D-A698-AD0B64924DF0}" type="datetimeFigureOut">
              <a:rPr lang="en-US" smtClean="0"/>
              <a:t>7/20/22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FBED1-E54C-2E43-BFBF-B63368FA44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220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87351" y="730250"/>
            <a:ext cx="3943350" cy="1162367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1" y="730250"/>
            <a:ext cx="11601450" cy="1162367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B5987-D339-164D-A698-AD0B64924DF0}" type="datetimeFigureOut">
              <a:rPr lang="en-US" smtClean="0"/>
              <a:t>7/20/22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FBED1-E54C-2E43-BFBF-B63368FA44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638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B5987-D339-164D-A698-AD0B64924DF0}" type="datetimeFigureOut">
              <a:rPr lang="en-US" smtClean="0"/>
              <a:t>7/20/22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FBED1-E54C-2E43-BFBF-B63368FA44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724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7776" y="3419479"/>
            <a:ext cx="15773400" cy="5705474"/>
          </a:xfrm>
        </p:spPr>
        <p:txBody>
          <a:bodyPr anchor="b"/>
          <a:lstStyle>
            <a:lvl1pPr>
              <a:defRPr sz="1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7776" y="9178929"/>
            <a:ext cx="15773400" cy="3000374"/>
          </a:xfrm>
        </p:spPr>
        <p:txBody>
          <a:bodyPr/>
          <a:lstStyle>
            <a:lvl1pPr marL="0" indent="0">
              <a:buNone/>
              <a:defRPr sz="4800">
                <a:solidFill>
                  <a:schemeClr val="tx1"/>
                </a:solidFill>
              </a:defRPr>
            </a:lvl1pPr>
            <a:lvl2pPr marL="91440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B5987-D339-164D-A698-AD0B64924DF0}" type="datetimeFigureOut">
              <a:rPr lang="en-US" smtClean="0"/>
              <a:t>7/20/22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FBED1-E54C-2E43-BFBF-B63368FA44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458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3651250"/>
            <a:ext cx="7772400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58300" y="3651250"/>
            <a:ext cx="7772400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B5987-D339-164D-A698-AD0B64924DF0}" type="datetimeFigureOut">
              <a:rPr lang="en-US" smtClean="0"/>
              <a:t>7/20/22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FBED1-E54C-2E43-BFBF-B63368FA44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252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730253"/>
            <a:ext cx="15773400" cy="26511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84" y="3362326"/>
            <a:ext cx="7736680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9684" y="5010150"/>
            <a:ext cx="7736680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58301" y="3362326"/>
            <a:ext cx="7774782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58301" y="5010150"/>
            <a:ext cx="7774782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B5987-D339-164D-A698-AD0B64924DF0}" type="datetimeFigureOut">
              <a:rPr lang="en-US" smtClean="0"/>
              <a:t>7/20/22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FBED1-E54C-2E43-BFBF-B63368FA44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964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B5987-D339-164D-A698-AD0B64924DF0}" type="datetimeFigureOut">
              <a:rPr lang="en-US" smtClean="0"/>
              <a:t>7/20/22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FBED1-E54C-2E43-BFBF-B63368FA44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945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B5987-D339-164D-A698-AD0B64924DF0}" type="datetimeFigureOut">
              <a:rPr lang="en-US" smtClean="0"/>
              <a:t>7/20/22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FBED1-E54C-2E43-BFBF-B63368FA44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433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914400"/>
            <a:ext cx="5898356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4782" y="1974853"/>
            <a:ext cx="9258300" cy="9747250"/>
          </a:xfr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2" y="4114800"/>
            <a:ext cx="5898356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B5987-D339-164D-A698-AD0B64924DF0}" type="datetimeFigureOut">
              <a:rPr lang="en-US" smtClean="0"/>
              <a:t>7/20/22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FBED1-E54C-2E43-BFBF-B63368FA44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126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914400"/>
            <a:ext cx="5898356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774782" y="1974853"/>
            <a:ext cx="9258300" cy="9747250"/>
          </a:xfrm>
        </p:spPr>
        <p:txBody>
          <a:bodyPr anchor="t"/>
          <a:lstStyle>
            <a:lvl1pPr marL="0" indent="0">
              <a:buNone/>
              <a:defRPr sz="6400"/>
            </a:lvl1pPr>
            <a:lvl2pPr marL="914400" indent="0">
              <a:buNone/>
              <a:defRPr sz="5600"/>
            </a:lvl2pPr>
            <a:lvl3pPr marL="1828800" indent="0">
              <a:buNone/>
              <a:defRPr sz="4800"/>
            </a:lvl3pPr>
            <a:lvl4pPr marL="2743200" indent="0">
              <a:buNone/>
              <a:defRPr sz="4000"/>
            </a:lvl4pPr>
            <a:lvl5pPr marL="3657600" indent="0">
              <a:buNone/>
              <a:defRPr sz="4000"/>
            </a:lvl5pPr>
            <a:lvl6pPr marL="4572000" indent="0">
              <a:buNone/>
              <a:defRPr sz="4000"/>
            </a:lvl6pPr>
            <a:lvl7pPr marL="5486400" indent="0">
              <a:buNone/>
              <a:defRPr sz="4000"/>
            </a:lvl7pPr>
            <a:lvl8pPr marL="6400800" indent="0">
              <a:buNone/>
              <a:defRPr sz="4000"/>
            </a:lvl8pPr>
            <a:lvl9pPr marL="7315200" indent="0">
              <a:buNone/>
              <a:defRPr sz="4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2" y="4114800"/>
            <a:ext cx="5898356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B5987-D339-164D-A698-AD0B64924DF0}" type="datetimeFigureOut">
              <a:rPr lang="en-US" smtClean="0"/>
              <a:t>7/20/22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FBED1-E54C-2E43-BFBF-B63368FA44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066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7300" y="730253"/>
            <a:ext cx="15773400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7300" y="3651250"/>
            <a:ext cx="15773400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7300" y="12712703"/>
            <a:ext cx="41148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5B5987-D339-164D-A698-AD0B64924DF0}" type="datetimeFigureOut">
              <a:rPr lang="en-US" smtClean="0"/>
              <a:t>7/20/22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7900" y="12712703"/>
            <a:ext cx="61722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15900" y="12712703"/>
            <a:ext cx="41148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EFBED1-E54C-2E43-BFBF-B63368FA44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952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30C5DAF-FDC5-1147-B13F-57818D7B1CB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18288000" cy="137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8764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Student Affairs Publications</dc:creator>
  <cp:lastModifiedBy>Matt Swank</cp:lastModifiedBy>
  <cp:revision>5</cp:revision>
  <dcterms:created xsi:type="dcterms:W3CDTF">2022-01-27T17:43:26Z</dcterms:created>
  <dcterms:modified xsi:type="dcterms:W3CDTF">2022-07-20T20:22:09Z</dcterms:modified>
</cp:coreProperties>
</file>