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3716000" cy="2438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34" d="100"/>
          <a:sy n="34" d="100"/>
        </p:scale>
        <p:origin x="3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1144"/>
            <a:ext cx="11658600" cy="849035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8914"/>
            <a:ext cx="10287000" cy="588792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3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2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391"/>
            <a:ext cx="2957513" cy="206670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391"/>
            <a:ext cx="8701088" cy="206670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6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9865"/>
            <a:ext cx="11830050" cy="1014438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20221"/>
            <a:ext cx="11830050" cy="533469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4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396"/>
            <a:ext cx="11830050" cy="47137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8247"/>
            <a:ext cx="5802510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8093"/>
            <a:ext cx="5802510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8247"/>
            <a:ext cx="5831087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8093"/>
            <a:ext cx="5831087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3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6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1307"/>
            <a:ext cx="6943725" cy="1733070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1307"/>
            <a:ext cx="6943725" cy="1733070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6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396"/>
            <a:ext cx="11830050" cy="471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1956"/>
            <a:ext cx="11830050" cy="1547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A61F9-90D7-6646-B0AC-3FB2BACBA83A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603304"/>
            <a:ext cx="462915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6808B-C075-3F4C-94B2-0CAF1D34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7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62A3F8-5108-9F11-8100-061D028EA4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1587"/>
            <a:ext cx="13716000" cy="24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Student Affairs Creative Services</cp:lastModifiedBy>
  <cp:revision>7</cp:revision>
  <dcterms:created xsi:type="dcterms:W3CDTF">2021-10-26T18:36:46Z</dcterms:created>
  <dcterms:modified xsi:type="dcterms:W3CDTF">2022-07-20T16:04:48Z</dcterms:modified>
</cp:coreProperties>
</file>