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34" d="100"/>
          <a:sy n="34" d="100"/>
        </p:scale>
        <p:origin x="3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3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6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62A3F8-5108-9F11-8100-061D028EA4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1587"/>
            <a:ext cx="13716000" cy="243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Student Affairs Creative Services</cp:lastModifiedBy>
  <cp:revision>7</cp:revision>
  <dcterms:created xsi:type="dcterms:W3CDTF">2021-10-26T18:36:46Z</dcterms:created>
  <dcterms:modified xsi:type="dcterms:W3CDTF">2022-07-20T16:04:48Z</dcterms:modified>
</cp:coreProperties>
</file>