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3716000" cy="2438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34" d="100"/>
          <a:sy n="34" d="100"/>
        </p:scale>
        <p:origin x="3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1144"/>
            <a:ext cx="11658600" cy="849035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8914"/>
            <a:ext cx="10287000" cy="588792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3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2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391"/>
            <a:ext cx="2957513" cy="206670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391"/>
            <a:ext cx="8701088" cy="206670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6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9865"/>
            <a:ext cx="11830050" cy="1014438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20221"/>
            <a:ext cx="11830050" cy="533469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4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396"/>
            <a:ext cx="11830050" cy="47137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8247"/>
            <a:ext cx="5802510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8093"/>
            <a:ext cx="5802510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8247"/>
            <a:ext cx="5831087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8093"/>
            <a:ext cx="5831087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3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6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1307"/>
            <a:ext cx="6943725" cy="1733070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1307"/>
            <a:ext cx="6943725" cy="1733070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6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396"/>
            <a:ext cx="11830050" cy="471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1956"/>
            <a:ext cx="11830050" cy="1547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603304"/>
            <a:ext cx="462915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7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88811D-7484-C28A-5122-36BB1137EC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1587"/>
            <a:ext cx="13716000" cy="2438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A2CC7E-0AF6-B64C-B6BD-E1A98152CF1D}"/>
              </a:ext>
            </a:extLst>
          </p:cNvPr>
          <p:cNvSpPr txBox="1"/>
          <p:nvPr/>
        </p:nvSpPr>
        <p:spPr>
          <a:xfrm>
            <a:off x="1185862" y="18159941"/>
            <a:ext cx="113442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>
                <a:solidFill>
                  <a:schemeClr val="bg1"/>
                </a:solidFill>
                <a:latin typeface="Trade Gothic Next LT Pro Cn" panose="020B0506040303020004" pitchFamily="34" charset="77"/>
              </a:rPr>
              <a:t>Title, Date, and/or Time</a:t>
            </a:r>
          </a:p>
        </p:txBody>
      </p:sp>
    </p:spTree>
    <p:extLst>
      <p:ext uri="{BB962C8B-B14F-4D97-AF65-F5344CB8AC3E}">
        <p14:creationId xmlns:p14="http://schemas.microsoft.com/office/powerpoint/2010/main" val="19633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Next LT Pro Cn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Student Affairs Creative Services</cp:lastModifiedBy>
  <cp:revision>7</cp:revision>
  <dcterms:created xsi:type="dcterms:W3CDTF">2021-10-26T18:36:46Z</dcterms:created>
  <dcterms:modified xsi:type="dcterms:W3CDTF">2022-07-20T16:05:13Z</dcterms:modified>
</cp:coreProperties>
</file>