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88811D-7484-C28A-5122-36BB1137EC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1185862" y="18159941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  <a:latin typeface="Trade Gothic Next LT Pro Cn" panose="020B0506040303020004" pitchFamily="34" charset="77"/>
              </a:rPr>
              <a:t>Title, Date, and/or Time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LT Pro Cn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Student Affairs Creative Services</cp:lastModifiedBy>
  <cp:revision>7</cp:revision>
  <dcterms:created xsi:type="dcterms:W3CDTF">2021-10-26T18:36:46Z</dcterms:created>
  <dcterms:modified xsi:type="dcterms:W3CDTF">2022-07-20T16:05:13Z</dcterms:modified>
</cp:coreProperties>
</file>