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3F7C16-A20C-4316-B4ED-79E26C66AB68}" v="2" dt="2022-03-10T17:29:07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80" d="100"/>
          <a:sy n="80" d="100"/>
        </p:scale>
        <p:origin x="1584" y="-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0098F-9C11-3447-A256-B4939F650838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7AC33-3F08-8849-ACBF-FD18F483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4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7AC33-3F08-8849-ACBF-FD18F48313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5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3EF6890-09D3-1E42-B692-474E8A22C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042" y="1587"/>
            <a:ext cx="15259217" cy="15240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3214D9-E074-CB4C-A065-4ECD19937AAE}"/>
              </a:ext>
            </a:extLst>
          </p:cNvPr>
          <p:cNvSpPr/>
          <p:nvPr/>
        </p:nvSpPr>
        <p:spPr>
          <a:xfrm>
            <a:off x="402946" y="12073089"/>
            <a:ext cx="10043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FFFFFF"/>
                </a:solidFill>
                <a:latin typeface="Trade Gothic Next Cond Hv"/>
              </a:rPr>
              <a:t>Title, Date, and/or Time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1290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9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9</cp:revision>
  <dcterms:created xsi:type="dcterms:W3CDTF">2021-10-26T18:36:46Z</dcterms:created>
  <dcterms:modified xsi:type="dcterms:W3CDTF">2022-03-15T20:00:46Z</dcterms:modified>
</cp:coreProperties>
</file>