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24387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90" d="100"/>
          <a:sy n="90" d="100"/>
        </p:scale>
        <p:origin x="15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4B331-574B-5749-B5E6-B50B4A772E0E}" type="datetimeFigureOut">
              <a:rPr lang="en-US" smtClean="0"/>
              <a:t>3/15/22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3DD04-4CE5-1B44-AD9F-93836DFF8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69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3DD04-4CE5-1B44-AD9F-93836DFF84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32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991144"/>
            <a:ext cx="11658600" cy="849035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808914"/>
            <a:ext cx="10287000" cy="5887920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36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226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98391"/>
            <a:ext cx="2957513" cy="206670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98391"/>
            <a:ext cx="8701088" cy="206670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6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0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6079865"/>
            <a:ext cx="11830050" cy="1014438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6320221"/>
            <a:ext cx="11830050" cy="5334693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4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491956"/>
            <a:ext cx="5829300" cy="15473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491956"/>
            <a:ext cx="5829300" cy="15473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5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98396"/>
            <a:ext cx="11830050" cy="47137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978247"/>
            <a:ext cx="5802510" cy="292984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908093"/>
            <a:ext cx="5802510" cy="13102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978247"/>
            <a:ext cx="5831087" cy="292984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908093"/>
            <a:ext cx="5831087" cy="13102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3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6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812"/>
            <a:ext cx="4423767" cy="569034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511307"/>
            <a:ext cx="6943725" cy="1733070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6152"/>
            <a:ext cx="4423767" cy="1355407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16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812"/>
            <a:ext cx="4423767" cy="569034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511307"/>
            <a:ext cx="6943725" cy="17330701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6152"/>
            <a:ext cx="4423767" cy="1355407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6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98396"/>
            <a:ext cx="11830050" cy="471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491956"/>
            <a:ext cx="11830050" cy="15473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603304"/>
            <a:ext cx="308610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603304"/>
            <a:ext cx="462915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603304"/>
            <a:ext cx="308610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7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4A2CC7E-0AF6-B64C-B6BD-E1A98152CF1D}"/>
              </a:ext>
            </a:extLst>
          </p:cNvPr>
          <p:cNvSpPr txBox="1"/>
          <p:nvPr/>
        </p:nvSpPr>
        <p:spPr>
          <a:xfrm>
            <a:off x="423862" y="18121841"/>
            <a:ext cx="1134427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500" b="1" dirty="0">
                <a:solidFill>
                  <a:schemeClr val="bg1"/>
                </a:solidFill>
                <a:latin typeface="Trade Gothic Next Cond Hv" panose="020B0503040303020004" pitchFamily="34" charset="0"/>
              </a:rPr>
              <a:t>Title, Date, and/or Time</a:t>
            </a:r>
          </a:p>
        </p:txBody>
      </p: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6B414870-4A5E-754A-8343-5F06546ED9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87"/>
            <a:ext cx="13716000" cy="24384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5F2DBC9-21FC-4346-95FD-1686C12639BB}"/>
              </a:ext>
            </a:extLst>
          </p:cNvPr>
          <p:cNvSpPr/>
          <p:nvPr/>
        </p:nvSpPr>
        <p:spPr>
          <a:xfrm>
            <a:off x="229350" y="1676201"/>
            <a:ext cx="130751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>
                <a:solidFill>
                  <a:srgbClr val="FFFFFF"/>
                </a:solidFill>
                <a:latin typeface="Trade Gothic Next Cond Hv"/>
              </a:rPr>
              <a:t>Title, Date, and/or Time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963309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17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 Gothic Next Cond Hv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8</cp:revision>
  <dcterms:created xsi:type="dcterms:W3CDTF">2021-10-26T18:36:46Z</dcterms:created>
  <dcterms:modified xsi:type="dcterms:W3CDTF">2022-03-15T19:59:31Z</dcterms:modified>
</cp:coreProperties>
</file>