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3716000" cy="24387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>
        <p:scale>
          <a:sx n="90" d="100"/>
          <a:sy n="90" d="100"/>
        </p:scale>
        <p:origin x="154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54B331-574B-5749-B5E6-B50B4A772E0E}" type="datetimeFigureOut">
              <a:rPr lang="en-US" smtClean="0"/>
              <a:t>3/15/22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D3DD04-4CE5-1B44-AD9F-93836DFF8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369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D3DD04-4CE5-1B44-AD9F-93836DFF84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132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3991144"/>
            <a:ext cx="11658600" cy="849035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12808914"/>
            <a:ext cx="10287000" cy="5887920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3/15/22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936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3/15/22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226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1298391"/>
            <a:ext cx="2957513" cy="206670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1298391"/>
            <a:ext cx="8701088" cy="2066700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3/15/22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463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3/15/22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804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6079865"/>
            <a:ext cx="11830050" cy="1014438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16320221"/>
            <a:ext cx="11830050" cy="5334693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3/15/22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249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6491956"/>
            <a:ext cx="5829300" cy="154734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6491956"/>
            <a:ext cx="5829300" cy="154734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3/15/22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152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298396"/>
            <a:ext cx="11830050" cy="47137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5978247"/>
            <a:ext cx="5802510" cy="2929846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8908093"/>
            <a:ext cx="5802510" cy="13102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5978247"/>
            <a:ext cx="5831087" cy="2929846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8908093"/>
            <a:ext cx="5831087" cy="13102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3/15/22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18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3/15/22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534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3/15/22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669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625812"/>
            <a:ext cx="4423767" cy="569034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3511307"/>
            <a:ext cx="6943725" cy="17330701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7316152"/>
            <a:ext cx="4423767" cy="13554078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3/15/22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316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625812"/>
            <a:ext cx="4423767" cy="569034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3511307"/>
            <a:ext cx="6943725" cy="17330701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7316152"/>
            <a:ext cx="4423767" cy="13554078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3/15/22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869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1298396"/>
            <a:ext cx="11830050" cy="4713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6491956"/>
            <a:ext cx="11830050" cy="15473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22603304"/>
            <a:ext cx="3086100" cy="12983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A61F9-90D7-6646-B0AC-3FB2BACBA83A}" type="datetimeFigureOut">
              <a:rPr lang="en-US" smtClean="0"/>
              <a:t>3/15/22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22603304"/>
            <a:ext cx="4629150" cy="12983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22603304"/>
            <a:ext cx="3086100" cy="12983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76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4A2CC7E-0AF6-B64C-B6BD-E1A98152CF1D}"/>
              </a:ext>
            </a:extLst>
          </p:cNvPr>
          <p:cNvSpPr txBox="1"/>
          <p:nvPr/>
        </p:nvSpPr>
        <p:spPr>
          <a:xfrm>
            <a:off x="423862" y="18121841"/>
            <a:ext cx="11344275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500" b="1" dirty="0">
                <a:solidFill>
                  <a:schemeClr val="bg1"/>
                </a:solidFill>
                <a:latin typeface="Trade Gothic Next Cond Hv" panose="020B0503040303020004" pitchFamily="34" charset="0"/>
              </a:rPr>
              <a:t>Title, Date, and/or Time</a:t>
            </a:r>
          </a:p>
        </p:txBody>
      </p:sp>
      <p:pic>
        <p:nvPicPr>
          <p:cNvPr id="7" name="Picture 6" descr="A picture containing shape&#10;&#10;Description automatically generated">
            <a:extLst>
              <a:ext uri="{FF2B5EF4-FFF2-40B4-BE49-F238E27FC236}">
                <a16:creationId xmlns:a16="http://schemas.microsoft.com/office/drawing/2014/main" id="{6B414870-4A5E-754A-8343-5F06546ED9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87"/>
            <a:ext cx="13716000" cy="24384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5F2DBC9-21FC-4346-95FD-1686C12639BB}"/>
              </a:ext>
            </a:extLst>
          </p:cNvPr>
          <p:cNvSpPr/>
          <p:nvPr/>
        </p:nvSpPr>
        <p:spPr>
          <a:xfrm>
            <a:off x="229350" y="1676201"/>
            <a:ext cx="130751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b="1" dirty="0">
                <a:solidFill>
                  <a:srgbClr val="FFFFFF"/>
                </a:solidFill>
                <a:latin typeface="Trade Gothic Next Cond Hv"/>
              </a:rPr>
              <a:t>Title, Date, and/or Time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963309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17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Trade Gothic Next Cond Hv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Swank</dc:creator>
  <cp:lastModifiedBy>Matt Swank</cp:lastModifiedBy>
  <cp:revision>8</cp:revision>
  <dcterms:created xsi:type="dcterms:W3CDTF">2021-10-26T18:36:46Z</dcterms:created>
  <dcterms:modified xsi:type="dcterms:W3CDTF">2022-03-15T19:59:31Z</dcterms:modified>
</cp:coreProperties>
</file>