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131588" cy="1357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84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6449" y="2222383"/>
            <a:ext cx="18098691" cy="4727669"/>
          </a:xfrm>
        </p:spPr>
        <p:txBody>
          <a:bodyPr anchor="b"/>
          <a:lstStyle>
            <a:lvl1pPr algn="ctr"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449" y="7132369"/>
            <a:ext cx="18098691" cy="3278562"/>
          </a:xfrm>
        </p:spPr>
        <p:txBody>
          <a:bodyPr/>
          <a:lstStyle>
            <a:lvl1pPr marL="0" indent="0" algn="ctr">
              <a:buNone/>
              <a:defRPr sz="4750"/>
            </a:lvl1pPr>
            <a:lvl2pPr marL="904936" indent="0" algn="ctr">
              <a:buNone/>
              <a:defRPr sz="3959"/>
            </a:lvl2pPr>
            <a:lvl3pPr marL="1809872" indent="0" algn="ctr">
              <a:buNone/>
              <a:defRPr sz="3563"/>
            </a:lvl3pPr>
            <a:lvl4pPr marL="2714808" indent="0" algn="ctr">
              <a:buNone/>
              <a:defRPr sz="3167"/>
            </a:lvl4pPr>
            <a:lvl5pPr marL="3619744" indent="0" algn="ctr">
              <a:buNone/>
              <a:defRPr sz="3167"/>
            </a:lvl5pPr>
            <a:lvl6pPr marL="4524680" indent="0" algn="ctr">
              <a:buNone/>
              <a:defRPr sz="3167"/>
            </a:lvl6pPr>
            <a:lvl7pPr marL="5429616" indent="0" algn="ctr">
              <a:buNone/>
              <a:defRPr sz="3167"/>
            </a:lvl7pPr>
            <a:lvl8pPr marL="6334552" indent="0" algn="ctr">
              <a:buNone/>
              <a:defRPr sz="3167"/>
            </a:lvl8pPr>
            <a:lvl9pPr marL="7239488" indent="0" algn="ctr">
              <a:buNone/>
              <a:defRPr sz="31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2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9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9167" y="722981"/>
            <a:ext cx="5203374" cy="115079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9047" y="722981"/>
            <a:ext cx="15308476" cy="115079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2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78" y="3385441"/>
            <a:ext cx="20813495" cy="5648683"/>
          </a:xfrm>
        </p:spPr>
        <p:txBody>
          <a:bodyPr anchor="b"/>
          <a:lstStyle>
            <a:lvl1pPr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78" y="9087563"/>
            <a:ext cx="20813495" cy="2970509"/>
          </a:xfrm>
        </p:spPr>
        <p:txBody>
          <a:bodyPr/>
          <a:lstStyle>
            <a:lvl1pPr marL="0" indent="0">
              <a:buNone/>
              <a:defRPr sz="4750">
                <a:solidFill>
                  <a:schemeClr val="tx1">
                    <a:tint val="75000"/>
                  </a:schemeClr>
                </a:solidFill>
              </a:defRPr>
            </a:lvl1pPr>
            <a:lvl2pPr marL="904936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2pPr>
            <a:lvl3pPr marL="1809872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3pPr>
            <a:lvl4pPr marL="271480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4pPr>
            <a:lvl5pPr marL="3619744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5pPr>
            <a:lvl6pPr marL="4524680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6pPr>
            <a:lvl7pPr marL="5429616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7pPr>
            <a:lvl8pPr marL="6334552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8pPr>
            <a:lvl9pPr marL="723948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5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9047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6616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4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0" y="722983"/>
            <a:ext cx="20813495" cy="2624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191" y="3328858"/>
            <a:ext cx="10208792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2191" y="4960281"/>
            <a:ext cx="10208792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6616" y="3328858"/>
            <a:ext cx="10259068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6616" y="4960281"/>
            <a:ext cx="10259068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0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068" y="1955194"/>
            <a:ext cx="12216616" cy="9650229"/>
          </a:xfrm>
        </p:spPr>
        <p:txBody>
          <a:bodyPr/>
          <a:lstStyle>
            <a:lvl1pPr>
              <a:defRPr sz="6334"/>
            </a:lvl1pPr>
            <a:lvl2pPr>
              <a:defRPr sz="5542"/>
            </a:lvl2pPr>
            <a:lvl3pPr>
              <a:defRPr sz="4750"/>
            </a:lvl3pPr>
            <a:lvl4pPr>
              <a:defRPr sz="3959"/>
            </a:lvl4pPr>
            <a:lvl5pPr>
              <a:defRPr sz="3959"/>
            </a:lvl5pPr>
            <a:lvl6pPr>
              <a:defRPr sz="3959"/>
            </a:lvl6pPr>
            <a:lvl7pPr>
              <a:defRPr sz="3959"/>
            </a:lvl7pPr>
            <a:lvl8pPr>
              <a:defRPr sz="3959"/>
            </a:lvl8pPr>
            <a:lvl9pPr>
              <a:defRPr sz="39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9068" y="1955194"/>
            <a:ext cx="12216616" cy="9650229"/>
          </a:xfrm>
        </p:spPr>
        <p:txBody>
          <a:bodyPr anchor="t"/>
          <a:lstStyle>
            <a:lvl1pPr marL="0" indent="0">
              <a:buNone/>
              <a:defRPr sz="6334"/>
            </a:lvl1pPr>
            <a:lvl2pPr marL="904936" indent="0">
              <a:buNone/>
              <a:defRPr sz="5542"/>
            </a:lvl2pPr>
            <a:lvl3pPr marL="1809872" indent="0">
              <a:buNone/>
              <a:defRPr sz="4750"/>
            </a:lvl3pPr>
            <a:lvl4pPr marL="2714808" indent="0">
              <a:buNone/>
              <a:defRPr sz="3959"/>
            </a:lvl4pPr>
            <a:lvl5pPr marL="3619744" indent="0">
              <a:buNone/>
              <a:defRPr sz="3959"/>
            </a:lvl5pPr>
            <a:lvl6pPr marL="4524680" indent="0">
              <a:buNone/>
              <a:defRPr sz="3959"/>
            </a:lvl6pPr>
            <a:lvl7pPr marL="5429616" indent="0">
              <a:buNone/>
              <a:defRPr sz="3959"/>
            </a:lvl7pPr>
            <a:lvl8pPr marL="6334552" indent="0">
              <a:buNone/>
              <a:defRPr sz="3959"/>
            </a:lvl8pPr>
            <a:lvl9pPr marL="7239488" indent="0">
              <a:buNone/>
              <a:defRPr sz="395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9047" y="722983"/>
            <a:ext cx="20813495" cy="2624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047" y="3614907"/>
            <a:ext cx="20813495" cy="861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9047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C6E5-7E79-9D4A-80FD-4AFAF51A0BED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3589" y="12586163"/>
            <a:ext cx="8144411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42934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110A-5D76-2544-A993-CF49C43A3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9872" rtl="0" eaLnBrk="1" latinLnBrk="0" hangingPunct="1">
        <a:lnSpc>
          <a:spcPct val="90000"/>
        </a:lnSpc>
        <a:spcBef>
          <a:spcPct val="0"/>
        </a:spcBef>
        <a:buNone/>
        <a:defRPr sz="8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2468" indent="-452468" algn="l" defTabSz="1809872" rtl="0" eaLnBrk="1" latinLnBrk="0" hangingPunct="1">
        <a:lnSpc>
          <a:spcPct val="90000"/>
        </a:lnSpc>
        <a:spcBef>
          <a:spcPts val="1979"/>
        </a:spcBef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1pPr>
      <a:lvl2pPr marL="135740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4750" kern="1200">
          <a:solidFill>
            <a:schemeClr val="tx1"/>
          </a:solidFill>
          <a:latin typeface="+mn-lt"/>
          <a:ea typeface="+mn-ea"/>
          <a:cs typeface="+mn-cs"/>
        </a:defRPr>
      </a:lvl2pPr>
      <a:lvl3pPr marL="226234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959" kern="1200">
          <a:solidFill>
            <a:schemeClr val="tx1"/>
          </a:solidFill>
          <a:latin typeface="+mn-lt"/>
          <a:ea typeface="+mn-ea"/>
          <a:cs typeface="+mn-cs"/>
        </a:defRPr>
      </a:lvl3pPr>
      <a:lvl4pPr marL="316727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4072212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977148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88208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78702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69195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1pPr>
      <a:lvl2pPr marL="90493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2pPr>
      <a:lvl3pPr marL="180987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3pPr>
      <a:lvl4pPr marL="271480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3619744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52468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42961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33455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23948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67109AD-8B55-1A48-A876-36214D0DB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678"/>
            <a:ext cx="24152059" cy="135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3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</cp:revision>
  <dcterms:created xsi:type="dcterms:W3CDTF">2022-01-28T14:09:38Z</dcterms:created>
  <dcterms:modified xsi:type="dcterms:W3CDTF">2022-01-28T14:10:27Z</dcterms:modified>
</cp:coreProperties>
</file>