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5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F22A4-4A50-3D4D-8807-A505D068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2440546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Affairs Publications</dc:creator>
  <cp:lastModifiedBy>Matt Swank</cp:lastModifiedBy>
  <cp:revision>3</cp:revision>
  <dcterms:created xsi:type="dcterms:W3CDTF">2022-01-27T16:40:48Z</dcterms:created>
  <dcterms:modified xsi:type="dcterms:W3CDTF">2022-01-28T13:39:25Z</dcterms:modified>
</cp:coreProperties>
</file>