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5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6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4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3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3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B0EE7-EC4B-BE4A-AFC4-20EF9CE1322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6593-F401-0D4D-B015-3F0CA12B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6F22A4-4A50-3D4D-8807-A505D068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0546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4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 Affairs Publications</dc:creator>
  <cp:lastModifiedBy>Matt Swank</cp:lastModifiedBy>
  <cp:revision>3</cp:revision>
  <dcterms:created xsi:type="dcterms:W3CDTF">2022-01-27T16:40:48Z</dcterms:created>
  <dcterms:modified xsi:type="dcterms:W3CDTF">2022-01-28T13:40:59Z</dcterms:modified>
</cp:coreProperties>
</file>