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942388" cy="4471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85" d="100"/>
          <a:sy n="185" d="100"/>
        </p:scale>
        <p:origin x="18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7799" y="731874"/>
            <a:ext cx="6706791" cy="1556914"/>
          </a:xfrm>
        </p:spPr>
        <p:txBody>
          <a:bodyPr anchor="b"/>
          <a:lstStyle>
            <a:lvl1pPr algn="ctr">
              <a:defRPr sz="39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7799" y="2348829"/>
            <a:ext cx="6706791" cy="1079695"/>
          </a:xfrm>
        </p:spPr>
        <p:txBody>
          <a:bodyPr/>
          <a:lstStyle>
            <a:lvl1pPr marL="0" indent="0" algn="ctr">
              <a:buNone/>
              <a:defRPr sz="1565"/>
            </a:lvl1pPr>
            <a:lvl2pPr marL="298140" indent="0" algn="ctr">
              <a:buNone/>
              <a:defRPr sz="1304"/>
            </a:lvl2pPr>
            <a:lvl3pPr marL="596280" indent="0" algn="ctr">
              <a:buNone/>
              <a:defRPr sz="1174"/>
            </a:lvl3pPr>
            <a:lvl4pPr marL="894420" indent="0" algn="ctr">
              <a:buNone/>
              <a:defRPr sz="1043"/>
            </a:lvl4pPr>
            <a:lvl5pPr marL="1192560" indent="0" algn="ctr">
              <a:buNone/>
              <a:defRPr sz="1043"/>
            </a:lvl5pPr>
            <a:lvl6pPr marL="1490701" indent="0" algn="ctr">
              <a:buNone/>
              <a:defRPr sz="1043"/>
            </a:lvl6pPr>
            <a:lvl7pPr marL="1788841" indent="0" algn="ctr">
              <a:buNone/>
              <a:defRPr sz="1043"/>
            </a:lvl7pPr>
            <a:lvl8pPr marL="2086981" indent="0" algn="ctr">
              <a:buNone/>
              <a:defRPr sz="1043"/>
            </a:lvl8pPr>
            <a:lvl9pPr marL="2385121" indent="0" algn="ctr">
              <a:buNone/>
              <a:defRPr sz="104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3F7D-2780-ED4A-BC9B-27A90E9E865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EF47-3AE6-3C46-B80D-D1AB9425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3F7D-2780-ED4A-BC9B-27A90E9E865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EF47-3AE6-3C46-B80D-D1AB9425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99397" y="238092"/>
            <a:ext cx="1928202" cy="37898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4789" y="238092"/>
            <a:ext cx="5672827" cy="37898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3F7D-2780-ED4A-BC9B-27A90E9E865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EF47-3AE6-3C46-B80D-D1AB9425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3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3F7D-2780-ED4A-BC9B-27A90E9E865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EF47-3AE6-3C46-B80D-D1AB9425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32" y="1114892"/>
            <a:ext cx="7712810" cy="1860222"/>
          </a:xfrm>
        </p:spPr>
        <p:txBody>
          <a:bodyPr anchor="b"/>
          <a:lstStyle>
            <a:lvl1pPr>
              <a:defRPr sz="39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132" y="2992713"/>
            <a:ext cx="7712810" cy="978247"/>
          </a:xfrm>
        </p:spPr>
        <p:txBody>
          <a:bodyPr/>
          <a:lstStyle>
            <a:lvl1pPr marL="0" indent="0">
              <a:buNone/>
              <a:defRPr sz="1565">
                <a:solidFill>
                  <a:schemeClr val="tx1">
                    <a:tint val="75000"/>
                  </a:schemeClr>
                </a:solidFill>
              </a:defRPr>
            </a:lvl1pPr>
            <a:lvl2pPr marL="298140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2pPr>
            <a:lvl3pPr marL="596280" indent="0">
              <a:buNone/>
              <a:defRPr sz="1174">
                <a:solidFill>
                  <a:schemeClr val="tx1">
                    <a:tint val="75000"/>
                  </a:schemeClr>
                </a:solidFill>
              </a:defRPr>
            </a:lvl3pPr>
            <a:lvl4pPr marL="894420" indent="0">
              <a:buNone/>
              <a:defRPr sz="1043">
                <a:solidFill>
                  <a:schemeClr val="tx1">
                    <a:tint val="75000"/>
                  </a:schemeClr>
                </a:solidFill>
              </a:defRPr>
            </a:lvl4pPr>
            <a:lvl5pPr marL="1192560" indent="0">
              <a:buNone/>
              <a:defRPr sz="1043">
                <a:solidFill>
                  <a:schemeClr val="tx1">
                    <a:tint val="75000"/>
                  </a:schemeClr>
                </a:solidFill>
              </a:defRPr>
            </a:lvl5pPr>
            <a:lvl6pPr marL="1490701" indent="0">
              <a:buNone/>
              <a:defRPr sz="1043">
                <a:solidFill>
                  <a:schemeClr val="tx1">
                    <a:tint val="75000"/>
                  </a:schemeClr>
                </a:solidFill>
              </a:defRPr>
            </a:lvl6pPr>
            <a:lvl7pPr marL="1788841" indent="0">
              <a:buNone/>
              <a:defRPr sz="1043">
                <a:solidFill>
                  <a:schemeClr val="tx1">
                    <a:tint val="75000"/>
                  </a:schemeClr>
                </a:solidFill>
              </a:defRPr>
            </a:lvl7pPr>
            <a:lvl8pPr marL="2086981" indent="0">
              <a:buNone/>
              <a:defRPr sz="1043">
                <a:solidFill>
                  <a:schemeClr val="tx1">
                    <a:tint val="75000"/>
                  </a:schemeClr>
                </a:solidFill>
              </a:defRPr>
            </a:lvl8pPr>
            <a:lvl9pPr marL="2385121" indent="0">
              <a:buNone/>
              <a:defRPr sz="10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3F7D-2780-ED4A-BC9B-27A90E9E865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EF47-3AE6-3C46-B80D-D1AB9425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7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789" y="1190460"/>
            <a:ext cx="3800515" cy="28374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084" y="1190460"/>
            <a:ext cx="3800515" cy="28374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3F7D-2780-ED4A-BC9B-27A90E9E865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EF47-3AE6-3C46-B80D-D1AB9425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3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4" y="238092"/>
            <a:ext cx="7712810" cy="8643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954" y="1096259"/>
            <a:ext cx="3783049" cy="537259"/>
          </a:xfrm>
        </p:spPr>
        <p:txBody>
          <a:bodyPr anchor="b"/>
          <a:lstStyle>
            <a:lvl1pPr marL="0" indent="0">
              <a:buNone/>
              <a:defRPr sz="1565" b="1"/>
            </a:lvl1pPr>
            <a:lvl2pPr marL="298140" indent="0">
              <a:buNone/>
              <a:defRPr sz="1304" b="1"/>
            </a:lvl2pPr>
            <a:lvl3pPr marL="596280" indent="0">
              <a:buNone/>
              <a:defRPr sz="1174" b="1"/>
            </a:lvl3pPr>
            <a:lvl4pPr marL="894420" indent="0">
              <a:buNone/>
              <a:defRPr sz="1043" b="1"/>
            </a:lvl4pPr>
            <a:lvl5pPr marL="1192560" indent="0">
              <a:buNone/>
              <a:defRPr sz="1043" b="1"/>
            </a:lvl5pPr>
            <a:lvl6pPr marL="1490701" indent="0">
              <a:buNone/>
              <a:defRPr sz="1043" b="1"/>
            </a:lvl6pPr>
            <a:lvl7pPr marL="1788841" indent="0">
              <a:buNone/>
              <a:defRPr sz="1043" b="1"/>
            </a:lvl7pPr>
            <a:lvl8pPr marL="2086981" indent="0">
              <a:buNone/>
              <a:defRPr sz="1043" b="1"/>
            </a:lvl8pPr>
            <a:lvl9pPr marL="2385121" indent="0">
              <a:buNone/>
              <a:defRPr sz="10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954" y="1633518"/>
            <a:ext cx="3783049" cy="24026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27084" y="1096259"/>
            <a:ext cx="3801680" cy="537259"/>
          </a:xfrm>
        </p:spPr>
        <p:txBody>
          <a:bodyPr anchor="b"/>
          <a:lstStyle>
            <a:lvl1pPr marL="0" indent="0">
              <a:buNone/>
              <a:defRPr sz="1565" b="1"/>
            </a:lvl1pPr>
            <a:lvl2pPr marL="298140" indent="0">
              <a:buNone/>
              <a:defRPr sz="1304" b="1"/>
            </a:lvl2pPr>
            <a:lvl3pPr marL="596280" indent="0">
              <a:buNone/>
              <a:defRPr sz="1174" b="1"/>
            </a:lvl3pPr>
            <a:lvl4pPr marL="894420" indent="0">
              <a:buNone/>
              <a:defRPr sz="1043" b="1"/>
            </a:lvl4pPr>
            <a:lvl5pPr marL="1192560" indent="0">
              <a:buNone/>
              <a:defRPr sz="1043" b="1"/>
            </a:lvl5pPr>
            <a:lvl6pPr marL="1490701" indent="0">
              <a:buNone/>
              <a:defRPr sz="1043" b="1"/>
            </a:lvl6pPr>
            <a:lvl7pPr marL="1788841" indent="0">
              <a:buNone/>
              <a:defRPr sz="1043" b="1"/>
            </a:lvl7pPr>
            <a:lvl8pPr marL="2086981" indent="0">
              <a:buNone/>
              <a:defRPr sz="1043" b="1"/>
            </a:lvl8pPr>
            <a:lvl9pPr marL="2385121" indent="0">
              <a:buNone/>
              <a:defRPr sz="10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27084" y="1633518"/>
            <a:ext cx="3801680" cy="24026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3F7D-2780-ED4A-BC9B-27A90E9E865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EF47-3AE6-3C46-B80D-D1AB9425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5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3F7D-2780-ED4A-BC9B-27A90E9E865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EF47-3AE6-3C46-B80D-D1AB9425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8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3F7D-2780-ED4A-BC9B-27A90E9E865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EF47-3AE6-3C46-B80D-D1AB9425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8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4" y="298132"/>
            <a:ext cx="2884153" cy="1043464"/>
          </a:xfrm>
        </p:spPr>
        <p:txBody>
          <a:bodyPr anchor="b"/>
          <a:lstStyle>
            <a:lvl1pPr>
              <a:defRPr sz="20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1680" y="643884"/>
            <a:ext cx="4527084" cy="3178010"/>
          </a:xfrm>
        </p:spPr>
        <p:txBody>
          <a:bodyPr/>
          <a:lstStyle>
            <a:lvl1pPr>
              <a:defRPr sz="2087"/>
            </a:lvl1pPr>
            <a:lvl2pPr>
              <a:defRPr sz="1826"/>
            </a:lvl2pPr>
            <a:lvl3pPr>
              <a:defRPr sz="1565"/>
            </a:lvl3pPr>
            <a:lvl4pPr>
              <a:defRPr sz="1304"/>
            </a:lvl4pPr>
            <a:lvl5pPr>
              <a:defRPr sz="1304"/>
            </a:lvl5pPr>
            <a:lvl6pPr>
              <a:defRPr sz="1304"/>
            </a:lvl6pPr>
            <a:lvl7pPr>
              <a:defRPr sz="1304"/>
            </a:lvl7pPr>
            <a:lvl8pPr>
              <a:defRPr sz="1304"/>
            </a:lvl8pPr>
            <a:lvl9pPr>
              <a:defRPr sz="13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5954" y="1341597"/>
            <a:ext cx="2884153" cy="2485473"/>
          </a:xfrm>
        </p:spPr>
        <p:txBody>
          <a:bodyPr/>
          <a:lstStyle>
            <a:lvl1pPr marL="0" indent="0">
              <a:buNone/>
              <a:defRPr sz="1043"/>
            </a:lvl1pPr>
            <a:lvl2pPr marL="298140" indent="0">
              <a:buNone/>
              <a:defRPr sz="913"/>
            </a:lvl2pPr>
            <a:lvl3pPr marL="596280" indent="0">
              <a:buNone/>
              <a:defRPr sz="783"/>
            </a:lvl3pPr>
            <a:lvl4pPr marL="894420" indent="0">
              <a:buNone/>
              <a:defRPr sz="652"/>
            </a:lvl4pPr>
            <a:lvl5pPr marL="1192560" indent="0">
              <a:buNone/>
              <a:defRPr sz="652"/>
            </a:lvl5pPr>
            <a:lvl6pPr marL="1490701" indent="0">
              <a:buNone/>
              <a:defRPr sz="652"/>
            </a:lvl6pPr>
            <a:lvl7pPr marL="1788841" indent="0">
              <a:buNone/>
              <a:defRPr sz="652"/>
            </a:lvl7pPr>
            <a:lvl8pPr marL="2086981" indent="0">
              <a:buNone/>
              <a:defRPr sz="652"/>
            </a:lvl8pPr>
            <a:lvl9pPr marL="2385121" indent="0">
              <a:buNone/>
              <a:defRPr sz="6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3F7D-2780-ED4A-BC9B-27A90E9E865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EF47-3AE6-3C46-B80D-D1AB9425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3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4" y="298132"/>
            <a:ext cx="2884153" cy="1043464"/>
          </a:xfrm>
        </p:spPr>
        <p:txBody>
          <a:bodyPr anchor="b"/>
          <a:lstStyle>
            <a:lvl1pPr>
              <a:defRPr sz="20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01680" y="643884"/>
            <a:ext cx="4527084" cy="3178010"/>
          </a:xfrm>
        </p:spPr>
        <p:txBody>
          <a:bodyPr anchor="t"/>
          <a:lstStyle>
            <a:lvl1pPr marL="0" indent="0">
              <a:buNone/>
              <a:defRPr sz="2087"/>
            </a:lvl1pPr>
            <a:lvl2pPr marL="298140" indent="0">
              <a:buNone/>
              <a:defRPr sz="1826"/>
            </a:lvl2pPr>
            <a:lvl3pPr marL="596280" indent="0">
              <a:buNone/>
              <a:defRPr sz="1565"/>
            </a:lvl3pPr>
            <a:lvl4pPr marL="894420" indent="0">
              <a:buNone/>
              <a:defRPr sz="1304"/>
            </a:lvl4pPr>
            <a:lvl5pPr marL="1192560" indent="0">
              <a:buNone/>
              <a:defRPr sz="1304"/>
            </a:lvl5pPr>
            <a:lvl6pPr marL="1490701" indent="0">
              <a:buNone/>
              <a:defRPr sz="1304"/>
            </a:lvl6pPr>
            <a:lvl7pPr marL="1788841" indent="0">
              <a:buNone/>
              <a:defRPr sz="1304"/>
            </a:lvl7pPr>
            <a:lvl8pPr marL="2086981" indent="0">
              <a:buNone/>
              <a:defRPr sz="1304"/>
            </a:lvl8pPr>
            <a:lvl9pPr marL="2385121" indent="0">
              <a:buNone/>
              <a:defRPr sz="130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5954" y="1341597"/>
            <a:ext cx="2884153" cy="2485473"/>
          </a:xfrm>
        </p:spPr>
        <p:txBody>
          <a:bodyPr/>
          <a:lstStyle>
            <a:lvl1pPr marL="0" indent="0">
              <a:buNone/>
              <a:defRPr sz="1043"/>
            </a:lvl1pPr>
            <a:lvl2pPr marL="298140" indent="0">
              <a:buNone/>
              <a:defRPr sz="913"/>
            </a:lvl2pPr>
            <a:lvl3pPr marL="596280" indent="0">
              <a:buNone/>
              <a:defRPr sz="783"/>
            </a:lvl3pPr>
            <a:lvl4pPr marL="894420" indent="0">
              <a:buNone/>
              <a:defRPr sz="652"/>
            </a:lvl4pPr>
            <a:lvl5pPr marL="1192560" indent="0">
              <a:buNone/>
              <a:defRPr sz="652"/>
            </a:lvl5pPr>
            <a:lvl6pPr marL="1490701" indent="0">
              <a:buNone/>
              <a:defRPr sz="652"/>
            </a:lvl6pPr>
            <a:lvl7pPr marL="1788841" indent="0">
              <a:buNone/>
              <a:defRPr sz="652"/>
            </a:lvl7pPr>
            <a:lvl8pPr marL="2086981" indent="0">
              <a:buNone/>
              <a:defRPr sz="652"/>
            </a:lvl8pPr>
            <a:lvl9pPr marL="2385121" indent="0">
              <a:buNone/>
              <a:defRPr sz="6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3F7D-2780-ED4A-BC9B-27A90E9E865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6EF47-3AE6-3C46-B80D-D1AB9425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7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4789" y="238092"/>
            <a:ext cx="7712810" cy="864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789" y="1190460"/>
            <a:ext cx="7712810" cy="2837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4789" y="4144871"/>
            <a:ext cx="2012037" cy="2380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93F7D-2780-ED4A-BC9B-27A90E9E865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2166" y="4144871"/>
            <a:ext cx="3018056" cy="2380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15562" y="4144871"/>
            <a:ext cx="2012037" cy="2380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6EF47-3AE6-3C46-B80D-D1AB9425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0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96280" rtl="0" eaLnBrk="1" latinLnBrk="0" hangingPunct="1">
        <a:lnSpc>
          <a:spcPct val="90000"/>
        </a:lnSpc>
        <a:spcBef>
          <a:spcPct val="0"/>
        </a:spcBef>
        <a:buNone/>
        <a:defRPr sz="28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9070" indent="-149070" algn="l" defTabSz="596280" rtl="0" eaLnBrk="1" latinLnBrk="0" hangingPunct="1">
        <a:lnSpc>
          <a:spcPct val="90000"/>
        </a:lnSpc>
        <a:spcBef>
          <a:spcPts val="652"/>
        </a:spcBef>
        <a:buFont typeface="Arial" panose="020B0604020202020204" pitchFamily="34" charset="0"/>
        <a:buChar char="•"/>
        <a:defRPr sz="1826" kern="1200">
          <a:solidFill>
            <a:schemeClr val="tx1"/>
          </a:solidFill>
          <a:latin typeface="+mn-lt"/>
          <a:ea typeface="+mn-ea"/>
          <a:cs typeface="+mn-cs"/>
        </a:defRPr>
      </a:lvl1pPr>
      <a:lvl2pPr marL="447210" indent="-149070" algn="l" defTabSz="596280" rtl="0" eaLnBrk="1" latinLnBrk="0" hangingPunct="1">
        <a:lnSpc>
          <a:spcPct val="90000"/>
        </a:lnSpc>
        <a:spcBef>
          <a:spcPts val="326"/>
        </a:spcBef>
        <a:buFont typeface="Arial" panose="020B0604020202020204" pitchFamily="34" charset="0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2pPr>
      <a:lvl3pPr marL="745350" indent="-149070" algn="l" defTabSz="596280" rtl="0" eaLnBrk="1" latinLnBrk="0" hangingPunct="1">
        <a:lnSpc>
          <a:spcPct val="90000"/>
        </a:lnSpc>
        <a:spcBef>
          <a:spcPts val="326"/>
        </a:spcBef>
        <a:buFont typeface="Arial" panose="020B0604020202020204" pitchFamily="34" charset="0"/>
        <a:buChar char="•"/>
        <a:defRPr sz="1304" kern="1200">
          <a:solidFill>
            <a:schemeClr val="tx1"/>
          </a:solidFill>
          <a:latin typeface="+mn-lt"/>
          <a:ea typeface="+mn-ea"/>
          <a:cs typeface="+mn-cs"/>
        </a:defRPr>
      </a:lvl3pPr>
      <a:lvl4pPr marL="1043490" indent="-149070" algn="l" defTabSz="596280" rtl="0" eaLnBrk="1" latinLnBrk="0" hangingPunct="1">
        <a:lnSpc>
          <a:spcPct val="90000"/>
        </a:lnSpc>
        <a:spcBef>
          <a:spcPts val="326"/>
        </a:spcBef>
        <a:buFont typeface="Arial" panose="020B0604020202020204" pitchFamily="34" charset="0"/>
        <a:buChar char="•"/>
        <a:defRPr sz="1174" kern="1200">
          <a:solidFill>
            <a:schemeClr val="tx1"/>
          </a:solidFill>
          <a:latin typeface="+mn-lt"/>
          <a:ea typeface="+mn-ea"/>
          <a:cs typeface="+mn-cs"/>
        </a:defRPr>
      </a:lvl4pPr>
      <a:lvl5pPr marL="1341631" indent="-149070" algn="l" defTabSz="596280" rtl="0" eaLnBrk="1" latinLnBrk="0" hangingPunct="1">
        <a:lnSpc>
          <a:spcPct val="90000"/>
        </a:lnSpc>
        <a:spcBef>
          <a:spcPts val="326"/>
        </a:spcBef>
        <a:buFont typeface="Arial" panose="020B0604020202020204" pitchFamily="34" charset="0"/>
        <a:buChar char="•"/>
        <a:defRPr sz="1174" kern="1200">
          <a:solidFill>
            <a:schemeClr val="tx1"/>
          </a:solidFill>
          <a:latin typeface="+mn-lt"/>
          <a:ea typeface="+mn-ea"/>
          <a:cs typeface="+mn-cs"/>
        </a:defRPr>
      </a:lvl5pPr>
      <a:lvl6pPr marL="1639771" indent="-149070" algn="l" defTabSz="596280" rtl="0" eaLnBrk="1" latinLnBrk="0" hangingPunct="1">
        <a:lnSpc>
          <a:spcPct val="90000"/>
        </a:lnSpc>
        <a:spcBef>
          <a:spcPts val="326"/>
        </a:spcBef>
        <a:buFont typeface="Arial" panose="020B0604020202020204" pitchFamily="34" charset="0"/>
        <a:buChar char="•"/>
        <a:defRPr sz="1174" kern="1200">
          <a:solidFill>
            <a:schemeClr val="tx1"/>
          </a:solidFill>
          <a:latin typeface="+mn-lt"/>
          <a:ea typeface="+mn-ea"/>
          <a:cs typeface="+mn-cs"/>
        </a:defRPr>
      </a:lvl6pPr>
      <a:lvl7pPr marL="1937911" indent="-149070" algn="l" defTabSz="596280" rtl="0" eaLnBrk="1" latinLnBrk="0" hangingPunct="1">
        <a:lnSpc>
          <a:spcPct val="90000"/>
        </a:lnSpc>
        <a:spcBef>
          <a:spcPts val="326"/>
        </a:spcBef>
        <a:buFont typeface="Arial" panose="020B0604020202020204" pitchFamily="34" charset="0"/>
        <a:buChar char="•"/>
        <a:defRPr sz="1174" kern="1200">
          <a:solidFill>
            <a:schemeClr val="tx1"/>
          </a:solidFill>
          <a:latin typeface="+mn-lt"/>
          <a:ea typeface="+mn-ea"/>
          <a:cs typeface="+mn-cs"/>
        </a:defRPr>
      </a:lvl7pPr>
      <a:lvl8pPr marL="2236051" indent="-149070" algn="l" defTabSz="596280" rtl="0" eaLnBrk="1" latinLnBrk="0" hangingPunct="1">
        <a:lnSpc>
          <a:spcPct val="90000"/>
        </a:lnSpc>
        <a:spcBef>
          <a:spcPts val="326"/>
        </a:spcBef>
        <a:buFont typeface="Arial" panose="020B0604020202020204" pitchFamily="34" charset="0"/>
        <a:buChar char="•"/>
        <a:defRPr sz="1174" kern="1200">
          <a:solidFill>
            <a:schemeClr val="tx1"/>
          </a:solidFill>
          <a:latin typeface="+mn-lt"/>
          <a:ea typeface="+mn-ea"/>
          <a:cs typeface="+mn-cs"/>
        </a:defRPr>
      </a:lvl8pPr>
      <a:lvl9pPr marL="2534191" indent="-149070" algn="l" defTabSz="596280" rtl="0" eaLnBrk="1" latinLnBrk="0" hangingPunct="1">
        <a:lnSpc>
          <a:spcPct val="90000"/>
        </a:lnSpc>
        <a:spcBef>
          <a:spcPts val="326"/>
        </a:spcBef>
        <a:buFont typeface="Arial" panose="020B0604020202020204" pitchFamily="34" charset="0"/>
        <a:buChar char="•"/>
        <a:defRPr sz="11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6280" rtl="0" eaLnBrk="1" latinLnBrk="0" hangingPunct="1">
        <a:defRPr sz="1174" kern="1200">
          <a:solidFill>
            <a:schemeClr val="tx1"/>
          </a:solidFill>
          <a:latin typeface="+mn-lt"/>
          <a:ea typeface="+mn-ea"/>
          <a:cs typeface="+mn-cs"/>
        </a:defRPr>
      </a:lvl1pPr>
      <a:lvl2pPr marL="298140" algn="l" defTabSz="596280" rtl="0" eaLnBrk="1" latinLnBrk="0" hangingPunct="1">
        <a:defRPr sz="1174" kern="1200">
          <a:solidFill>
            <a:schemeClr val="tx1"/>
          </a:solidFill>
          <a:latin typeface="+mn-lt"/>
          <a:ea typeface="+mn-ea"/>
          <a:cs typeface="+mn-cs"/>
        </a:defRPr>
      </a:lvl2pPr>
      <a:lvl3pPr marL="596280" algn="l" defTabSz="596280" rtl="0" eaLnBrk="1" latinLnBrk="0" hangingPunct="1">
        <a:defRPr sz="1174" kern="1200">
          <a:solidFill>
            <a:schemeClr val="tx1"/>
          </a:solidFill>
          <a:latin typeface="+mn-lt"/>
          <a:ea typeface="+mn-ea"/>
          <a:cs typeface="+mn-cs"/>
        </a:defRPr>
      </a:lvl3pPr>
      <a:lvl4pPr marL="894420" algn="l" defTabSz="596280" rtl="0" eaLnBrk="1" latinLnBrk="0" hangingPunct="1">
        <a:defRPr sz="1174" kern="1200">
          <a:solidFill>
            <a:schemeClr val="tx1"/>
          </a:solidFill>
          <a:latin typeface="+mn-lt"/>
          <a:ea typeface="+mn-ea"/>
          <a:cs typeface="+mn-cs"/>
        </a:defRPr>
      </a:lvl4pPr>
      <a:lvl5pPr marL="1192560" algn="l" defTabSz="596280" rtl="0" eaLnBrk="1" latinLnBrk="0" hangingPunct="1">
        <a:defRPr sz="1174" kern="1200">
          <a:solidFill>
            <a:schemeClr val="tx1"/>
          </a:solidFill>
          <a:latin typeface="+mn-lt"/>
          <a:ea typeface="+mn-ea"/>
          <a:cs typeface="+mn-cs"/>
        </a:defRPr>
      </a:lvl5pPr>
      <a:lvl6pPr marL="1490701" algn="l" defTabSz="596280" rtl="0" eaLnBrk="1" latinLnBrk="0" hangingPunct="1">
        <a:defRPr sz="1174" kern="1200">
          <a:solidFill>
            <a:schemeClr val="tx1"/>
          </a:solidFill>
          <a:latin typeface="+mn-lt"/>
          <a:ea typeface="+mn-ea"/>
          <a:cs typeface="+mn-cs"/>
        </a:defRPr>
      </a:lvl6pPr>
      <a:lvl7pPr marL="1788841" algn="l" defTabSz="596280" rtl="0" eaLnBrk="1" latinLnBrk="0" hangingPunct="1">
        <a:defRPr sz="1174" kern="1200">
          <a:solidFill>
            <a:schemeClr val="tx1"/>
          </a:solidFill>
          <a:latin typeface="+mn-lt"/>
          <a:ea typeface="+mn-ea"/>
          <a:cs typeface="+mn-cs"/>
        </a:defRPr>
      </a:lvl7pPr>
      <a:lvl8pPr marL="2086981" algn="l" defTabSz="596280" rtl="0" eaLnBrk="1" latinLnBrk="0" hangingPunct="1">
        <a:defRPr sz="1174" kern="1200">
          <a:solidFill>
            <a:schemeClr val="tx1"/>
          </a:solidFill>
          <a:latin typeface="+mn-lt"/>
          <a:ea typeface="+mn-ea"/>
          <a:cs typeface="+mn-cs"/>
        </a:defRPr>
      </a:lvl8pPr>
      <a:lvl9pPr marL="2385121" algn="l" defTabSz="596280" rtl="0" eaLnBrk="1" latinLnBrk="0" hangingPunct="1">
        <a:defRPr sz="11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9AF313-70E7-1748-A801-551B52341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875"/>
            <a:ext cx="8949263" cy="446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851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Matt Swank</cp:lastModifiedBy>
  <cp:revision>3</cp:revision>
  <dcterms:created xsi:type="dcterms:W3CDTF">2022-01-27T17:27:29Z</dcterms:created>
  <dcterms:modified xsi:type="dcterms:W3CDTF">2022-01-28T13:43:56Z</dcterms:modified>
</cp:coreProperties>
</file>