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9504025" cy="12115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68" d="100"/>
          <a:sy n="68" d="100"/>
        </p:scale>
        <p:origin x="128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003" y="1982841"/>
            <a:ext cx="14628019" cy="4218093"/>
          </a:xfrm>
        </p:spPr>
        <p:txBody>
          <a:bodyPr anchor="b"/>
          <a:lstStyle>
            <a:lvl1pPr algn="ctr">
              <a:defRPr sz="95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003" y="6363600"/>
            <a:ext cx="14628019" cy="2925180"/>
          </a:xfrm>
        </p:spPr>
        <p:txBody>
          <a:bodyPr/>
          <a:lstStyle>
            <a:lvl1pPr marL="0" indent="0" algn="ctr">
              <a:buNone/>
              <a:defRPr sz="3839"/>
            </a:lvl1pPr>
            <a:lvl2pPr marL="731383" indent="0" algn="ctr">
              <a:buNone/>
              <a:defRPr sz="3199"/>
            </a:lvl2pPr>
            <a:lvl3pPr marL="1462766" indent="0" algn="ctr">
              <a:buNone/>
              <a:defRPr sz="2879"/>
            </a:lvl3pPr>
            <a:lvl4pPr marL="2194149" indent="0" algn="ctr">
              <a:buNone/>
              <a:defRPr sz="2560"/>
            </a:lvl4pPr>
            <a:lvl5pPr marL="2925531" indent="0" algn="ctr">
              <a:buNone/>
              <a:defRPr sz="2560"/>
            </a:lvl5pPr>
            <a:lvl6pPr marL="3656914" indent="0" algn="ctr">
              <a:buNone/>
              <a:defRPr sz="2560"/>
            </a:lvl6pPr>
            <a:lvl7pPr marL="4388297" indent="0" algn="ctr">
              <a:buNone/>
              <a:defRPr sz="2560"/>
            </a:lvl7pPr>
            <a:lvl8pPr marL="5119680" indent="0" algn="ctr">
              <a:buNone/>
              <a:defRPr sz="2560"/>
            </a:lvl8pPr>
            <a:lvl9pPr marL="5851063" indent="0" algn="ctr">
              <a:buNone/>
              <a:defRPr sz="25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0CE0-5664-D34D-9E42-8E9B4C6687E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08D2-85BC-C648-82A2-0D1BBDFA3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8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0CE0-5664-D34D-9E42-8E9B4C6687E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08D2-85BC-C648-82A2-0D1BBDFA3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3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57568" y="645054"/>
            <a:ext cx="4205555" cy="102675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0902" y="645054"/>
            <a:ext cx="12372866" cy="102675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0CE0-5664-D34D-9E42-8E9B4C6687E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08D2-85BC-C648-82A2-0D1BBDFA3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7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0CE0-5664-D34D-9E42-8E9B4C6687E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08D2-85BC-C648-82A2-0D1BBDFA3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2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743" y="3020538"/>
            <a:ext cx="16822222" cy="5039835"/>
          </a:xfrm>
        </p:spPr>
        <p:txBody>
          <a:bodyPr anchor="b"/>
          <a:lstStyle>
            <a:lvl1pPr>
              <a:defRPr sz="95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0743" y="8108052"/>
            <a:ext cx="16822222" cy="2650330"/>
          </a:xfrm>
        </p:spPr>
        <p:txBody>
          <a:bodyPr/>
          <a:lstStyle>
            <a:lvl1pPr marL="0" indent="0">
              <a:buNone/>
              <a:defRPr sz="3839">
                <a:solidFill>
                  <a:schemeClr val="tx1">
                    <a:tint val="75000"/>
                  </a:schemeClr>
                </a:solidFill>
              </a:defRPr>
            </a:lvl1pPr>
            <a:lvl2pPr marL="731383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2pPr>
            <a:lvl3pPr marL="1462766" indent="0">
              <a:buNone/>
              <a:defRPr sz="2879">
                <a:solidFill>
                  <a:schemeClr val="tx1">
                    <a:tint val="75000"/>
                  </a:schemeClr>
                </a:solidFill>
              </a:defRPr>
            </a:lvl3pPr>
            <a:lvl4pPr marL="2194149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4pPr>
            <a:lvl5pPr marL="2925531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5pPr>
            <a:lvl6pPr marL="3656914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6pPr>
            <a:lvl7pPr marL="4388297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7pPr>
            <a:lvl8pPr marL="511968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8pPr>
            <a:lvl9pPr marL="5851063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0CE0-5664-D34D-9E42-8E9B4C6687E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08D2-85BC-C648-82A2-0D1BBDFA3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0902" y="3225271"/>
            <a:ext cx="8289211" cy="7687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73912" y="3225271"/>
            <a:ext cx="8289211" cy="7687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0CE0-5664-D34D-9E42-8E9B4C6687E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08D2-85BC-C648-82A2-0D1BBDFA3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5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42" y="645055"/>
            <a:ext cx="16822222" cy="23418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3443" y="2970055"/>
            <a:ext cx="8251116" cy="1455578"/>
          </a:xfrm>
        </p:spPr>
        <p:txBody>
          <a:bodyPr anchor="b"/>
          <a:lstStyle>
            <a:lvl1pPr marL="0" indent="0">
              <a:buNone/>
              <a:defRPr sz="3839" b="1"/>
            </a:lvl1pPr>
            <a:lvl2pPr marL="731383" indent="0">
              <a:buNone/>
              <a:defRPr sz="3199" b="1"/>
            </a:lvl2pPr>
            <a:lvl3pPr marL="1462766" indent="0">
              <a:buNone/>
              <a:defRPr sz="2879" b="1"/>
            </a:lvl3pPr>
            <a:lvl4pPr marL="2194149" indent="0">
              <a:buNone/>
              <a:defRPr sz="2560" b="1"/>
            </a:lvl4pPr>
            <a:lvl5pPr marL="2925531" indent="0">
              <a:buNone/>
              <a:defRPr sz="2560" b="1"/>
            </a:lvl5pPr>
            <a:lvl6pPr marL="3656914" indent="0">
              <a:buNone/>
              <a:defRPr sz="2560" b="1"/>
            </a:lvl6pPr>
            <a:lvl7pPr marL="4388297" indent="0">
              <a:buNone/>
              <a:defRPr sz="2560" b="1"/>
            </a:lvl7pPr>
            <a:lvl8pPr marL="5119680" indent="0">
              <a:buNone/>
              <a:defRPr sz="2560" b="1"/>
            </a:lvl8pPr>
            <a:lvl9pPr marL="5851063" indent="0">
              <a:buNone/>
              <a:defRPr sz="2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3443" y="4425632"/>
            <a:ext cx="8251116" cy="6509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873913" y="2970055"/>
            <a:ext cx="8291751" cy="1455578"/>
          </a:xfrm>
        </p:spPr>
        <p:txBody>
          <a:bodyPr anchor="b"/>
          <a:lstStyle>
            <a:lvl1pPr marL="0" indent="0">
              <a:buNone/>
              <a:defRPr sz="3839" b="1"/>
            </a:lvl1pPr>
            <a:lvl2pPr marL="731383" indent="0">
              <a:buNone/>
              <a:defRPr sz="3199" b="1"/>
            </a:lvl2pPr>
            <a:lvl3pPr marL="1462766" indent="0">
              <a:buNone/>
              <a:defRPr sz="2879" b="1"/>
            </a:lvl3pPr>
            <a:lvl4pPr marL="2194149" indent="0">
              <a:buNone/>
              <a:defRPr sz="2560" b="1"/>
            </a:lvl4pPr>
            <a:lvl5pPr marL="2925531" indent="0">
              <a:buNone/>
              <a:defRPr sz="2560" b="1"/>
            </a:lvl5pPr>
            <a:lvl6pPr marL="3656914" indent="0">
              <a:buNone/>
              <a:defRPr sz="2560" b="1"/>
            </a:lvl6pPr>
            <a:lvl7pPr marL="4388297" indent="0">
              <a:buNone/>
              <a:defRPr sz="2560" b="1"/>
            </a:lvl7pPr>
            <a:lvl8pPr marL="5119680" indent="0">
              <a:buNone/>
              <a:defRPr sz="2560" b="1"/>
            </a:lvl8pPr>
            <a:lvl9pPr marL="5851063" indent="0">
              <a:buNone/>
              <a:defRPr sz="2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873913" y="4425632"/>
            <a:ext cx="8291751" cy="6509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0CE0-5664-D34D-9E42-8E9B4C6687E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08D2-85BC-C648-82A2-0D1BBDFA3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3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0CE0-5664-D34D-9E42-8E9B4C6687E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08D2-85BC-C648-82A2-0D1BBDFA3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7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0CE0-5664-D34D-9E42-8E9B4C6687E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08D2-85BC-C648-82A2-0D1BBDFA3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8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43" y="807720"/>
            <a:ext cx="6290555" cy="2827020"/>
          </a:xfrm>
        </p:spPr>
        <p:txBody>
          <a:bodyPr anchor="b"/>
          <a:lstStyle>
            <a:lvl1pPr>
              <a:defRPr sz="51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1751" y="1744452"/>
            <a:ext cx="9873913" cy="8610071"/>
          </a:xfrm>
        </p:spPr>
        <p:txBody>
          <a:bodyPr/>
          <a:lstStyle>
            <a:lvl1pPr>
              <a:defRPr sz="5119"/>
            </a:lvl1pPr>
            <a:lvl2pPr>
              <a:defRPr sz="4479"/>
            </a:lvl2pPr>
            <a:lvl3pPr>
              <a:defRPr sz="3839"/>
            </a:lvl3pPr>
            <a:lvl4pPr>
              <a:defRPr sz="3199"/>
            </a:lvl4pPr>
            <a:lvl5pPr>
              <a:defRPr sz="3199"/>
            </a:lvl5pPr>
            <a:lvl6pPr>
              <a:defRPr sz="3199"/>
            </a:lvl6pPr>
            <a:lvl7pPr>
              <a:defRPr sz="3199"/>
            </a:lvl7pPr>
            <a:lvl8pPr>
              <a:defRPr sz="3199"/>
            </a:lvl8pPr>
            <a:lvl9pPr>
              <a:defRPr sz="31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3443" y="3634740"/>
            <a:ext cx="6290555" cy="6733805"/>
          </a:xfrm>
        </p:spPr>
        <p:txBody>
          <a:bodyPr/>
          <a:lstStyle>
            <a:lvl1pPr marL="0" indent="0">
              <a:buNone/>
              <a:defRPr sz="2560"/>
            </a:lvl1pPr>
            <a:lvl2pPr marL="731383" indent="0">
              <a:buNone/>
              <a:defRPr sz="2240"/>
            </a:lvl2pPr>
            <a:lvl3pPr marL="1462766" indent="0">
              <a:buNone/>
              <a:defRPr sz="1920"/>
            </a:lvl3pPr>
            <a:lvl4pPr marL="2194149" indent="0">
              <a:buNone/>
              <a:defRPr sz="1600"/>
            </a:lvl4pPr>
            <a:lvl5pPr marL="2925531" indent="0">
              <a:buNone/>
              <a:defRPr sz="1600"/>
            </a:lvl5pPr>
            <a:lvl6pPr marL="3656914" indent="0">
              <a:buNone/>
              <a:defRPr sz="1600"/>
            </a:lvl6pPr>
            <a:lvl7pPr marL="4388297" indent="0">
              <a:buNone/>
              <a:defRPr sz="1600"/>
            </a:lvl7pPr>
            <a:lvl8pPr marL="5119680" indent="0">
              <a:buNone/>
              <a:defRPr sz="1600"/>
            </a:lvl8pPr>
            <a:lvl9pPr marL="5851063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0CE0-5664-D34D-9E42-8E9B4C6687E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08D2-85BC-C648-82A2-0D1BBDFA3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43" y="807720"/>
            <a:ext cx="6290555" cy="2827020"/>
          </a:xfrm>
        </p:spPr>
        <p:txBody>
          <a:bodyPr anchor="b"/>
          <a:lstStyle>
            <a:lvl1pPr>
              <a:defRPr sz="51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291751" y="1744452"/>
            <a:ext cx="9873913" cy="8610071"/>
          </a:xfrm>
        </p:spPr>
        <p:txBody>
          <a:bodyPr anchor="t"/>
          <a:lstStyle>
            <a:lvl1pPr marL="0" indent="0">
              <a:buNone/>
              <a:defRPr sz="5119"/>
            </a:lvl1pPr>
            <a:lvl2pPr marL="731383" indent="0">
              <a:buNone/>
              <a:defRPr sz="4479"/>
            </a:lvl2pPr>
            <a:lvl3pPr marL="1462766" indent="0">
              <a:buNone/>
              <a:defRPr sz="3839"/>
            </a:lvl3pPr>
            <a:lvl4pPr marL="2194149" indent="0">
              <a:buNone/>
              <a:defRPr sz="3199"/>
            </a:lvl4pPr>
            <a:lvl5pPr marL="2925531" indent="0">
              <a:buNone/>
              <a:defRPr sz="3199"/>
            </a:lvl5pPr>
            <a:lvl6pPr marL="3656914" indent="0">
              <a:buNone/>
              <a:defRPr sz="3199"/>
            </a:lvl6pPr>
            <a:lvl7pPr marL="4388297" indent="0">
              <a:buNone/>
              <a:defRPr sz="3199"/>
            </a:lvl7pPr>
            <a:lvl8pPr marL="5119680" indent="0">
              <a:buNone/>
              <a:defRPr sz="3199"/>
            </a:lvl8pPr>
            <a:lvl9pPr marL="5851063" indent="0">
              <a:buNone/>
              <a:defRPr sz="31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3443" y="3634740"/>
            <a:ext cx="6290555" cy="6733805"/>
          </a:xfrm>
        </p:spPr>
        <p:txBody>
          <a:bodyPr/>
          <a:lstStyle>
            <a:lvl1pPr marL="0" indent="0">
              <a:buNone/>
              <a:defRPr sz="2560"/>
            </a:lvl1pPr>
            <a:lvl2pPr marL="731383" indent="0">
              <a:buNone/>
              <a:defRPr sz="2240"/>
            </a:lvl2pPr>
            <a:lvl3pPr marL="1462766" indent="0">
              <a:buNone/>
              <a:defRPr sz="1920"/>
            </a:lvl3pPr>
            <a:lvl4pPr marL="2194149" indent="0">
              <a:buNone/>
              <a:defRPr sz="1600"/>
            </a:lvl4pPr>
            <a:lvl5pPr marL="2925531" indent="0">
              <a:buNone/>
              <a:defRPr sz="1600"/>
            </a:lvl5pPr>
            <a:lvl6pPr marL="3656914" indent="0">
              <a:buNone/>
              <a:defRPr sz="1600"/>
            </a:lvl6pPr>
            <a:lvl7pPr marL="4388297" indent="0">
              <a:buNone/>
              <a:defRPr sz="1600"/>
            </a:lvl7pPr>
            <a:lvl8pPr marL="5119680" indent="0">
              <a:buNone/>
              <a:defRPr sz="1600"/>
            </a:lvl8pPr>
            <a:lvl9pPr marL="5851063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0CE0-5664-D34D-9E42-8E9B4C6687E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08D2-85BC-C648-82A2-0D1BBDFA3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902" y="645055"/>
            <a:ext cx="16822222" cy="2341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0902" y="3225271"/>
            <a:ext cx="16822222" cy="7687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40902" y="11229553"/>
            <a:ext cx="4388406" cy="6450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20CE0-5664-D34D-9E42-8E9B4C6687E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60709" y="11229553"/>
            <a:ext cx="6582608" cy="6450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74717" y="11229553"/>
            <a:ext cx="4388406" cy="6450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608D2-85BC-C648-82A2-0D1BBDFA3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8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62766" rtl="0" eaLnBrk="1" latinLnBrk="0" hangingPunct="1">
        <a:lnSpc>
          <a:spcPct val="90000"/>
        </a:lnSpc>
        <a:spcBef>
          <a:spcPct val="0"/>
        </a:spcBef>
        <a:buNone/>
        <a:defRPr sz="70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691" indent="-365691" algn="l" defTabSz="1462766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4479" kern="1200">
          <a:solidFill>
            <a:schemeClr val="tx1"/>
          </a:solidFill>
          <a:latin typeface="+mn-lt"/>
          <a:ea typeface="+mn-ea"/>
          <a:cs typeface="+mn-cs"/>
        </a:defRPr>
      </a:lvl1pPr>
      <a:lvl2pPr marL="1097074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839" kern="1200">
          <a:solidFill>
            <a:schemeClr val="tx1"/>
          </a:solidFill>
          <a:latin typeface="+mn-lt"/>
          <a:ea typeface="+mn-ea"/>
          <a:cs typeface="+mn-cs"/>
        </a:defRPr>
      </a:lvl2pPr>
      <a:lvl3pPr marL="1828457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3pPr>
      <a:lvl4pPr marL="2559840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4pPr>
      <a:lvl5pPr marL="3291223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5pPr>
      <a:lvl6pPr marL="4022606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6pPr>
      <a:lvl7pPr marL="4753988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7pPr>
      <a:lvl8pPr marL="5485371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8pPr>
      <a:lvl9pPr marL="6216754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1pPr>
      <a:lvl2pPr marL="731383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2pPr>
      <a:lvl3pPr marL="1462766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3pPr>
      <a:lvl4pPr marL="2194149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4pPr>
      <a:lvl5pPr marL="2925531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5pPr>
      <a:lvl6pPr marL="3656914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6pPr>
      <a:lvl7pPr marL="4388297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7pPr>
      <a:lvl8pPr marL="5119680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8pPr>
      <a:lvl9pPr marL="5851063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D5A415A9-52A8-2D49-BDAB-9B087AA26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6"/>
            <a:ext cx="19504025" cy="1211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712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Swank</dc:creator>
  <cp:lastModifiedBy>Matt Swank</cp:lastModifiedBy>
  <cp:revision>1</cp:revision>
  <dcterms:created xsi:type="dcterms:W3CDTF">2022-01-28T14:12:25Z</dcterms:created>
  <dcterms:modified xsi:type="dcterms:W3CDTF">2022-01-28T14:13:27Z</dcterms:modified>
</cp:coreProperties>
</file>