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3716000" cy="7872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05" d="100"/>
          <a:sy n="105" d="100"/>
        </p:scale>
        <p:origin x="88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500" y="1288379"/>
            <a:ext cx="10287000" cy="2740766"/>
          </a:xfrm>
        </p:spPr>
        <p:txBody>
          <a:bodyPr anchor="b"/>
          <a:lstStyle>
            <a:lvl1pPr algn="ctr"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4134840"/>
            <a:ext cx="10287000" cy="1900677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350" indent="0" algn="ctr">
              <a:buNone/>
              <a:defRPr sz="2250"/>
            </a:lvl2pPr>
            <a:lvl3pPr marL="1028700" indent="0" algn="ctr">
              <a:buNone/>
              <a:defRPr sz="2025"/>
            </a:lvl3pPr>
            <a:lvl4pPr marL="1543050" indent="0" algn="ctr">
              <a:buNone/>
              <a:defRPr sz="1800"/>
            </a:lvl4pPr>
            <a:lvl5pPr marL="2057400" indent="0" algn="ctr">
              <a:buNone/>
              <a:defRPr sz="1800"/>
            </a:lvl5pPr>
            <a:lvl6pPr marL="2571750" indent="0" algn="ctr">
              <a:buNone/>
              <a:defRPr sz="1800"/>
            </a:lvl6pPr>
            <a:lvl7pPr marL="3086100" indent="0" algn="ctr">
              <a:buNone/>
              <a:defRPr sz="1800"/>
            </a:lvl7pPr>
            <a:lvl8pPr marL="3600450" indent="0" algn="ctr">
              <a:buNone/>
              <a:defRPr sz="1800"/>
            </a:lvl8pPr>
            <a:lvl9pPr marL="41148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81FA-6C8B-3A45-8EE6-7466D47909E1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D2D15-C550-974C-AAB0-D568746E4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2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81FA-6C8B-3A45-8EE6-7466D47909E1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D2D15-C550-974C-AAB0-D568746E4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756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2" y="419133"/>
            <a:ext cx="2957513" cy="667150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5" y="419133"/>
            <a:ext cx="8701088" cy="667150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81FA-6C8B-3A45-8EE6-7466D47909E1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D2D15-C550-974C-AAB0-D568746E4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133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81FA-6C8B-3A45-8EE6-7466D47909E1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D2D15-C550-974C-AAB0-D568746E4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503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1" y="1962637"/>
            <a:ext cx="11830050" cy="3274705"/>
          </a:xfrm>
        </p:spPr>
        <p:txBody>
          <a:bodyPr anchor="b"/>
          <a:lstStyle>
            <a:lvl1pPr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1" y="5268322"/>
            <a:ext cx="11830050" cy="1722090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2025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81FA-6C8B-3A45-8EE6-7466D47909E1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D2D15-C550-974C-AAB0-D568746E4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164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095665"/>
            <a:ext cx="5829300" cy="49949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2095665"/>
            <a:ext cx="5829300" cy="49949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81FA-6C8B-3A45-8EE6-7466D47909E1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D2D15-C550-974C-AAB0-D568746E4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071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419134"/>
            <a:ext cx="11830050" cy="1521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2" y="1929835"/>
            <a:ext cx="5802510" cy="94578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2" y="2875618"/>
            <a:ext cx="5802510" cy="422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5" y="1929835"/>
            <a:ext cx="5831087" cy="94578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5" y="2875618"/>
            <a:ext cx="5831087" cy="422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81FA-6C8B-3A45-8EE6-7466D47909E1}" type="datetimeFigureOut">
              <a:rPr lang="en-US" smtClean="0"/>
              <a:t>1/28/22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D2D15-C550-974C-AAB0-D568746E4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576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81FA-6C8B-3A45-8EE6-7466D47909E1}" type="datetimeFigureOut">
              <a:rPr lang="en-US" smtClean="0"/>
              <a:t>1/28/22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D2D15-C550-974C-AAB0-D568746E4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76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81FA-6C8B-3A45-8EE6-7466D47909E1}" type="datetimeFigureOut">
              <a:rPr lang="en-US" smtClean="0"/>
              <a:t>1/28/22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D2D15-C550-974C-AAB0-D568746E4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631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524828"/>
            <a:ext cx="4423767" cy="1836896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1133482"/>
            <a:ext cx="6943725" cy="5594516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2361724"/>
            <a:ext cx="4423767" cy="4375386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81FA-6C8B-3A45-8EE6-7466D47909E1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D2D15-C550-974C-AAB0-D568746E4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838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524828"/>
            <a:ext cx="4423767" cy="1836896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1133482"/>
            <a:ext cx="6943725" cy="5594516"/>
          </a:xfrm>
        </p:spPr>
        <p:txBody>
          <a:bodyPr anchor="t"/>
          <a:lstStyle>
            <a:lvl1pPr marL="0" indent="0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2361724"/>
            <a:ext cx="4423767" cy="4375386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81FA-6C8B-3A45-8EE6-7466D47909E1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D2D15-C550-974C-AAB0-D568746E4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815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419134"/>
            <a:ext cx="11830050" cy="1521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2095665"/>
            <a:ext cx="11830050" cy="4994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7296561"/>
            <a:ext cx="3086100" cy="419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481FA-6C8B-3A45-8EE6-7466D47909E1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7296561"/>
            <a:ext cx="4629150" cy="419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7296561"/>
            <a:ext cx="3086100" cy="419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D2D15-C550-974C-AAB0-D568746E4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656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0FD6704D-795A-684C-8982-51A6E3C5AF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2" y="0"/>
            <a:ext cx="13713236" cy="7872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291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Swank</dc:creator>
  <cp:lastModifiedBy>Matt Swank</cp:lastModifiedBy>
  <cp:revision>1</cp:revision>
  <dcterms:created xsi:type="dcterms:W3CDTF">2022-01-28T14:14:11Z</dcterms:created>
  <dcterms:modified xsi:type="dcterms:W3CDTF">2022-01-28T14:14:57Z</dcterms:modified>
</cp:coreProperties>
</file>