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1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9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0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8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2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4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3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6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9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2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49186-C538-9F4F-AB01-F5FCE902C74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B42F-3B2E-D644-ADFF-20F8FD78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25" y="0"/>
            <a:ext cx="12999962" cy="9756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pplication&#10;&#10;Description automatically generated with low confidence">
            <a:extLst>
              <a:ext uri="{FF2B5EF4-FFF2-40B4-BE49-F238E27FC236}">
                <a16:creationId xmlns:a16="http://schemas.microsoft.com/office/drawing/2014/main" id="{EAFB44C3-E82A-F340-8AC4-B23A2B8689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" r="2" b="2"/>
          <a:stretch/>
        </p:blipFill>
        <p:spPr>
          <a:xfrm>
            <a:off x="0" y="1823"/>
            <a:ext cx="13018202" cy="97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75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</cp:revision>
  <dcterms:created xsi:type="dcterms:W3CDTF">2022-01-28T14:04:39Z</dcterms:created>
  <dcterms:modified xsi:type="dcterms:W3CDTF">2022-01-28T14:05:50Z</dcterms:modified>
</cp:coreProperties>
</file>