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158536C3-EF94-A74A-837E-0CC8B4BEA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5</cp:revision>
  <dcterms:created xsi:type="dcterms:W3CDTF">2021-10-26T18:36:46Z</dcterms:created>
  <dcterms:modified xsi:type="dcterms:W3CDTF">2021-10-28T14:23:48Z</dcterms:modified>
</cp:coreProperties>
</file>