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13716000" cy="24387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34" d="100"/>
          <a:sy n="34" d="100"/>
        </p:scale>
        <p:origin x="3944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3991144"/>
            <a:ext cx="11658600" cy="8490350"/>
          </a:xfrm>
        </p:spPr>
        <p:txBody>
          <a:bodyPr anchor="b"/>
          <a:lstStyle>
            <a:lvl1pPr algn="ctr"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4500" y="12808914"/>
            <a:ext cx="10287000" cy="588792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800" indent="0" algn="ctr">
              <a:buNone/>
              <a:defRPr sz="3000"/>
            </a:lvl2pPr>
            <a:lvl3pPr marL="1371600" indent="0" algn="ctr">
              <a:buNone/>
              <a:defRPr sz="2700"/>
            </a:lvl3pPr>
            <a:lvl4pPr marL="2057400" indent="0" algn="ctr">
              <a:buNone/>
              <a:defRPr sz="2400"/>
            </a:lvl4pPr>
            <a:lvl5pPr marL="2743200" indent="0" algn="ctr">
              <a:buNone/>
              <a:defRPr sz="2400"/>
            </a:lvl5pPr>
            <a:lvl6pPr marL="3429000" indent="0" algn="ctr">
              <a:buNone/>
              <a:defRPr sz="2400"/>
            </a:lvl6pPr>
            <a:lvl7pPr marL="4114800" indent="0" algn="ctr">
              <a:buNone/>
              <a:defRPr sz="2400"/>
            </a:lvl7pPr>
            <a:lvl8pPr marL="4800600" indent="0" algn="ctr">
              <a:buNone/>
              <a:defRPr sz="2400"/>
            </a:lvl8pPr>
            <a:lvl9pPr marL="5486400" indent="0" algn="ctr">
              <a:buNone/>
              <a:defRPr sz="24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36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226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15513" y="1298391"/>
            <a:ext cx="2957513" cy="206670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6" y="1298391"/>
            <a:ext cx="8701088" cy="206670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463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804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5832" y="6079865"/>
            <a:ext cx="11830050" cy="10144386"/>
          </a:xfrm>
        </p:spPr>
        <p:txBody>
          <a:bodyPr anchor="b"/>
          <a:lstStyle>
            <a:lvl1pPr>
              <a:defRPr sz="9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5832" y="16320221"/>
            <a:ext cx="11830050" cy="533469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/>
                </a:solidFill>
              </a:defRPr>
            </a:lvl1pPr>
            <a:lvl2pPr marL="685800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60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32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90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8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8006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640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725" y="6491956"/>
            <a:ext cx="5829300" cy="154734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52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298396"/>
            <a:ext cx="11830050" cy="47137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763" y="5978247"/>
            <a:ext cx="5802510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4763" y="8908093"/>
            <a:ext cx="5802510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43726" y="5978247"/>
            <a:ext cx="5831087" cy="2929846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800" indent="0">
              <a:buNone/>
              <a:defRPr sz="3000" b="1"/>
            </a:lvl2pPr>
            <a:lvl3pPr marL="1371600" indent="0">
              <a:buNone/>
              <a:defRPr sz="2700" b="1"/>
            </a:lvl3pPr>
            <a:lvl4pPr marL="2057400" indent="0">
              <a:buNone/>
              <a:defRPr sz="2400" b="1"/>
            </a:lvl4pPr>
            <a:lvl5pPr marL="2743200" indent="0">
              <a:buNone/>
              <a:defRPr sz="2400" b="1"/>
            </a:lvl5pPr>
            <a:lvl6pPr marL="3429000" indent="0">
              <a:buNone/>
              <a:defRPr sz="2400" b="1"/>
            </a:lvl6pPr>
            <a:lvl7pPr marL="4114800" indent="0">
              <a:buNone/>
              <a:defRPr sz="2400" b="1"/>
            </a:lvl7pPr>
            <a:lvl8pPr marL="4800600" indent="0">
              <a:buNone/>
              <a:defRPr sz="2400" b="1"/>
            </a:lvl8pPr>
            <a:lvl9pPr marL="5486400" indent="0">
              <a:buNone/>
              <a:defRPr sz="2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43726" y="8908093"/>
            <a:ext cx="5831087" cy="13102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418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534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669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1087" y="3511307"/>
            <a:ext cx="6943725" cy="17330701"/>
          </a:xfrm>
        </p:spPr>
        <p:txBody>
          <a:bodyPr/>
          <a:lstStyle>
            <a:lvl1pPr>
              <a:defRPr sz="4800"/>
            </a:lvl1pPr>
            <a:lvl2pPr>
              <a:defRPr sz="4200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31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762" y="1625812"/>
            <a:ext cx="4423767" cy="5690341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831087" y="3511307"/>
            <a:ext cx="6943725" cy="17330701"/>
          </a:xfrm>
        </p:spPr>
        <p:txBody>
          <a:bodyPr anchor="t"/>
          <a:lstStyle>
            <a:lvl1pPr marL="0" indent="0">
              <a:buNone/>
              <a:defRPr sz="4800"/>
            </a:lvl1pPr>
            <a:lvl2pPr marL="685800" indent="0">
              <a:buNone/>
              <a:defRPr sz="4200"/>
            </a:lvl2pPr>
            <a:lvl3pPr marL="1371600" indent="0">
              <a:buNone/>
              <a:defRPr sz="3600"/>
            </a:lvl3pPr>
            <a:lvl4pPr marL="2057400" indent="0">
              <a:buNone/>
              <a:defRPr sz="3000"/>
            </a:lvl4pPr>
            <a:lvl5pPr marL="2743200" indent="0">
              <a:buNone/>
              <a:defRPr sz="3000"/>
            </a:lvl5pPr>
            <a:lvl6pPr marL="3429000" indent="0">
              <a:buNone/>
              <a:defRPr sz="3000"/>
            </a:lvl6pPr>
            <a:lvl7pPr marL="4114800" indent="0">
              <a:buNone/>
              <a:defRPr sz="3000"/>
            </a:lvl7pPr>
            <a:lvl8pPr marL="4800600" indent="0">
              <a:buNone/>
              <a:defRPr sz="3000"/>
            </a:lvl8pPr>
            <a:lvl9pPr marL="5486400" indent="0">
              <a:buNone/>
              <a:defRPr sz="3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4762" y="7316152"/>
            <a:ext cx="4423767" cy="13554078"/>
          </a:xfrm>
        </p:spPr>
        <p:txBody>
          <a:bodyPr/>
          <a:lstStyle>
            <a:lvl1pPr marL="0" indent="0">
              <a:buNone/>
              <a:defRPr sz="2400"/>
            </a:lvl1pPr>
            <a:lvl2pPr marL="685800" indent="0">
              <a:buNone/>
              <a:defRPr sz="2100"/>
            </a:lvl2pPr>
            <a:lvl3pPr marL="1371600" indent="0">
              <a:buNone/>
              <a:defRPr sz="1800"/>
            </a:lvl3pPr>
            <a:lvl4pPr marL="2057400" indent="0">
              <a:buNone/>
              <a:defRPr sz="1500"/>
            </a:lvl4pPr>
            <a:lvl5pPr marL="2743200" indent="0">
              <a:buNone/>
              <a:defRPr sz="1500"/>
            </a:lvl5pPr>
            <a:lvl6pPr marL="3429000" indent="0">
              <a:buNone/>
              <a:defRPr sz="1500"/>
            </a:lvl6pPr>
            <a:lvl7pPr marL="4114800" indent="0">
              <a:buNone/>
              <a:defRPr sz="1500"/>
            </a:lvl7pPr>
            <a:lvl8pPr marL="4800600" indent="0">
              <a:buNone/>
              <a:defRPr sz="1500"/>
            </a:lvl8pPr>
            <a:lvl9pPr marL="5486400" indent="0">
              <a:buNone/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869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2975" y="1298396"/>
            <a:ext cx="11830050" cy="47137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2975" y="6491956"/>
            <a:ext cx="11830050" cy="154734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297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43425" y="22603304"/>
            <a:ext cx="462915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686925" y="22603304"/>
            <a:ext cx="3086100" cy="12983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27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371600" rtl="0" eaLnBrk="1" latinLnBrk="0" hangingPunct="1">
        <a:lnSpc>
          <a:spcPct val="9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1371600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28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400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61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9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7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35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9300" indent="-342900" algn="l" defTabSz="13716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2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90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8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6400" algn="l" defTabSz="1371600" rtl="0" eaLnBrk="1" latinLnBrk="0" hangingPunct="1"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shape&#10;&#10;Description automatically generated">
            <a:extLst>
              <a:ext uri="{FF2B5EF4-FFF2-40B4-BE49-F238E27FC236}">
                <a16:creationId xmlns:a16="http://schemas.microsoft.com/office/drawing/2014/main" id="{E18921DF-2DAD-1540-9735-379E3F032B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87"/>
            <a:ext cx="13716000" cy="24384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A2CC7E-0AF6-B64C-B6BD-E1A98152CF1D}"/>
              </a:ext>
            </a:extLst>
          </p:cNvPr>
          <p:cNvSpPr txBox="1"/>
          <p:nvPr/>
        </p:nvSpPr>
        <p:spPr>
          <a:xfrm>
            <a:off x="1185862" y="1929341"/>
            <a:ext cx="11344275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500" b="1" dirty="0">
                <a:solidFill>
                  <a:schemeClr val="bg1"/>
                </a:solidFill>
                <a:latin typeface="Trade Gothic Next Cond Hv" panose="020B0503040303020004" pitchFamily="34" charset="0"/>
              </a:rPr>
              <a:t>Title, Date, and/or Time</a:t>
            </a:r>
          </a:p>
        </p:txBody>
      </p:sp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8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Trade Gothic Next Cond Hv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5</cp:revision>
  <dcterms:created xsi:type="dcterms:W3CDTF">2021-10-26T18:36:46Z</dcterms:created>
  <dcterms:modified xsi:type="dcterms:W3CDTF">2021-10-28T14:23:31Z</dcterms:modified>
</cp:coreProperties>
</file>