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1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6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0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5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5CE70F-167E-D041-84AA-987091B77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20"/>
            <a:ext cx="13003213" cy="975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9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2</cp:revision>
  <dcterms:created xsi:type="dcterms:W3CDTF">2022-01-27T17:29:32Z</dcterms:created>
  <dcterms:modified xsi:type="dcterms:W3CDTF">2022-01-27T18:37:00Z</dcterms:modified>
</cp:coreProperties>
</file>