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BD6AC0-9C2C-EF48-B722-0A80D4AEA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405465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3</cp:revision>
  <dcterms:created xsi:type="dcterms:W3CDTF">2022-01-27T17:33:15Z</dcterms:created>
  <dcterms:modified xsi:type="dcterms:W3CDTF">2022-01-28T15:27:50Z</dcterms:modified>
</cp:coreProperties>
</file>