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1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9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3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5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A9A92-38E9-A743-9622-A013ECB82ACC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42E97-E2C6-D540-B3DE-BF8C80B3E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5CE70F-167E-D041-84AA-987091B7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20"/>
            <a:ext cx="13003213" cy="975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9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2022-01-27T17:29:32Z</dcterms:created>
  <dcterms:modified xsi:type="dcterms:W3CDTF">2022-01-27T18:37:20Z</dcterms:modified>
</cp:coreProperties>
</file>