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3003213" cy="97567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327"/>
  </p:normalViewPr>
  <p:slideViewPr>
    <p:cSldViewPr snapToGrid="0" snapToObjects="1">
      <p:cViewPr varScale="1">
        <p:scale>
          <a:sx n="90" d="100"/>
          <a:sy n="90" d="100"/>
        </p:scale>
        <p:origin x="1744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5241" y="1596769"/>
            <a:ext cx="11052731" cy="3396803"/>
          </a:xfrm>
        </p:spPr>
        <p:txBody>
          <a:bodyPr anchor="b"/>
          <a:lstStyle>
            <a:lvl1pPr algn="ctr">
              <a:defRPr sz="853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5402" y="5124566"/>
            <a:ext cx="9752410" cy="2355628"/>
          </a:xfrm>
        </p:spPr>
        <p:txBody>
          <a:bodyPr/>
          <a:lstStyle>
            <a:lvl1pPr marL="0" indent="0" algn="ctr">
              <a:buNone/>
              <a:defRPr sz="3413"/>
            </a:lvl1pPr>
            <a:lvl2pPr marL="650138" indent="0" algn="ctr">
              <a:buNone/>
              <a:defRPr sz="2844"/>
            </a:lvl2pPr>
            <a:lvl3pPr marL="1300277" indent="0" algn="ctr">
              <a:buNone/>
              <a:defRPr sz="2560"/>
            </a:lvl3pPr>
            <a:lvl4pPr marL="1950415" indent="0" algn="ctr">
              <a:buNone/>
              <a:defRPr sz="2275"/>
            </a:lvl4pPr>
            <a:lvl5pPr marL="2600554" indent="0" algn="ctr">
              <a:buNone/>
              <a:defRPr sz="2275"/>
            </a:lvl5pPr>
            <a:lvl6pPr marL="3250692" indent="0" algn="ctr">
              <a:buNone/>
              <a:defRPr sz="2275"/>
            </a:lvl6pPr>
            <a:lvl7pPr marL="3900830" indent="0" algn="ctr">
              <a:buNone/>
              <a:defRPr sz="2275"/>
            </a:lvl7pPr>
            <a:lvl8pPr marL="4550969" indent="0" algn="ctr">
              <a:buNone/>
              <a:defRPr sz="2275"/>
            </a:lvl8pPr>
            <a:lvl9pPr marL="5201107" indent="0" algn="ctr">
              <a:buNone/>
              <a:defRPr sz="2275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A9A92-38E9-A743-9622-A013ECB82ACC}" type="datetimeFigureOut">
              <a:rPr lang="en-US" smtClean="0"/>
              <a:t>1/27/22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2E97-E2C6-D540-B3DE-BF8C80B3E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688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A9A92-38E9-A743-9622-A013ECB82ACC}" type="datetimeFigureOut">
              <a:rPr lang="en-US" smtClean="0"/>
              <a:t>1/27/22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2E97-E2C6-D540-B3DE-BF8C80B3E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361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05425" y="519458"/>
            <a:ext cx="2803818" cy="826841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3972" y="519458"/>
            <a:ext cx="8248913" cy="826841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A9A92-38E9-A743-9622-A013ECB82ACC}" type="datetimeFigureOut">
              <a:rPr lang="en-US" smtClean="0"/>
              <a:t>1/27/22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2E97-E2C6-D540-B3DE-BF8C80B3E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493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A9A92-38E9-A743-9622-A013ECB82ACC}" type="datetimeFigureOut">
              <a:rPr lang="en-US" smtClean="0"/>
              <a:t>1/27/22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2E97-E2C6-D540-B3DE-BF8C80B3E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83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7199" y="2432421"/>
            <a:ext cx="11215271" cy="4058547"/>
          </a:xfrm>
        </p:spPr>
        <p:txBody>
          <a:bodyPr anchor="b"/>
          <a:lstStyle>
            <a:lvl1pPr>
              <a:defRPr sz="853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199" y="6529363"/>
            <a:ext cx="11215271" cy="2134294"/>
          </a:xfrm>
        </p:spPr>
        <p:txBody>
          <a:bodyPr/>
          <a:lstStyle>
            <a:lvl1pPr marL="0" indent="0">
              <a:buNone/>
              <a:defRPr sz="3413">
                <a:solidFill>
                  <a:schemeClr val="tx1"/>
                </a:solidFill>
              </a:defRPr>
            </a:lvl1pPr>
            <a:lvl2pPr marL="650138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2pPr>
            <a:lvl3pPr marL="1300277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3pPr>
            <a:lvl4pPr marL="1950415" indent="0">
              <a:buNone/>
              <a:defRPr sz="2275">
                <a:solidFill>
                  <a:schemeClr val="tx1">
                    <a:tint val="75000"/>
                  </a:schemeClr>
                </a:solidFill>
              </a:defRPr>
            </a:lvl4pPr>
            <a:lvl5pPr marL="2600554" indent="0">
              <a:buNone/>
              <a:defRPr sz="2275">
                <a:solidFill>
                  <a:schemeClr val="tx1">
                    <a:tint val="75000"/>
                  </a:schemeClr>
                </a:solidFill>
              </a:defRPr>
            </a:lvl5pPr>
            <a:lvl6pPr marL="3250692" indent="0">
              <a:buNone/>
              <a:defRPr sz="2275">
                <a:solidFill>
                  <a:schemeClr val="tx1">
                    <a:tint val="75000"/>
                  </a:schemeClr>
                </a:solidFill>
              </a:defRPr>
            </a:lvl6pPr>
            <a:lvl7pPr marL="3900830" indent="0">
              <a:buNone/>
              <a:defRPr sz="2275">
                <a:solidFill>
                  <a:schemeClr val="tx1">
                    <a:tint val="75000"/>
                  </a:schemeClr>
                </a:solidFill>
              </a:defRPr>
            </a:lvl7pPr>
            <a:lvl8pPr marL="4550969" indent="0">
              <a:buNone/>
              <a:defRPr sz="2275">
                <a:solidFill>
                  <a:schemeClr val="tx1">
                    <a:tint val="75000"/>
                  </a:schemeClr>
                </a:solidFill>
              </a:defRPr>
            </a:lvl8pPr>
            <a:lvl9pPr marL="5201107" indent="0">
              <a:buNone/>
              <a:defRPr sz="227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A9A92-38E9-A743-9622-A013ECB82ACC}" type="datetimeFigureOut">
              <a:rPr lang="en-US" smtClean="0"/>
              <a:t>1/27/22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2E97-E2C6-D540-B3DE-BF8C80B3E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008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3971" y="2597290"/>
            <a:ext cx="5526366" cy="61905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82876" y="2597290"/>
            <a:ext cx="5526366" cy="61905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A9A92-38E9-A743-9622-A013ECB82ACC}" type="datetimeFigureOut">
              <a:rPr lang="en-US" smtClean="0"/>
              <a:t>1/27/22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2E97-E2C6-D540-B3DE-BF8C80B3E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830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665" y="519460"/>
            <a:ext cx="11215271" cy="18858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5666" y="2391766"/>
            <a:ext cx="5500968" cy="1172167"/>
          </a:xfrm>
        </p:spPr>
        <p:txBody>
          <a:bodyPr anchor="b"/>
          <a:lstStyle>
            <a:lvl1pPr marL="0" indent="0">
              <a:buNone/>
              <a:defRPr sz="3413" b="1"/>
            </a:lvl1pPr>
            <a:lvl2pPr marL="650138" indent="0">
              <a:buNone/>
              <a:defRPr sz="2844" b="1"/>
            </a:lvl2pPr>
            <a:lvl3pPr marL="1300277" indent="0">
              <a:buNone/>
              <a:defRPr sz="2560" b="1"/>
            </a:lvl3pPr>
            <a:lvl4pPr marL="1950415" indent="0">
              <a:buNone/>
              <a:defRPr sz="2275" b="1"/>
            </a:lvl4pPr>
            <a:lvl5pPr marL="2600554" indent="0">
              <a:buNone/>
              <a:defRPr sz="2275" b="1"/>
            </a:lvl5pPr>
            <a:lvl6pPr marL="3250692" indent="0">
              <a:buNone/>
              <a:defRPr sz="2275" b="1"/>
            </a:lvl6pPr>
            <a:lvl7pPr marL="3900830" indent="0">
              <a:buNone/>
              <a:defRPr sz="2275" b="1"/>
            </a:lvl7pPr>
            <a:lvl8pPr marL="4550969" indent="0">
              <a:buNone/>
              <a:defRPr sz="2275" b="1"/>
            </a:lvl8pPr>
            <a:lvl9pPr marL="5201107" indent="0">
              <a:buNone/>
              <a:defRPr sz="227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5666" y="3563933"/>
            <a:ext cx="5500968" cy="524200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82877" y="2391766"/>
            <a:ext cx="5528059" cy="1172167"/>
          </a:xfrm>
        </p:spPr>
        <p:txBody>
          <a:bodyPr anchor="b"/>
          <a:lstStyle>
            <a:lvl1pPr marL="0" indent="0">
              <a:buNone/>
              <a:defRPr sz="3413" b="1"/>
            </a:lvl1pPr>
            <a:lvl2pPr marL="650138" indent="0">
              <a:buNone/>
              <a:defRPr sz="2844" b="1"/>
            </a:lvl2pPr>
            <a:lvl3pPr marL="1300277" indent="0">
              <a:buNone/>
              <a:defRPr sz="2560" b="1"/>
            </a:lvl3pPr>
            <a:lvl4pPr marL="1950415" indent="0">
              <a:buNone/>
              <a:defRPr sz="2275" b="1"/>
            </a:lvl4pPr>
            <a:lvl5pPr marL="2600554" indent="0">
              <a:buNone/>
              <a:defRPr sz="2275" b="1"/>
            </a:lvl5pPr>
            <a:lvl6pPr marL="3250692" indent="0">
              <a:buNone/>
              <a:defRPr sz="2275" b="1"/>
            </a:lvl6pPr>
            <a:lvl7pPr marL="3900830" indent="0">
              <a:buNone/>
              <a:defRPr sz="2275" b="1"/>
            </a:lvl7pPr>
            <a:lvl8pPr marL="4550969" indent="0">
              <a:buNone/>
              <a:defRPr sz="2275" b="1"/>
            </a:lvl8pPr>
            <a:lvl9pPr marL="5201107" indent="0">
              <a:buNone/>
              <a:defRPr sz="227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82877" y="3563933"/>
            <a:ext cx="5528059" cy="524200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A9A92-38E9-A743-9622-A013ECB82ACC}" type="datetimeFigureOut">
              <a:rPr lang="en-US" smtClean="0"/>
              <a:t>1/27/22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2E97-E2C6-D540-B3DE-BF8C80B3E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6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A9A92-38E9-A743-9622-A013ECB82ACC}" type="datetimeFigureOut">
              <a:rPr lang="en-US" smtClean="0"/>
              <a:t>1/27/22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2E97-E2C6-D540-B3DE-BF8C80B3E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489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A9A92-38E9-A743-9622-A013ECB82ACC}" type="datetimeFigureOut">
              <a:rPr lang="en-US" smtClean="0"/>
              <a:t>1/27/22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2E97-E2C6-D540-B3DE-BF8C80B3E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55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664" y="650452"/>
            <a:ext cx="4193875" cy="2276581"/>
          </a:xfrm>
        </p:spPr>
        <p:txBody>
          <a:bodyPr anchor="b"/>
          <a:lstStyle>
            <a:lvl1pPr>
              <a:defRPr sz="45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8059" y="1404797"/>
            <a:ext cx="6582877" cy="6933634"/>
          </a:xfrm>
        </p:spPr>
        <p:txBody>
          <a:bodyPr/>
          <a:lstStyle>
            <a:lvl1pPr>
              <a:defRPr sz="4550"/>
            </a:lvl1pPr>
            <a:lvl2pPr>
              <a:defRPr sz="3982"/>
            </a:lvl2pPr>
            <a:lvl3pPr>
              <a:defRPr sz="3413"/>
            </a:lvl3pPr>
            <a:lvl4pPr>
              <a:defRPr sz="2844"/>
            </a:lvl4pPr>
            <a:lvl5pPr>
              <a:defRPr sz="2844"/>
            </a:lvl5pPr>
            <a:lvl6pPr>
              <a:defRPr sz="2844"/>
            </a:lvl6pPr>
            <a:lvl7pPr>
              <a:defRPr sz="2844"/>
            </a:lvl7pPr>
            <a:lvl8pPr>
              <a:defRPr sz="2844"/>
            </a:lvl8pPr>
            <a:lvl9pPr>
              <a:defRPr sz="284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5664" y="2927032"/>
            <a:ext cx="4193875" cy="5422690"/>
          </a:xfrm>
        </p:spPr>
        <p:txBody>
          <a:bodyPr/>
          <a:lstStyle>
            <a:lvl1pPr marL="0" indent="0">
              <a:buNone/>
              <a:defRPr sz="2275"/>
            </a:lvl1pPr>
            <a:lvl2pPr marL="650138" indent="0">
              <a:buNone/>
              <a:defRPr sz="1991"/>
            </a:lvl2pPr>
            <a:lvl3pPr marL="1300277" indent="0">
              <a:buNone/>
              <a:defRPr sz="1706"/>
            </a:lvl3pPr>
            <a:lvl4pPr marL="1950415" indent="0">
              <a:buNone/>
              <a:defRPr sz="1422"/>
            </a:lvl4pPr>
            <a:lvl5pPr marL="2600554" indent="0">
              <a:buNone/>
              <a:defRPr sz="1422"/>
            </a:lvl5pPr>
            <a:lvl6pPr marL="3250692" indent="0">
              <a:buNone/>
              <a:defRPr sz="1422"/>
            </a:lvl6pPr>
            <a:lvl7pPr marL="3900830" indent="0">
              <a:buNone/>
              <a:defRPr sz="1422"/>
            </a:lvl7pPr>
            <a:lvl8pPr marL="4550969" indent="0">
              <a:buNone/>
              <a:defRPr sz="1422"/>
            </a:lvl8pPr>
            <a:lvl9pPr marL="5201107" indent="0">
              <a:buNone/>
              <a:defRPr sz="142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A9A92-38E9-A743-9622-A013ECB82ACC}" type="datetimeFigureOut">
              <a:rPr lang="en-US" smtClean="0"/>
              <a:t>1/27/22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2E97-E2C6-D540-B3DE-BF8C80B3E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852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664" y="650452"/>
            <a:ext cx="4193875" cy="2276581"/>
          </a:xfrm>
        </p:spPr>
        <p:txBody>
          <a:bodyPr anchor="b"/>
          <a:lstStyle>
            <a:lvl1pPr>
              <a:defRPr sz="45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28059" y="1404797"/>
            <a:ext cx="6582877" cy="6933634"/>
          </a:xfrm>
        </p:spPr>
        <p:txBody>
          <a:bodyPr anchor="t"/>
          <a:lstStyle>
            <a:lvl1pPr marL="0" indent="0">
              <a:buNone/>
              <a:defRPr sz="4550"/>
            </a:lvl1pPr>
            <a:lvl2pPr marL="650138" indent="0">
              <a:buNone/>
              <a:defRPr sz="3982"/>
            </a:lvl2pPr>
            <a:lvl3pPr marL="1300277" indent="0">
              <a:buNone/>
              <a:defRPr sz="3413"/>
            </a:lvl3pPr>
            <a:lvl4pPr marL="1950415" indent="0">
              <a:buNone/>
              <a:defRPr sz="2844"/>
            </a:lvl4pPr>
            <a:lvl5pPr marL="2600554" indent="0">
              <a:buNone/>
              <a:defRPr sz="2844"/>
            </a:lvl5pPr>
            <a:lvl6pPr marL="3250692" indent="0">
              <a:buNone/>
              <a:defRPr sz="2844"/>
            </a:lvl6pPr>
            <a:lvl7pPr marL="3900830" indent="0">
              <a:buNone/>
              <a:defRPr sz="2844"/>
            </a:lvl7pPr>
            <a:lvl8pPr marL="4550969" indent="0">
              <a:buNone/>
              <a:defRPr sz="2844"/>
            </a:lvl8pPr>
            <a:lvl9pPr marL="5201107" indent="0">
              <a:buNone/>
              <a:defRPr sz="284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5664" y="2927032"/>
            <a:ext cx="4193875" cy="5422690"/>
          </a:xfrm>
        </p:spPr>
        <p:txBody>
          <a:bodyPr/>
          <a:lstStyle>
            <a:lvl1pPr marL="0" indent="0">
              <a:buNone/>
              <a:defRPr sz="2275"/>
            </a:lvl1pPr>
            <a:lvl2pPr marL="650138" indent="0">
              <a:buNone/>
              <a:defRPr sz="1991"/>
            </a:lvl2pPr>
            <a:lvl3pPr marL="1300277" indent="0">
              <a:buNone/>
              <a:defRPr sz="1706"/>
            </a:lvl3pPr>
            <a:lvl4pPr marL="1950415" indent="0">
              <a:buNone/>
              <a:defRPr sz="1422"/>
            </a:lvl4pPr>
            <a:lvl5pPr marL="2600554" indent="0">
              <a:buNone/>
              <a:defRPr sz="1422"/>
            </a:lvl5pPr>
            <a:lvl6pPr marL="3250692" indent="0">
              <a:buNone/>
              <a:defRPr sz="1422"/>
            </a:lvl6pPr>
            <a:lvl7pPr marL="3900830" indent="0">
              <a:buNone/>
              <a:defRPr sz="1422"/>
            </a:lvl7pPr>
            <a:lvl8pPr marL="4550969" indent="0">
              <a:buNone/>
              <a:defRPr sz="1422"/>
            </a:lvl8pPr>
            <a:lvl9pPr marL="5201107" indent="0">
              <a:buNone/>
              <a:defRPr sz="142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A9A92-38E9-A743-9622-A013ECB82ACC}" type="datetimeFigureOut">
              <a:rPr lang="en-US" smtClean="0"/>
              <a:t>1/27/22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2E97-E2C6-D540-B3DE-BF8C80B3E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226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3971" y="519460"/>
            <a:ext cx="11215271" cy="18858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3971" y="2597290"/>
            <a:ext cx="11215271" cy="6190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3971" y="9043087"/>
            <a:ext cx="2925723" cy="5194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3A9A92-38E9-A743-9622-A013ECB82ACC}" type="datetimeFigureOut">
              <a:rPr lang="en-US" smtClean="0"/>
              <a:t>1/27/22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07315" y="9043087"/>
            <a:ext cx="4388584" cy="5194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83519" y="9043087"/>
            <a:ext cx="2925723" cy="5194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42E97-E2C6-D540-B3DE-BF8C80B3E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22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00277" rtl="0" eaLnBrk="1" latinLnBrk="0" hangingPunct="1">
        <a:lnSpc>
          <a:spcPct val="90000"/>
        </a:lnSpc>
        <a:spcBef>
          <a:spcPct val="0"/>
        </a:spcBef>
        <a:buNone/>
        <a:defRPr sz="625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5069" indent="-325069" algn="l" defTabSz="1300277" rtl="0" eaLnBrk="1" latinLnBrk="0" hangingPunct="1">
        <a:lnSpc>
          <a:spcPct val="90000"/>
        </a:lnSpc>
        <a:spcBef>
          <a:spcPts val="1422"/>
        </a:spcBef>
        <a:buFont typeface="Arial" panose="020B0604020202020204" pitchFamily="34" charset="0"/>
        <a:buChar char="•"/>
        <a:defRPr sz="3982" kern="1200">
          <a:solidFill>
            <a:schemeClr val="tx1"/>
          </a:solidFill>
          <a:latin typeface="+mn-lt"/>
          <a:ea typeface="+mn-ea"/>
          <a:cs typeface="+mn-cs"/>
        </a:defRPr>
      </a:lvl1pPr>
      <a:lvl2pPr marL="975208" indent="-325069" algn="l" defTabSz="1300277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3413" kern="1200">
          <a:solidFill>
            <a:schemeClr val="tx1"/>
          </a:solidFill>
          <a:latin typeface="+mn-lt"/>
          <a:ea typeface="+mn-ea"/>
          <a:cs typeface="+mn-cs"/>
        </a:defRPr>
      </a:lvl2pPr>
      <a:lvl3pPr marL="1625346" indent="-325069" algn="l" defTabSz="1300277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844" kern="1200">
          <a:solidFill>
            <a:schemeClr val="tx1"/>
          </a:solidFill>
          <a:latin typeface="+mn-lt"/>
          <a:ea typeface="+mn-ea"/>
          <a:cs typeface="+mn-cs"/>
        </a:defRPr>
      </a:lvl3pPr>
      <a:lvl4pPr marL="2275484" indent="-325069" algn="l" defTabSz="1300277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4pPr>
      <a:lvl5pPr marL="2925623" indent="-325069" algn="l" defTabSz="1300277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5pPr>
      <a:lvl6pPr marL="3575761" indent="-325069" algn="l" defTabSz="1300277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4225900" indent="-325069" algn="l" defTabSz="1300277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876038" indent="-325069" algn="l" defTabSz="1300277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526176" indent="-325069" algn="l" defTabSz="1300277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0277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1pPr>
      <a:lvl2pPr marL="650138" algn="l" defTabSz="1300277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300277" algn="l" defTabSz="1300277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3pPr>
      <a:lvl4pPr marL="1950415" algn="l" defTabSz="1300277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4pPr>
      <a:lvl5pPr marL="2600554" algn="l" defTabSz="1300277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5pPr>
      <a:lvl6pPr marL="3250692" algn="l" defTabSz="1300277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3900830" algn="l" defTabSz="1300277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550969" algn="l" defTabSz="1300277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201107" algn="l" defTabSz="1300277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A5CE70F-167E-D041-84AA-987091B770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1420"/>
            <a:ext cx="13003213" cy="9753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91915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Student Affairs Publications</dc:creator>
  <cp:lastModifiedBy>Student Affairs Publications</cp:lastModifiedBy>
  <cp:revision>2</cp:revision>
  <dcterms:created xsi:type="dcterms:W3CDTF">2022-01-27T17:29:32Z</dcterms:created>
  <dcterms:modified xsi:type="dcterms:W3CDTF">2022-01-27T18:37:20Z</dcterms:modified>
</cp:coreProperties>
</file>