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5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5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6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3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2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5987-D339-164D-A698-AD0B64924DF0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7C6DF9-80DE-F440-B4A0-8243BE3C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2022-01-27T17:43:26Z</dcterms:created>
  <dcterms:modified xsi:type="dcterms:W3CDTF">2022-01-27T18:43:14Z</dcterms:modified>
</cp:coreProperties>
</file>