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099175" cy="2843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272" d="100"/>
          <a:sy n="272" d="100"/>
        </p:scale>
        <p:origin x="1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397" y="465313"/>
            <a:ext cx="4574381" cy="989859"/>
          </a:xfrm>
        </p:spPr>
        <p:txBody>
          <a:bodyPr anchor="b"/>
          <a:lstStyle>
            <a:lvl1pPr algn="ctr">
              <a:defRPr sz="2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397" y="1493345"/>
            <a:ext cx="4574381" cy="686451"/>
          </a:xfrm>
        </p:spPr>
        <p:txBody>
          <a:bodyPr/>
          <a:lstStyle>
            <a:lvl1pPr marL="0" indent="0" algn="ctr">
              <a:buNone/>
              <a:defRPr sz="995"/>
            </a:lvl1pPr>
            <a:lvl2pPr marL="189555" indent="0" algn="ctr">
              <a:buNone/>
              <a:defRPr sz="829"/>
            </a:lvl2pPr>
            <a:lvl3pPr marL="379110" indent="0" algn="ctr">
              <a:buNone/>
              <a:defRPr sz="746"/>
            </a:lvl3pPr>
            <a:lvl4pPr marL="568665" indent="0" algn="ctr">
              <a:buNone/>
              <a:defRPr sz="663"/>
            </a:lvl4pPr>
            <a:lvl5pPr marL="758220" indent="0" algn="ctr">
              <a:buNone/>
              <a:defRPr sz="663"/>
            </a:lvl5pPr>
            <a:lvl6pPr marL="947776" indent="0" algn="ctr">
              <a:buNone/>
              <a:defRPr sz="663"/>
            </a:lvl6pPr>
            <a:lvl7pPr marL="1137331" indent="0" algn="ctr">
              <a:buNone/>
              <a:defRPr sz="663"/>
            </a:lvl7pPr>
            <a:lvl8pPr marL="1326886" indent="0" algn="ctr">
              <a:buNone/>
              <a:defRPr sz="663"/>
            </a:lvl8pPr>
            <a:lvl9pPr marL="1516441" indent="0" algn="ctr">
              <a:buNone/>
              <a:defRPr sz="6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9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9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64722" y="151375"/>
            <a:ext cx="1315135" cy="24094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318" y="151375"/>
            <a:ext cx="3869164" cy="24094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0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142" y="708829"/>
            <a:ext cx="5260538" cy="1182697"/>
          </a:xfrm>
        </p:spPr>
        <p:txBody>
          <a:bodyPr anchor="b"/>
          <a:lstStyle>
            <a:lvl1pPr>
              <a:defRPr sz="2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142" y="1902715"/>
            <a:ext cx="5260538" cy="621953"/>
          </a:xfrm>
        </p:spPr>
        <p:txBody>
          <a:bodyPr/>
          <a:lstStyle>
            <a:lvl1pPr marL="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1pPr>
            <a:lvl2pPr marL="189555" indent="0">
              <a:buNone/>
              <a:defRPr sz="829">
                <a:solidFill>
                  <a:schemeClr val="tx1">
                    <a:tint val="75000"/>
                  </a:schemeClr>
                </a:solidFill>
              </a:defRPr>
            </a:lvl2pPr>
            <a:lvl3pPr marL="379110" indent="0">
              <a:buNone/>
              <a:defRPr sz="746">
                <a:solidFill>
                  <a:schemeClr val="tx1">
                    <a:tint val="75000"/>
                  </a:schemeClr>
                </a:solidFill>
              </a:defRPr>
            </a:lvl3pPr>
            <a:lvl4pPr marL="568665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4pPr>
            <a:lvl5pPr marL="758220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5pPr>
            <a:lvl6pPr marL="947776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6pPr>
            <a:lvl7pPr marL="1137331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7pPr>
            <a:lvl8pPr marL="1326886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8pPr>
            <a:lvl9pPr marL="1516441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318" y="756874"/>
            <a:ext cx="2592149" cy="1803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7708" y="756874"/>
            <a:ext cx="2592149" cy="1803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6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13" y="151375"/>
            <a:ext cx="5260538" cy="549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113" y="696982"/>
            <a:ext cx="2580237" cy="341580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555" indent="0">
              <a:buNone/>
              <a:defRPr sz="829" b="1"/>
            </a:lvl2pPr>
            <a:lvl3pPr marL="379110" indent="0">
              <a:buNone/>
              <a:defRPr sz="746" b="1"/>
            </a:lvl3pPr>
            <a:lvl4pPr marL="568665" indent="0">
              <a:buNone/>
              <a:defRPr sz="663" b="1"/>
            </a:lvl4pPr>
            <a:lvl5pPr marL="758220" indent="0">
              <a:buNone/>
              <a:defRPr sz="663" b="1"/>
            </a:lvl5pPr>
            <a:lvl6pPr marL="947776" indent="0">
              <a:buNone/>
              <a:defRPr sz="663" b="1"/>
            </a:lvl6pPr>
            <a:lvl7pPr marL="1137331" indent="0">
              <a:buNone/>
              <a:defRPr sz="663" b="1"/>
            </a:lvl7pPr>
            <a:lvl8pPr marL="1326886" indent="0">
              <a:buNone/>
              <a:defRPr sz="663" b="1"/>
            </a:lvl8pPr>
            <a:lvl9pPr marL="1516441" indent="0">
              <a:buNone/>
              <a:defRPr sz="6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113" y="1038563"/>
            <a:ext cx="2580237" cy="152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87707" y="696982"/>
            <a:ext cx="2592944" cy="341580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555" indent="0">
              <a:buNone/>
              <a:defRPr sz="829" b="1"/>
            </a:lvl2pPr>
            <a:lvl3pPr marL="379110" indent="0">
              <a:buNone/>
              <a:defRPr sz="746" b="1"/>
            </a:lvl3pPr>
            <a:lvl4pPr marL="568665" indent="0">
              <a:buNone/>
              <a:defRPr sz="663" b="1"/>
            </a:lvl4pPr>
            <a:lvl5pPr marL="758220" indent="0">
              <a:buNone/>
              <a:defRPr sz="663" b="1"/>
            </a:lvl5pPr>
            <a:lvl6pPr marL="947776" indent="0">
              <a:buNone/>
              <a:defRPr sz="663" b="1"/>
            </a:lvl6pPr>
            <a:lvl7pPr marL="1137331" indent="0">
              <a:buNone/>
              <a:defRPr sz="663" b="1"/>
            </a:lvl7pPr>
            <a:lvl8pPr marL="1326886" indent="0">
              <a:buNone/>
              <a:defRPr sz="663" b="1"/>
            </a:lvl8pPr>
            <a:lvl9pPr marL="1516441" indent="0">
              <a:buNone/>
              <a:defRPr sz="6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87707" y="1038563"/>
            <a:ext cx="2592944" cy="1527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4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1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4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13" y="189548"/>
            <a:ext cx="1967143" cy="663416"/>
          </a:xfrm>
        </p:spPr>
        <p:txBody>
          <a:bodyPr anchor="b"/>
          <a:lstStyle>
            <a:lvl1pPr>
              <a:defRPr sz="13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44" y="409370"/>
            <a:ext cx="3087707" cy="2020524"/>
          </a:xfrm>
        </p:spPr>
        <p:txBody>
          <a:bodyPr/>
          <a:lstStyle>
            <a:lvl1pPr>
              <a:defRPr sz="1327"/>
            </a:lvl1pPr>
            <a:lvl2pPr>
              <a:defRPr sz="1161"/>
            </a:lvl2pPr>
            <a:lvl3pPr>
              <a:defRPr sz="995"/>
            </a:lvl3pPr>
            <a:lvl4pPr>
              <a:defRPr sz="829"/>
            </a:lvl4pPr>
            <a:lvl5pPr>
              <a:defRPr sz="829"/>
            </a:lvl5pPr>
            <a:lvl6pPr>
              <a:defRPr sz="829"/>
            </a:lvl6pPr>
            <a:lvl7pPr>
              <a:defRPr sz="829"/>
            </a:lvl7pPr>
            <a:lvl8pPr>
              <a:defRPr sz="829"/>
            </a:lvl8pPr>
            <a:lvl9pPr>
              <a:defRPr sz="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113" y="852964"/>
            <a:ext cx="1967143" cy="1580221"/>
          </a:xfrm>
        </p:spPr>
        <p:txBody>
          <a:bodyPr/>
          <a:lstStyle>
            <a:lvl1pPr marL="0" indent="0">
              <a:buNone/>
              <a:defRPr sz="663"/>
            </a:lvl1pPr>
            <a:lvl2pPr marL="189555" indent="0">
              <a:buNone/>
              <a:defRPr sz="580"/>
            </a:lvl2pPr>
            <a:lvl3pPr marL="379110" indent="0">
              <a:buNone/>
              <a:defRPr sz="498"/>
            </a:lvl3pPr>
            <a:lvl4pPr marL="568665" indent="0">
              <a:buNone/>
              <a:defRPr sz="415"/>
            </a:lvl4pPr>
            <a:lvl5pPr marL="758220" indent="0">
              <a:buNone/>
              <a:defRPr sz="415"/>
            </a:lvl5pPr>
            <a:lvl6pPr marL="947776" indent="0">
              <a:buNone/>
              <a:defRPr sz="415"/>
            </a:lvl6pPr>
            <a:lvl7pPr marL="1137331" indent="0">
              <a:buNone/>
              <a:defRPr sz="415"/>
            </a:lvl7pPr>
            <a:lvl8pPr marL="1326886" indent="0">
              <a:buNone/>
              <a:defRPr sz="415"/>
            </a:lvl8pPr>
            <a:lvl9pPr marL="1516441" indent="0">
              <a:buNone/>
              <a:defRPr sz="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7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13" y="189548"/>
            <a:ext cx="1967143" cy="663416"/>
          </a:xfrm>
        </p:spPr>
        <p:txBody>
          <a:bodyPr anchor="b"/>
          <a:lstStyle>
            <a:lvl1pPr>
              <a:defRPr sz="13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92944" y="409370"/>
            <a:ext cx="3087707" cy="2020524"/>
          </a:xfrm>
        </p:spPr>
        <p:txBody>
          <a:bodyPr anchor="t"/>
          <a:lstStyle>
            <a:lvl1pPr marL="0" indent="0">
              <a:buNone/>
              <a:defRPr sz="1327"/>
            </a:lvl1pPr>
            <a:lvl2pPr marL="189555" indent="0">
              <a:buNone/>
              <a:defRPr sz="1161"/>
            </a:lvl2pPr>
            <a:lvl3pPr marL="379110" indent="0">
              <a:buNone/>
              <a:defRPr sz="995"/>
            </a:lvl3pPr>
            <a:lvl4pPr marL="568665" indent="0">
              <a:buNone/>
              <a:defRPr sz="829"/>
            </a:lvl4pPr>
            <a:lvl5pPr marL="758220" indent="0">
              <a:buNone/>
              <a:defRPr sz="829"/>
            </a:lvl5pPr>
            <a:lvl6pPr marL="947776" indent="0">
              <a:buNone/>
              <a:defRPr sz="829"/>
            </a:lvl6pPr>
            <a:lvl7pPr marL="1137331" indent="0">
              <a:buNone/>
              <a:defRPr sz="829"/>
            </a:lvl7pPr>
            <a:lvl8pPr marL="1326886" indent="0">
              <a:buNone/>
              <a:defRPr sz="829"/>
            </a:lvl8pPr>
            <a:lvl9pPr marL="1516441" indent="0">
              <a:buNone/>
              <a:defRPr sz="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113" y="852964"/>
            <a:ext cx="1967143" cy="1580221"/>
          </a:xfrm>
        </p:spPr>
        <p:txBody>
          <a:bodyPr/>
          <a:lstStyle>
            <a:lvl1pPr marL="0" indent="0">
              <a:buNone/>
              <a:defRPr sz="663"/>
            </a:lvl1pPr>
            <a:lvl2pPr marL="189555" indent="0">
              <a:buNone/>
              <a:defRPr sz="580"/>
            </a:lvl2pPr>
            <a:lvl3pPr marL="379110" indent="0">
              <a:buNone/>
              <a:defRPr sz="498"/>
            </a:lvl3pPr>
            <a:lvl4pPr marL="568665" indent="0">
              <a:buNone/>
              <a:defRPr sz="415"/>
            </a:lvl4pPr>
            <a:lvl5pPr marL="758220" indent="0">
              <a:buNone/>
              <a:defRPr sz="415"/>
            </a:lvl5pPr>
            <a:lvl6pPr marL="947776" indent="0">
              <a:buNone/>
              <a:defRPr sz="415"/>
            </a:lvl6pPr>
            <a:lvl7pPr marL="1137331" indent="0">
              <a:buNone/>
              <a:defRPr sz="415"/>
            </a:lvl7pPr>
            <a:lvl8pPr marL="1326886" indent="0">
              <a:buNone/>
              <a:defRPr sz="415"/>
            </a:lvl8pPr>
            <a:lvl9pPr marL="1516441" indent="0">
              <a:buNone/>
              <a:defRPr sz="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6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319" y="151375"/>
            <a:ext cx="5260538" cy="549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319" y="756874"/>
            <a:ext cx="5260538" cy="1803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318" y="2635237"/>
            <a:ext cx="1372314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FFBAC-0BEA-A844-A732-82D75F11BC91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0352" y="2635237"/>
            <a:ext cx="2058472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543" y="2635237"/>
            <a:ext cx="1372314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611A-5F2E-894D-8FC6-45A37C8B3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5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9110" rtl="0" eaLnBrk="1" latinLnBrk="0" hangingPunct="1">
        <a:lnSpc>
          <a:spcPct val="90000"/>
        </a:lnSpc>
        <a:spcBef>
          <a:spcPct val="0"/>
        </a:spcBef>
        <a:buNone/>
        <a:defRPr sz="18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778" indent="-94778" algn="l" defTabSz="37911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161" kern="1200">
          <a:solidFill>
            <a:schemeClr val="tx1"/>
          </a:solidFill>
          <a:latin typeface="+mn-lt"/>
          <a:ea typeface="+mn-ea"/>
          <a:cs typeface="+mn-cs"/>
        </a:defRPr>
      </a:lvl1pPr>
      <a:lvl2pPr marL="28433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5" kern="1200">
          <a:solidFill>
            <a:schemeClr val="tx1"/>
          </a:solidFill>
          <a:latin typeface="+mn-lt"/>
          <a:ea typeface="+mn-ea"/>
          <a:cs typeface="+mn-cs"/>
        </a:defRPr>
      </a:lvl2pPr>
      <a:lvl3pPr marL="47388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9" kern="1200">
          <a:solidFill>
            <a:schemeClr val="tx1"/>
          </a:solidFill>
          <a:latin typeface="+mn-lt"/>
          <a:ea typeface="+mn-ea"/>
          <a:cs typeface="+mn-cs"/>
        </a:defRPr>
      </a:lvl3pPr>
      <a:lvl4pPr marL="66344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4pPr>
      <a:lvl5pPr marL="85299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5pPr>
      <a:lvl6pPr marL="104255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6pPr>
      <a:lvl7pPr marL="123210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7pPr>
      <a:lvl8pPr marL="142166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8pPr>
      <a:lvl9pPr marL="1611219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1pPr>
      <a:lvl2pPr marL="189555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2pPr>
      <a:lvl3pPr marL="379110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3pPr>
      <a:lvl4pPr marL="568665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4pPr>
      <a:lvl5pPr marL="758220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5pPr>
      <a:lvl6pPr marL="947776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6pPr>
      <a:lvl7pPr marL="1137331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7pPr>
      <a:lvl8pPr marL="1326886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8pPr>
      <a:lvl9pPr marL="1516441" algn="l" defTabSz="379110" rtl="0" eaLnBrk="1" latinLnBrk="0" hangingPunct="1">
        <a:defRPr sz="7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DB4FA6-388D-8B4A-BAA7-A74BEF0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103864" cy="28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24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3</cp:revision>
  <dcterms:created xsi:type="dcterms:W3CDTF">2022-01-27T17:21:35Z</dcterms:created>
  <dcterms:modified xsi:type="dcterms:W3CDTF">2022-01-28T14:22:01Z</dcterms:modified>
</cp:coreProperties>
</file>