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099175" cy="28432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 snapToObjects="1">
      <p:cViewPr varScale="1">
        <p:scale>
          <a:sx n="272" d="100"/>
          <a:sy n="272" d="100"/>
        </p:scale>
        <p:origin x="184" y="5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397" y="465313"/>
            <a:ext cx="4574381" cy="989859"/>
          </a:xfrm>
        </p:spPr>
        <p:txBody>
          <a:bodyPr anchor="b"/>
          <a:lstStyle>
            <a:lvl1pPr algn="ctr">
              <a:defRPr sz="248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397" y="1493345"/>
            <a:ext cx="4574381" cy="686451"/>
          </a:xfrm>
        </p:spPr>
        <p:txBody>
          <a:bodyPr/>
          <a:lstStyle>
            <a:lvl1pPr marL="0" indent="0" algn="ctr">
              <a:buNone/>
              <a:defRPr sz="995"/>
            </a:lvl1pPr>
            <a:lvl2pPr marL="189555" indent="0" algn="ctr">
              <a:buNone/>
              <a:defRPr sz="829"/>
            </a:lvl2pPr>
            <a:lvl3pPr marL="379110" indent="0" algn="ctr">
              <a:buNone/>
              <a:defRPr sz="746"/>
            </a:lvl3pPr>
            <a:lvl4pPr marL="568665" indent="0" algn="ctr">
              <a:buNone/>
              <a:defRPr sz="663"/>
            </a:lvl4pPr>
            <a:lvl5pPr marL="758220" indent="0" algn="ctr">
              <a:buNone/>
              <a:defRPr sz="663"/>
            </a:lvl5pPr>
            <a:lvl6pPr marL="947776" indent="0" algn="ctr">
              <a:buNone/>
              <a:defRPr sz="663"/>
            </a:lvl6pPr>
            <a:lvl7pPr marL="1137331" indent="0" algn="ctr">
              <a:buNone/>
              <a:defRPr sz="663"/>
            </a:lvl7pPr>
            <a:lvl8pPr marL="1326886" indent="0" algn="ctr">
              <a:buNone/>
              <a:defRPr sz="663"/>
            </a:lvl8pPr>
            <a:lvl9pPr marL="1516441" indent="0" algn="ctr">
              <a:buNone/>
              <a:defRPr sz="66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FFBAC-0BEA-A844-A732-82D75F11BC91}" type="datetimeFigureOut">
              <a:rPr lang="en-US" smtClean="0"/>
              <a:t>1/28/22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E611A-5F2E-894D-8FC6-45A37C8B3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699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FFBAC-0BEA-A844-A732-82D75F11BC91}" type="datetimeFigureOut">
              <a:rPr lang="en-US" smtClean="0"/>
              <a:t>1/28/22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E611A-5F2E-894D-8FC6-45A37C8B3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891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364722" y="151375"/>
            <a:ext cx="1315135" cy="240949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19318" y="151375"/>
            <a:ext cx="3869164" cy="240949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FFBAC-0BEA-A844-A732-82D75F11BC91}" type="datetimeFigureOut">
              <a:rPr lang="en-US" smtClean="0"/>
              <a:t>1/28/22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E611A-5F2E-894D-8FC6-45A37C8B3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6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FFBAC-0BEA-A844-A732-82D75F11BC91}" type="datetimeFigureOut">
              <a:rPr lang="en-US" smtClean="0"/>
              <a:t>1/28/22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E611A-5F2E-894D-8FC6-45A37C8B3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205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142" y="708829"/>
            <a:ext cx="5260538" cy="1182697"/>
          </a:xfrm>
        </p:spPr>
        <p:txBody>
          <a:bodyPr anchor="b"/>
          <a:lstStyle>
            <a:lvl1pPr>
              <a:defRPr sz="248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6142" y="1902715"/>
            <a:ext cx="5260538" cy="621953"/>
          </a:xfrm>
        </p:spPr>
        <p:txBody>
          <a:bodyPr/>
          <a:lstStyle>
            <a:lvl1pPr marL="0" indent="0">
              <a:buNone/>
              <a:defRPr sz="995">
                <a:solidFill>
                  <a:schemeClr val="tx1">
                    <a:tint val="75000"/>
                  </a:schemeClr>
                </a:solidFill>
              </a:defRPr>
            </a:lvl1pPr>
            <a:lvl2pPr marL="189555" indent="0">
              <a:buNone/>
              <a:defRPr sz="829">
                <a:solidFill>
                  <a:schemeClr val="tx1">
                    <a:tint val="75000"/>
                  </a:schemeClr>
                </a:solidFill>
              </a:defRPr>
            </a:lvl2pPr>
            <a:lvl3pPr marL="379110" indent="0">
              <a:buNone/>
              <a:defRPr sz="746">
                <a:solidFill>
                  <a:schemeClr val="tx1">
                    <a:tint val="75000"/>
                  </a:schemeClr>
                </a:solidFill>
              </a:defRPr>
            </a:lvl3pPr>
            <a:lvl4pPr marL="568665" indent="0">
              <a:buNone/>
              <a:defRPr sz="663">
                <a:solidFill>
                  <a:schemeClr val="tx1">
                    <a:tint val="75000"/>
                  </a:schemeClr>
                </a:solidFill>
              </a:defRPr>
            </a:lvl4pPr>
            <a:lvl5pPr marL="758220" indent="0">
              <a:buNone/>
              <a:defRPr sz="663">
                <a:solidFill>
                  <a:schemeClr val="tx1">
                    <a:tint val="75000"/>
                  </a:schemeClr>
                </a:solidFill>
              </a:defRPr>
            </a:lvl5pPr>
            <a:lvl6pPr marL="947776" indent="0">
              <a:buNone/>
              <a:defRPr sz="663">
                <a:solidFill>
                  <a:schemeClr val="tx1">
                    <a:tint val="75000"/>
                  </a:schemeClr>
                </a:solidFill>
              </a:defRPr>
            </a:lvl6pPr>
            <a:lvl7pPr marL="1137331" indent="0">
              <a:buNone/>
              <a:defRPr sz="663">
                <a:solidFill>
                  <a:schemeClr val="tx1">
                    <a:tint val="75000"/>
                  </a:schemeClr>
                </a:solidFill>
              </a:defRPr>
            </a:lvl7pPr>
            <a:lvl8pPr marL="1326886" indent="0">
              <a:buNone/>
              <a:defRPr sz="663">
                <a:solidFill>
                  <a:schemeClr val="tx1">
                    <a:tint val="75000"/>
                  </a:schemeClr>
                </a:solidFill>
              </a:defRPr>
            </a:lvl8pPr>
            <a:lvl9pPr marL="1516441" indent="0">
              <a:buNone/>
              <a:defRPr sz="66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FFBAC-0BEA-A844-A732-82D75F11BC91}" type="datetimeFigureOut">
              <a:rPr lang="en-US" smtClean="0"/>
              <a:t>1/28/22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E611A-5F2E-894D-8FC6-45A37C8B3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182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9318" y="756874"/>
            <a:ext cx="2592149" cy="18039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87708" y="756874"/>
            <a:ext cx="2592149" cy="18039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FFBAC-0BEA-A844-A732-82D75F11BC91}" type="datetimeFigureOut">
              <a:rPr lang="en-US" smtClean="0"/>
              <a:t>1/28/22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E611A-5F2E-894D-8FC6-45A37C8B3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967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0113" y="151375"/>
            <a:ext cx="5260538" cy="549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0113" y="696982"/>
            <a:ext cx="2580237" cy="341580"/>
          </a:xfrm>
        </p:spPr>
        <p:txBody>
          <a:bodyPr anchor="b"/>
          <a:lstStyle>
            <a:lvl1pPr marL="0" indent="0">
              <a:buNone/>
              <a:defRPr sz="995" b="1"/>
            </a:lvl1pPr>
            <a:lvl2pPr marL="189555" indent="0">
              <a:buNone/>
              <a:defRPr sz="829" b="1"/>
            </a:lvl2pPr>
            <a:lvl3pPr marL="379110" indent="0">
              <a:buNone/>
              <a:defRPr sz="746" b="1"/>
            </a:lvl3pPr>
            <a:lvl4pPr marL="568665" indent="0">
              <a:buNone/>
              <a:defRPr sz="663" b="1"/>
            </a:lvl4pPr>
            <a:lvl5pPr marL="758220" indent="0">
              <a:buNone/>
              <a:defRPr sz="663" b="1"/>
            </a:lvl5pPr>
            <a:lvl6pPr marL="947776" indent="0">
              <a:buNone/>
              <a:defRPr sz="663" b="1"/>
            </a:lvl6pPr>
            <a:lvl7pPr marL="1137331" indent="0">
              <a:buNone/>
              <a:defRPr sz="663" b="1"/>
            </a:lvl7pPr>
            <a:lvl8pPr marL="1326886" indent="0">
              <a:buNone/>
              <a:defRPr sz="663" b="1"/>
            </a:lvl8pPr>
            <a:lvl9pPr marL="1516441" indent="0">
              <a:buNone/>
              <a:defRPr sz="66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0113" y="1038563"/>
            <a:ext cx="2580237" cy="15275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087707" y="696982"/>
            <a:ext cx="2592944" cy="341580"/>
          </a:xfrm>
        </p:spPr>
        <p:txBody>
          <a:bodyPr anchor="b"/>
          <a:lstStyle>
            <a:lvl1pPr marL="0" indent="0">
              <a:buNone/>
              <a:defRPr sz="995" b="1"/>
            </a:lvl1pPr>
            <a:lvl2pPr marL="189555" indent="0">
              <a:buNone/>
              <a:defRPr sz="829" b="1"/>
            </a:lvl2pPr>
            <a:lvl3pPr marL="379110" indent="0">
              <a:buNone/>
              <a:defRPr sz="746" b="1"/>
            </a:lvl3pPr>
            <a:lvl4pPr marL="568665" indent="0">
              <a:buNone/>
              <a:defRPr sz="663" b="1"/>
            </a:lvl4pPr>
            <a:lvl5pPr marL="758220" indent="0">
              <a:buNone/>
              <a:defRPr sz="663" b="1"/>
            </a:lvl5pPr>
            <a:lvl6pPr marL="947776" indent="0">
              <a:buNone/>
              <a:defRPr sz="663" b="1"/>
            </a:lvl6pPr>
            <a:lvl7pPr marL="1137331" indent="0">
              <a:buNone/>
              <a:defRPr sz="663" b="1"/>
            </a:lvl7pPr>
            <a:lvl8pPr marL="1326886" indent="0">
              <a:buNone/>
              <a:defRPr sz="663" b="1"/>
            </a:lvl8pPr>
            <a:lvl9pPr marL="1516441" indent="0">
              <a:buNone/>
              <a:defRPr sz="66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087707" y="1038563"/>
            <a:ext cx="2592944" cy="15275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FFBAC-0BEA-A844-A732-82D75F11BC91}" type="datetimeFigureOut">
              <a:rPr lang="en-US" smtClean="0"/>
              <a:t>1/28/22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E611A-5F2E-894D-8FC6-45A37C8B3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744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FFBAC-0BEA-A844-A732-82D75F11BC91}" type="datetimeFigureOut">
              <a:rPr lang="en-US" smtClean="0"/>
              <a:t>1/28/22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E611A-5F2E-894D-8FC6-45A37C8B3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810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FFBAC-0BEA-A844-A732-82D75F11BC91}" type="datetimeFigureOut">
              <a:rPr lang="en-US" smtClean="0"/>
              <a:t>1/28/22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E611A-5F2E-894D-8FC6-45A37C8B3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448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0113" y="189548"/>
            <a:ext cx="1967143" cy="663416"/>
          </a:xfrm>
        </p:spPr>
        <p:txBody>
          <a:bodyPr anchor="b"/>
          <a:lstStyle>
            <a:lvl1pPr>
              <a:defRPr sz="13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2944" y="409370"/>
            <a:ext cx="3087707" cy="2020524"/>
          </a:xfrm>
        </p:spPr>
        <p:txBody>
          <a:bodyPr/>
          <a:lstStyle>
            <a:lvl1pPr>
              <a:defRPr sz="1327"/>
            </a:lvl1pPr>
            <a:lvl2pPr>
              <a:defRPr sz="1161"/>
            </a:lvl2pPr>
            <a:lvl3pPr>
              <a:defRPr sz="995"/>
            </a:lvl3pPr>
            <a:lvl4pPr>
              <a:defRPr sz="829"/>
            </a:lvl4pPr>
            <a:lvl5pPr>
              <a:defRPr sz="829"/>
            </a:lvl5pPr>
            <a:lvl6pPr>
              <a:defRPr sz="829"/>
            </a:lvl6pPr>
            <a:lvl7pPr>
              <a:defRPr sz="829"/>
            </a:lvl7pPr>
            <a:lvl8pPr>
              <a:defRPr sz="829"/>
            </a:lvl8pPr>
            <a:lvl9pPr>
              <a:defRPr sz="82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0113" y="852964"/>
            <a:ext cx="1967143" cy="1580221"/>
          </a:xfrm>
        </p:spPr>
        <p:txBody>
          <a:bodyPr/>
          <a:lstStyle>
            <a:lvl1pPr marL="0" indent="0">
              <a:buNone/>
              <a:defRPr sz="663"/>
            </a:lvl1pPr>
            <a:lvl2pPr marL="189555" indent="0">
              <a:buNone/>
              <a:defRPr sz="580"/>
            </a:lvl2pPr>
            <a:lvl3pPr marL="379110" indent="0">
              <a:buNone/>
              <a:defRPr sz="498"/>
            </a:lvl3pPr>
            <a:lvl4pPr marL="568665" indent="0">
              <a:buNone/>
              <a:defRPr sz="415"/>
            </a:lvl4pPr>
            <a:lvl5pPr marL="758220" indent="0">
              <a:buNone/>
              <a:defRPr sz="415"/>
            </a:lvl5pPr>
            <a:lvl6pPr marL="947776" indent="0">
              <a:buNone/>
              <a:defRPr sz="415"/>
            </a:lvl6pPr>
            <a:lvl7pPr marL="1137331" indent="0">
              <a:buNone/>
              <a:defRPr sz="415"/>
            </a:lvl7pPr>
            <a:lvl8pPr marL="1326886" indent="0">
              <a:buNone/>
              <a:defRPr sz="415"/>
            </a:lvl8pPr>
            <a:lvl9pPr marL="1516441" indent="0">
              <a:buNone/>
              <a:defRPr sz="41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FFBAC-0BEA-A844-A732-82D75F11BC91}" type="datetimeFigureOut">
              <a:rPr lang="en-US" smtClean="0"/>
              <a:t>1/28/22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E611A-5F2E-894D-8FC6-45A37C8B3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572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0113" y="189548"/>
            <a:ext cx="1967143" cy="663416"/>
          </a:xfrm>
        </p:spPr>
        <p:txBody>
          <a:bodyPr anchor="b"/>
          <a:lstStyle>
            <a:lvl1pPr>
              <a:defRPr sz="13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92944" y="409370"/>
            <a:ext cx="3087707" cy="2020524"/>
          </a:xfrm>
        </p:spPr>
        <p:txBody>
          <a:bodyPr anchor="t"/>
          <a:lstStyle>
            <a:lvl1pPr marL="0" indent="0">
              <a:buNone/>
              <a:defRPr sz="1327"/>
            </a:lvl1pPr>
            <a:lvl2pPr marL="189555" indent="0">
              <a:buNone/>
              <a:defRPr sz="1161"/>
            </a:lvl2pPr>
            <a:lvl3pPr marL="379110" indent="0">
              <a:buNone/>
              <a:defRPr sz="995"/>
            </a:lvl3pPr>
            <a:lvl4pPr marL="568665" indent="0">
              <a:buNone/>
              <a:defRPr sz="829"/>
            </a:lvl4pPr>
            <a:lvl5pPr marL="758220" indent="0">
              <a:buNone/>
              <a:defRPr sz="829"/>
            </a:lvl5pPr>
            <a:lvl6pPr marL="947776" indent="0">
              <a:buNone/>
              <a:defRPr sz="829"/>
            </a:lvl6pPr>
            <a:lvl7pPr marL="1137331" indent="0">
              <a:buNone/>
              <a:defRPr sz="829"/>
            </a:lvl7pPr>
            <a:lvl8pPr marL="1326886" indent="0">
              <a:buNone/>
              <a:defRPr sz="829"/>
            </a:lvl8pPr>
            <a:lvl9pPr marL="1516441" indent="0">
              <a:buNone/>
              <a:defRPr sz="82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0113" y="852964"/>
            <a:ext cx="1967143" cy="1580221"/>
          </a:xfrm>
        </p:spPr>
        <p:txBody>
          <a:bodyPr/>
          <a:lstStyle>
            <a:lvl1pPr marL="0" indent="0">
              <a:buNone/>
              <a:defRPr sz="663"/>
            </a:lvl1pPr>
            <a:lvl2pPr marL="189555" indent="0">
              <a:buNone/>
              <a:defRPr sz="580"/>
            </a:lvl2pPr>
            <a:lvl3pPr marL="379110" indent="0">
              <a:buNone/>
              <a:defRPr sz="498"/>
            </a:lvl3pPr>
            <a:lvl4pPr marL="568665" indent="0">
              <a:buNone/>
              <a:defRPr sz="415"/>
            </a:lvl4pPr>
            <a:lvl5pPr marL="758220" indent="0">
              <a:buNone/>
              <a:defRPr sz="415"/>
            </a:lvl5pPr>
            <a:lvl6pPr marL="947776" indent="0">
              <a:buNone/>
              <a:defRPr sz="415"/>
            </a:lvl6pPr>
            <a:lvl7pPr marL="1137331" indent="0">
              <a:buNone/>
              <a:defRPr sz="415"/>
            </a:lvl7pPr>
            <a:lvl8pPr marL="1326886" indent="0">
              <a:buNone/>
              <a:defRPr sz="415"/>
            </a:lvl8pPr>
            <a:lvl9pPr marL="1516441" indent="0">
              <a:buNone/>
              <a:defRPr sz="41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FFBAC-0BEA-A844-A732-82D75F11BC91}" type="datetimeFigureOut">
              <a:rPr lang="en-US" smtClean="0"/>
              <a:t>1/28/22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E611A-5F2E-894D-8FC6-45A37C8B3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069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19319" y="151375"/>
            <a:ext cx="5260538" cy="549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9319" y="756874"/>
            <a:ext cx="5260538" cy="18039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19318" y="2635237"/>
            <a:ext cx="1372314" cy="1513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5FFBAC-0BEA-A844-A732-82D75F11BC91}" type="datetimeFigureOut">
              <a:rPr lang="en-US" smtClean="0"/>
              <a:t>1/28/22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20352" y="2635237"/>
            <a:ext cx="2058472" cy="1513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7543" y="2635237"/>
            <a:ext cx="1372314" cy="1513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E611A-5F2E-894D-8FC6-45A37C8B3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853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79110" rtl="0" eaLnBrk="1" latinLnBrk="0" hangingPunct="1">
        <a:lnSpc>
          <a:spcPct val="90000"/>
        </a:lnSpc>
        <a:spcBef>
          <a:spcPct val="0"/>
        </a:spcBef>
        <a:buNone/>
        <a:defRPr sz="182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4778" indent="-94778" algn="l" defTabSz="37911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161" kern="1200">
          <a:solidFill>
            <a:schemeClr val="tx1"/>
          </a:solidFill>
          <a:latin typeface="+mn-lt"/>
          <a:ea typeface="+mn-ea"/>
          <a:cs typeface="+mn-cs"/>
        </a:defRPr>
      </a:lvl1pPr>
      <a:lvl2pPr marL="284333" indent="-94778" algn="l" defTabSz="379110" rtl="0" eaLnBrk="1" latinLnBrk="0" hangingPunct="1">
        <a:lnSpc>
          <a:spcPct val="90000"/>
        </a:lnSpc>
        <a:spcBef>
          <a:spcPts val="207"/>
        </a:spcBef>
        <a:buFont typeface="Arial" panose="020B0604020202020204" pitchFamily="34" charset="0"/>
        <a:buChar char="•"/>
        <a:defRPr sz="995" kern="1200">
          <a:solidFill>
            <a:schemeClr val="tx1"/>
          </a:solidFill>
          <a:latin typeface="+mn-lt"/>
          <a:ea typeface="+mn-ea"/>
          <a:cs typeface="+mn-cs"/>
        </a:defRPr>
      </a:lvl2pPr>
      <a:lvl3pPr marL="473888" indent="-94778" algn="l" defTabSz="379110" rtl="0" eaLnBrk="1" latinLnBrk="0" hangingPunct="1">
        <a:lnSpc>
          <a:spcPct val="90000"/>
        </a:lnSpc>
        <a:spcBef>
          <a:spcPts val="207"/>
        </a:spcBef>
        <a:buFont typeface="Arial" panose="020B0604020202020204" pitchFamily="34" charset="0"/>
        <a:buChar char="•"/>
        <a:defRPr sz="829" kern="1200">
          <a:solidFill>
            <a:schemeClr val="tx1"/>
          </a:solidFill>
          <a:latin typeface="+mn-lt"/>
          <a:ea typeface="+mn-ea"/>
          <a:cs typeface="+mn-cs"/>
        </a:defRPr>
      </a:lvl3pPr>
      <a:lvl4pPr marL="663443" indent="-94778" algn="l" defTabSz="379110" rtl="0" eaLnBrk="1" latinLnBrk="0" hangingPunct="1">
        <a:lnSpc>
          <a:spcPct val="90000"/>
        </a:lnSpc>
        <a:spcBef>
          <a:spcPts val="207"/>
        </a:spcBef>
        <a:buFont typeface="Arial" panose="020B0604020202020204" pitchFamily="34" charset="0"/>
        <a:buChar char="•"/>
        <a:defRPr sz="746" kern="1200">
          <a:solidFill>
            <a:schemeClr val="tx1"/>
          </a:solidFill>
          <a:latin typeface="+mn-lt"/>
          <a:ea typeface="+mn-ea"/>
          <a:cs typeface="+mn-cs"/>
        </a:defRPr>
      </a:lvl4pPr>
      <a:lvl5pPr marL="852998" indent="-94778" algn="l" defTabSz="379110" rtl="0" eaLnBrk="1" latinLnBrk="0" hangingPunct="1">
        <a:lnSpc>
          <a:spcPct val="90000"/>
        </a:lnSpc>
        <a:spcBef>
          <a:spcPts val="207"/>
        </a:spcBef>
        <a:buFont typeface="Arial" panose="020B0604020202020204" pitchFamily="34" charset="0"/>
        <a:buChar char="•"/>
        <a:defRPr sz="746" kern="1200">
          <a:solidFill>
            <a:schemeClr val="tx1"/>
          </a:solidFill>
          <a:latin typeface="+mn-lt"/>
          <a:ea typeface="+mn-ea"/>
          <a:cs typeface="+mn-cs"/>
        </a:defRPr>
      </a:lvl5pPr>
      <a:lvl6pPr marL="1042553" indent="-94778" algn="l" defTabSz="379110" rtl="0" eaLnBrk="1" latinLnBrk="0" hangingPunct="1">
        <a:lnSpc>
          <a:spcPct val="90000"/>
        </a:lnSpc>
        <a:spcBef>
          <a:spcPts val="207"/>
        </a:spcBef>
        <a:buFont typeface="Arial" panose="020B0604020202020204" pitchFamily="34" charset="0"/>
        <a:buChar char="•"/>
        <a:defRPr sz="746" kern="1200">
          <a:solidFill>
            <a:schemeClr val="tx1"/>
          </a:solidFill>
          <a:latin typeface="+mn-lt"/>
          <a:ea typeface="+mn-ea"/>
          <a:cs typeface="+mn-cs"/>
        </a:defRPr>
      </a:lvl6pPr>
      <a:lvl7pPr marL="1232108" indent="-94778" algn="l" defTabSz="379110" rtl="0" eaLnBrk="1" latinLnBrk="0" hangingPunct="1">
        <a:lnSpc>
          <a:spcPct val="90000"/>
        </a:lnSpc>
        <a:spcBef>
          <a:spcPts val="207"/>
        </a:spcBef>
        <a:buFont typeface="Arial" panose="020B0604020202020204" pitchFamily="34" charset="0"/>
        <a:buChar char="•"/>
        <a:defRPr sz="746" kern="1200">
          <a:solidFill>
            <a:schemeClr val="tx1"/>
          </a:solidFill>
          <a:latin typeface="+mn-lt"/>
          <a:ea typeface="+mn-ea"/>
          <a:cs typeface="+mn-cs"/>
        </a:defRPr>
      </a:lvl7pPr>
      <a:lvl8pPr marL="1421663" indent="-94778" algn="l" defTabSz="379110" rtl="0" eaLnBrk="1" latinLnBrk="0" hangingPunct="1">
        <a:lnSpc>
          <a:spcPct val="90000"/>
        </a:lnSpc>
        <a:spcBef>
          <a:spcPts val="207"/>
        </a:spcBef>
        <a:buFont typeface="Arial" panose="020B0604020202020204" pitchFamily="34" charset="0"/>
        <a:buChar char="•"/>
        <a:defRPr sz="746" kern="1200">
          <a:solidFill>
            <a:schemeClr val="tx1"/>
          </a:solidFill>
          <a:latin typeface="+mn-lt"/>
          <a:ea typeface="+mn-ea"/>
          <a:cs typeface="+mn-cs"/>
        </a:defRPr>
      </a:lvl8pPr>
      <a:lvl9pPr marL="1611219" indent="-94778" algn="l" defTabSz="379110" rtl="0" eaLnBrk="1" latinLnBrk="0" hangingPunct="1">
        <a:lnSpc>
          <a:spcPct val="90000"/>
        </a:lnSpc>
        <a:spcBef>
          <a:spcPts val="207"/>
        </a:spcBef>
        <a:buFont typeface="Arial" panose="020B0604020202020204" pitchFamily="34" charset="0"/>
        <a:buChar char="•"/>
        <a:defRPr sz="7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79110" rtl="0" eaLnBrk="1" latinLnBrk="0" hangingPunct="1">
        <a:defRPr sz="746" kern="1200">
          <a:solidFill>
            <a:schemeClr val="tx1"/>
          </a:solidFill>
          <a:latin typeface="+mn-lt"/>
          <a:ea typeface="+mn-ea"/>
          <a:cs typeface="+mn-cs"/>
        </a:defRPr>
      </a:lvl1pPr>
      <a:lvl2pPr marL="189555" algn="l" defTabSz="379110" rtl="0" eaLnBrk="1" latinLnBrk="0" hangingPunct="1">
        <a:defRPr sz="746" kern="1200">
          <a:solidFill>
            <a:schemeClr val="tx1"/>
          </a:solidFill>
          <a:latin typeface="+mn-lt"/>
          <a:ea typeface="+mn-ea"/>
          <a:cs typeface="+mn-cs"/>
        </a:defRPr>
      </a:lvl2pPr>
      <a:lvl3pPr marL="379110" algn="l" defTabSz="379110" rtl="0" eaLnBrk="1" latinLnBrk="0" hangingPunct="1">
        <a:defRPr sz="746" kern="1200">
          <a:solidFill>
            <a:schemeClr val="tx1"/>
          </a:solidFill>
          <a:latin typeface="+mn-lt"/>
          <a:ea typeface="+mn-ea"/>
          <a:cs typeface="+mn-cs"/>
        </a:defRPr>
      </a:lvl3pPr>
      <a:lvl4pPr marL="568665" algn="l" defTabSz="379110" rtl="0" eaLnBrk="1" latinLnBrk="0" hangingPunct="1">
        <a:defRPr sz="746" kern="1200">
          <a:solidFill>
            <a:schemeClr val="tx1"/>
          </a:solidFill>
          <a:latin typeface="+mn-lt"/>
          <a:ea typeface="+mn-ea"/>
          <a:cs typeface="+mn-cs"/>
        </a:defRPr>
      </a:lvl4pPr>
      <a:lvl5pPr marL="758220" algn="l" defTabSz="379110" rtl="0" eaLnBrk="1" latinLnBrk="0" hangingPunct="1">
        <a:defRPr sz="746" kern="1200">
          <a:solidFill>
            <a:schemeClr val="tx1"/>
          </a:solidFill>
          <a:latin typeface="+mn-lt"/>
          <a:ea typeface="+mn-ea"/>
          <a:cs typeface="+mn-cs"/>
        </a:defRPr>
      </a:lvl5pPr>
      <a:lvl6pPr marL="947776" algn="l" defTabSz="379110" rtl="0" eaLnBrk="1" latinLnBrk="0" hangingPunct="1">
        <a:defRPr sz="746" kern="1200">
          <a:solidFill>
            <a:schemeClr val="tx1"/>
          </a:solidFill>
          <a:latin typeface="+mn-lt"/>
          <a:ea typeface="+mn-ea"/>
          <a:cs typeface="+mn-cs"/>
        </a:defRPr>
      </a:lvl6pPr>
      <a:lvl7pPr marL="1137331" algn="l" defTabSz="379110" rtl="0" eaLnBrk="1" latinLnBrk="0" hangingPunct="1">
        <a:defRPr sz="746" kern="1200">
          <a:solidFill>
            <a:schemeClr val="tx1"/>
          </a:solidFill>
          <a:latin typeface="+mn-lt"/>
          <a:ea typeface="+mn-ea"/>
          <a:cs typeface="+mn-cs"/>
        </a:defRPr>
      </a:lvl7pPr>
      <a:lvl8pPr marL="1326886" algn="l" defTabSz="379110" rtl="0" eaLnBrk="1" latinLnBrk="0" hangingPunct="1">
        <a:defRPr sz="746" kern="1200">
          <a:solidFill>
            <a:schemeClr val="tx1"/>
          </a:solidFill>
          <a:latin typeface="+mn-lt"/>
          <a:ea typeface="+mn-ea"/>
          <a:cs typeface="+mn-cs"/>
        </a:defRPr>
      </a:lvl8pPr>
      <a:lvl9pPr marL="1516441" algn="l" defTabSz="379110" rtl="0" eaLnBrk="1" latinLnBrk="0" hangingPunct="1">
        <a:defRPr sz="7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4DB4FA6-388D-8B4A-BAA7-A74BEF061D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6103864" cy="2843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92242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Student Affairs Publications</dc:creator>
  <cp:lastModifiedBy>Matt Swank</cp:lastModifiedBy>
  <cp:revision>3</cp:revision>
  <dcterms:created xsi:type="dcterms:W3CDTF">2022-01-27T17:21:35Z</dcterms:created>
  <dcterms:modified xsi:type="dcterms:W3CDTF">2022-01-28T14:22:01Z</dcterms:modified>
</cp:coreProperties>
</file>