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5243175" cy="15243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54" d="100"/>
          <a:sy n="54" d="100"/>
        </p:scale>
        <p:origin x="2856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238" y="2494660"/>
            <a:ext cx="12956699" cy="5306883"/>
          </a:xfrm>
        </p:spPr>
        <p:txBody>
          <a:bodyPr anchor="b"/>
          <a:lstStyle>
            <a:lvl1pPr algn="ctr">
              <a:defRPr sz="100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397" y="8006196"/>
            <a:ext cx="11432381" cy="3680238"/>
          </a:xfrm>
        </p:spPr>
        <p:txBody>
          <a:bodyPr/>
          <a:lstStyle>
            <a:lvl1pPr marL="0" indent="0" algn="ctr">
              <a:buNone/>
              <a:defRPr sz="4001"/>
            </a:lvl1pPr>
            <a:lvl2pPr marL="762152" indent="0" algn="ctr">
              <a:buNone/>
              <a:defRPr sz="3334"/>
            </a:lvl2pPr>
            <a:lvl3pPr marL="1524305" indent="0" algn="ctr">
              <a:buNone/>
              <a:defRPr sz="3001"/>
            </a:lvl3pPr>
            <a:lvl4pPr marL="2286457" indent="0" algn="ctr">
              <a:buNone/>
              <a:defRPr sz="2667"/>
            </a:lvl4pPr>
            <a:lvl5pPr marL="3048610" indent="0" algn="ctr">
              <a:buNone/>
              <a:defRPr sz="2667"/>
            </a:lvl5pPr>
            <a:lvl6pPr marL="3810762" indent="0" algn="ctr">
              <a:buNone/>
              <a:defRPr sz="2667"/>
            </a:lvl6pPr>
            <a:lvl7pPr marL="4572914" indent="0" algn="ctr">
              <a:buNone/>
              <a:defRPr sz="2667"/>
            </a:lvl7pPr>
            <a:lvl8pPr marL="5335067" indent="0" algn="ctr">
              <a:buNone/>
              <a:defRPr sz="2667"/>
            </a:lvl8pPr>
            <a:lvl9pPr marL="6097219" indent="0" algn="ctr">
              <a:buNone/>
              <a:defRPr sz="266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614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682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08398" y="811558"/>
            <a:ext cx="3286810" cy="129178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7969" y="811558"/>
            <a:ext cx="9669889" cy="129178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56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343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0030" y="3800213"/>
            <a:ext cx="13147238" cy="6340736"/>
          </a:xfrm>
        </p:spPr>
        <p:txBody>
          <a:bodyPr anchor="b"/>
          <a:lstStyle>
            <a:lvl1pPr>
              <a:defRPr sz="100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0030" y="10200935"/>
            <a:ext cx="13147238" cy="3334443"/>
          </a:xfrm>
        </p:spPr>
        <p:txBody>
          <a:bodyPr/>
          <a:lstStyle>
            <a:lvl1pPr marL="0" indent="0">
              <a:buNone/>
              <a:defRPr sz="4001">
                <a:solidFill>
                  <a:schemeClr val="tx1"/>
                </a:solidFill>
              </a:defRPr>
            </a:lvl1pPr>
            <a:lvl2pPr marL="762152" indent="0">
              <a:buNone/>
              <a:defRPr sz="3334">
                <a:solidFill>
                  <a:schemeClr val="tx1">
                    <a:tint val="75000"/>
                  </a:schemeClr>
                </a:solidFill>
              </a:defRPr>
            </a:lvl2pPr>
            <a:lvl3pPr marL="1524305" indent="0">
              <a:buNone/>
              <a:defRPr sz="3001">
                <a:solidFill>
                  <a:schemeClr val="tx1">
                    <a:tint val="75000"/>
                  </a:schemeClr>
                </a:solidFill>
              </a:defRPr>
            </a:lvl3pPr>
            <a:lvl4pPr marL="2286457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4pPr>
            <a:lvl5pPr marL="304861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5pPr>
            <a:lvl6pPr marL="3810762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6pPr>
            <a:lvl7pPr marL="4572914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7pPr>
            <a:lvl8pPr marL="5335067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8pPr>
            <a:lvl9pPr marL="6097219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240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7968" y="4057789"/>
            <a:ext cx="6478349" cy="96716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16858" y="4057789"/>
            <a:ext cx="6478349" cy="96716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630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954" y="811561"/>
            <a:ext cx="13147238" cy="294630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9955" y="3736696"/>
            <a:ext cx="6448577" cy="1831297"/>
          </a:xfrm>
        </p:spPr>
        <p:txBody>
          <a:bodyPr anchor="b"/>
          <a:lstStyle>
            <a:lvl1pPr marL="0" indent="0">
              <a:buNone/>
              <a:defRPr sz="4001" b="1"/>
            </a:lvl1pPr>
            <a:lvl2pPr marL="762152" indent="0">
              <a:buNone/>
              <a:defRPr sz="3334" b="1"/>
            </a:lvl2pPr>
            <a:lvl3pPr marL="1524305" indent="0">
              <a:buNone/>
              <a:defRPr sz="3001" b="1"/>
            </a:lvl3pPr>
            <a:lvl4pPr marL="2286457" indent="0">
              <a:buNone/>
              <a:defRPr sz="2667" b="1"/>
            </a:lvl4pPr>
            <a:lvl5pPr marL="3048610" indent="0">
              <a:buNone/>
              <a:defRPr sz="2667" b="1"/>
            </a:lvl5pPr>
            <a:lvl6pPr marL="3810762" indent="0">
              <a:buNone/>
              <a:defRPr sz="2667" b="1"/>
            </a:lvl6pPr>
            <a:lvl7pPr marL="4572914" indent="0">
              <a:buNone/>
              <a:defRPr sz="2667" b="1"/>
            </a:lvl7pPr>
            <a:lvl8pPr marL="5335067" indent="0">
              <a:buNone/>
              <a:defRPr sz="2667" b="1"/>
            </a:lvl8pPr>
            <a:lvl9pPr marL="6097219" indent="0">
              <a:buNone/>
              <a:defRPr sz="26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9955" y="5567993"/>
            <a:ext cx="6448577" cy="81896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716858" y="3736696"/>
            <a:ext cx="6480335" cy="1831297"/>
          </a:xfrm>
        </p:spPr>
        <p:txBody>
          <a:bodyPr anchor="b"/>
          <a:lstStyle>
            <a:lvl1pPr marL="0" indent="0">
              <a:buNone/>
              <a:defRPr sz="4001" b="1"/>
            </a:lvl1pPr>
            <a:lvl2pPr marL="762152" indent="0">
              <a:buNone/>
              <a:defRPr sz="3334" b="1"/>
            </a:lvl2pPr>
            <a:lvl3pPr marL="1524305" indent="0">
              <a:buNone/>
              <a:defRPr sz="3001" b="1"/>
            </a:lvl3pPr>
            <a:lvl4pPr marL="2286457" indent="0">
              <a:buNone/>
              <a:defRPr sz="2667" b="1"/>
            </a:lvl4pPr>
            <a:lvl5pPr marL="3048610" indent="0">
              <a:buNone/>
              <a:defRPr sz="2667" b="1"/>
            </a:lvl5pPr>
            <a:lvl6pPr marL="3810762" indent="0">
              <a:buNone/>
              <a:defRPr sz="2667" b="1"/>
            </a:lvl6pPr>
            <a:lvl7pPr marL="4572914" indent="0">
              <a:buNone/>
              <a:defRPr sz="2667" b="1"/>
            </a:lvl7pPr>
            <a:lvl8pPr marL="5335067" indent="0">
              <a:buNone/>
              <a:defRPr sz="2667" b="1"/>
            </a:lvl8pPr>
            <a:lvl9pPr marL="6097219" indent="0">
              <a:buNone/>
              <a:defRPr sz="26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16858" y="5567993"/>
            <a:ext cx="6480335" cy="81896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762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400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633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954" y="1016212"/>
            <a:ext cx="4916321" cy="3556741"/>
          </a:xfrm>
        </p:spPr>
        <p:txBody>
          <a:bodyPr anchor="b"/>
          <a:lstStyle>
            <a:lvl1pPr>
              <a:defRPr sz="533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0335" y="2194738"/>
            <a:ext cx="7716857" cy="10832534"/>
          </a:xfrm>
        </p:spPr>
        <p:txBody>
          <a:bodyPr/>
          <a:lstStyle>
            <a:lvl1pPr>
              <a:defRPr sz="5334"/>
            </a:lvl1pPr>
            <a:lvl2pPr>
              <a:defRPr sz="4668"/>
            </a:lvl2pPr>
            <a:lvl3pPr>
              <a:defRPr sz="4001"/>
            </a:lvl3pPr>
            <a:lvl4pPr>
              <a:defRPr sz="3334"/>
            </a:lvl4pPr>
            <a:lvl5pPr>
              <a:defRPr sz="3334"/>
            </a:lvl5pPr>
            <a:lvl6pPr>
              <a:defRPr sz="3334"/>
            </a:lvl6pPr>
            <a:lvl7pPr>
              <a:defRPr sz="3334"/>
            </a:lvl7pPr>
            <a:lvl8pPr>
              <a:defRPr sz="3334"/>
            </a:lvl8pPr>
            <a:lvl9pPr>
              <a:defRPr sz="333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954" y="4572953"/>
            <a:ext cx="4916321" cy="8471960"/>
          </a:xfrm>
        </p:spPr>
        <p:txBody>
          <a:bodyPr/>
          <a:lstStyle>
            <a:lvl1pPr marL="0" indent="0">
              <a:buNone/>
              <a:defRPr sz="2667"/>
            </a:lvl1pPr>
            <a:lvl2pPr marL="762152" indent="0">
              <a:buNone/>
              <a:defRPr sz="2334"/>
            </a:lvl2pPr>
            <a:lvl3pPr marL="1524305" indent="0">
              <a:buNone/>
              <a:defRPr sz="2000"/>
            </a:lvl3pPr>
            <a:lvl4pPr marL="2286457" indent="0">
              <a:buNone/>
              <a:defRPr sz="1667"/>
            </a:lvl4pPr>
            <a:lvl5pPr marL="3048610" indent="0">
              <a:buNone/>
              <a:defRPr sz="1667"/>
            </a:lvl5pPr>
            <a:lvl6pPr marL="3810762" indent="0">
              <a:buNone/>
              <a:defRPr sz="1667"/>
            </a:lvl6pPr>
            <a:lvl7pPr marL="4572914" indent="0">
              <a:buNone/>
              <a:defRPr sz="1667"/>
            </a:lvl7pPr>
            <a:lvl8pPr marL="5335067" indent="0">
              <a:buNone/>
              <a:defRPr sz="1667"/>
            </a:lvl8pPr>
            <a:lvl9pPr marL="6097219" indent="0">
              <a:buNone/>
              <a:defRPr sz="16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34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954" y="1016212"/>
            <a:ext cx="4916321" cy="3556741"/>
          </a:xfrm>
        </p:spPr>
        <p:txBody>
          <a:bodyPr anchor="b"/>
          <a:lstStyle>
            <a:lvl1pPr>
              <a:defRPr sz="533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80335" y="2194738"/>
            <a:ext cx="7716857" cy="10832534"/>
          </a:xfrm>
        </p:spPr>
        <p:txBody>
          <a:bodyPr anchor="t"/>
          <a:lstStyle>
            <a:lvl1pPr marL="0" indent="0">
              <a:buNone/>
              <a:defRPr sz="5334"/>
            </a:lvl1pPr>
            <a:lvl2pPr marL="762152" indent="0">
              <a:buNone/>
              <a:defRPr sz="4668"/>
            </a:lvl2pPr>
            <a:lvl3pPr marL="1524305" indent="0">
              <a:buNone/>
              <a:defRPr sz="4001"/>
            </a:lvl3pPr>
            <a:lvl4pPr marL="2286457" indent="0">
              <a:buNone/>
              <a:defRPr sz="3334"/>
            </a:lvl4pPr>
            <a:lvl5pPr marL="3048610" indent="0">
              <a:buNone/>
              <a:defRPr sz="3334"/>
            </a:lvl5pPr>
            <a:lvl6pPr marL="3810762" indent="0">
              <a:buNone/>
              <a:defRPr sz="3334"/>
            </a:lvl6pPr>
            <a:lvl7pPr marL="4572914" indent="0">
              <a:buNone/>
              <a:defRPr sz="3334"/>
            </a:lvl7pPr>
            <a:lvl8pPr marL="5335067" indent="0">
              <a:buNone/>
              <a:defRPr sz="3334"/>
            </a:lvl8pPr>
            <a:lvl9pPr marL="6097219" indent="0">
              <a:buNone/>
              <a:defRPr sz="333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954" y="4572953"/>
            <a:ext cx="4916321" cy="8471960"/>
          </a:xfrm>
        </p:spPr>
        <p:txBody>
          <a:bodyPr/>
          <a:lstStyle>
            <a:lvl1pPr marL="0" indent="0">
              <a:buNone/>
              <a:defRPr sz="2667"/>
            </a:lvl1pPr>
            <a:lvl2pPr marL="762152" indent="0">
              <a:buNone/>
              <a:defRPr sz="2334"/>
            </a:lvl2pPr>
            <a:lvl3pPr marL="1524305" indent="0">
              <a:buNone/>
              <a:defRPr sz="2000"/>
            </a:lvl3pPr>
            <a:lvl4pPr marL="2286457" indent="0">
              <a:buNone/>
              <a:defRPr sz="1667"/>
            </a:lvl4pPr>
            <a:lvl5pPr marL="3048610" indent="0">
              <a:buNone/>
              <a:defRPr sz="1667"/>
            </a:lvl5pPr>
            <a:lvl6pPr marL="3810762" indent="0">
              <a:buNone/>
              <a:defRPr sz="1667"/>
            </a:lvl6pPr>
            <a:lvl7pPr marL="4572914" indent="0">
              <a:buNone/>
              <a:defRPr sz="1667"/>
            </a:lvl7pPr>
            <a:lvl8pPr marL="5335067" indent="0">
              <a:buNone/>
              <a:defRPr sz="1667"/>
            </a:lvl8pPr>
            <a:lvl9pPr marL="6097219" indent="0">
              <a:buNone/>
              <a:defRPr sz="16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403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7969" y="811561"/>
            <a:ext cx="13147238" cy="29463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7969" y="4057789"/>
            <a:ext cx="13147238" cy="96716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7968" y="14128168"/>
            <a:ext cx="3429714" cy="8115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A61F9-90D7-6646-B0AC-3FB2BACBA83A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49302" y="14128168"/>
            <a:ext cx="5144572" cy="8115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5493" y="14128168"/>
            <a:ext cx="3429714" cy="8115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767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524305" rtl="0" eaLnBrk="1" latinLnBrk="0" hangingPunct="1">
        <a:lnSpc>
          <a:spcPct val="90000"/>
        </a:lnSpc>
        <a:spcBef>
          <a:spcPct val="0"/>
        </a:spcBef>
        <a:buNone/>
        <a:defRPr sz="73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1076" indent="-381076" algn="l" defTabSz="1524305" rtl="0" eaLnBrk="1" latinLnBrk="0" hangingPunct="1">
        <a:lnSpc>
          <a:spcPct val="90000"/>
        </a:lnSpc>
        <a:spcBef>
          <a:spcPts val="1667"/>
        </a:spcBef>
        <a:buFont typeface="Arial" panose="020B0604020202020204" pitchFamily="34" charset="0"/>
        <a:buChar char="•"/>
        <a:defRPr sz="4668" kern="1200">
          <a:solidFill>
            <a:schemeClr val="tx1"/>
          </a:solidFill>
          <a:latin typeface="+mn-lt"/>
          <a:ea typeface="+mn-ea"/>
          <a:cs typeface="+mn-cs"/>
        </a:defRPr>
      </a:lvl1pPr>
      <a:lvl2pPr marL="1143229" indent="-381076" algn="l" defTabSz="1524305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4001" kern="1200">
          <a:solidFill>
            <a:schemeClr val="tx1"/>
          </a:solidFill>
          <a:latin typeface="+mn-lt"/>
          <a:ea typeface="+mn-ea"/>
          <a:cs typeface="+mn-cs"/>
        </a:defRPr>
      </a:lvl2pPr>
      <a:lvl3pPr marL="1905381" indent="-381076" algn="l" defTabSz="1524305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3334" kern="1200">
          <a:solidFill>
            <a:schemeClr val="tx1"/>
          </a:solidFill>
          <a:latin typeface="+mn-lt"/>
          <a:ea typeface="+mn-ea"/>
          <a:cs typeface="+mn-cs"/>
        </a:defRPr>
      </a:lvl3pPr>
      <a:lvl4pPr marL="2667533" indent="-381076" algn="l" defTabSz="1524305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3001" kern="1200">
          <a:solidFill>
            <a:schemeClr val="tx1"/>
          </a:solidFill>
          <a:latin typeface="+mn-lt"/>
          <a:ea typeface="+mn-ea"/>
          <a:cs typeface="+mn-cs"/>
        </a:defRPr>
      </a:lvl4pPr>
      <a:lvl5pPr marL="3429686" indent="-381076" algn="l" defTabSz="1524305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3001" kern="1200">
          <a:solidFill>
            <a:schemeClr val="tx1"/>
          </a:solidFill>
          <a:latin typeface="+mn-lt"/>
          <a:ea typeface="+mn-ea"/>
          <a:cs typeface="+mn-cs"/>
        </a:defRPr>
      </a:lvl5pPr>
      <a:lvl6pPr marL="4191838" indent="-381076" algn="l" defTabSz="1524305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3001" kern="1200">
          <a:solidFill>
            <a:schemeClr val="tx1"/>
          </a:solidFill>
          <a:latin typeface="+mn-lt"/>
          <a:ea typeface="+mn-ea"/>
          <a:cs typeface="+mn-cs"/>
        </a:defRPr>
      </a:lvl6pPr>
      <a:lvl7pPr marL="4953991" indent="-381076" algn="l" defTabSz="1524305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3001" kern="1200">
          <a:solidFill>
            <a:schemeClr val="tx1"/>
          </a:solidFill>
          <a:latin typeface="+mn-lt"/>
          <a:ea typeface="+mn-ea"/>
          <a:cs typeface="+mn-cs"/>
        </a:defRPr>
      </a:lvl7pPr>
      <a:lvl8pPr marL="5716143" indent="-381076" algn="l" defTabSz="1524305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3001" kern="1200">
          <a:solidFill>
            <a:schemeClr val="tx1"/>
          </a:solidFill>
          <a:latin typeface="+mn-lt"/>
          <a:ea typeface="+mn-ea"/>
          <a:cs typeface="+mn-cs"/>
        </a:defRPr>
      </a:lvl8pPr>
      <a:lvl9pPr marL="6478295" indent="-381076" algn="l" defTabSz="1524305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30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1pPr>
      <a:lvl2pPr marL="762152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2pPr>
      <a:lvl3pPr marL="1524305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3pPr>
      <a:lvl4pPr marL="2286457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4pPr>
      <a:lvl5pPr marL="3048610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5pPr>
      <a:lvl6pPr marL="3810762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6pPr>
      <a:lvl7pPr marL="4572914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7pPr>
      <a:lvl8pPr marL="5335067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8pPr>
      <a:lvl9pPr marL="6097219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39A9A85C-61B6-134E-B6ED-0A0594AB66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7" y="1587"/>
            <a:ext cx="15240000" cy="15240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C72259E-F4AF-3A4F-A283-8383BF3E6CDD}"/>
              </a:ext>
            </a:extLst>
          </p:cNvPr>
          <p:cNvSpPr txBox="1"/>
          <p:nvPr/>
        </p:nvSpPr>
        <p:spPr>
          <a:xfrm>
            <a:off x="245980" y="1564105"/>
            <a:ext cx="12416589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500" b="1" dirty="0">
                <a:solidFill>
                  <a:schemeClr val="bg1"/>
                </a:solidFill>
                <a:latin typeface="Trade Gothic Next Cond Hv" panose="020B0503040303020004" pitchFamily="34" charset="0"/>
              </a:rPr>
              <a:t>Title, Date, and/or Time</a:t>
            </a:r>
          </a:p>
        </p:txBody>
      </p:sp>
    </p:spTree>
    <p:extLst>
      <p:ext uri="{BB962C8B-B14F-4D97-AF65-F5344CB8AC3E}">
        <p14:creationId xmlns:p14="http://schemas.microsoft.com/office/powerpoint/2010/main" val="1963309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8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Trade Gothic Next Cond Hv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Swank</dc:creator>
  <cp:lastModifiedBy>Matt Swank</cp:lastModifiedBy>
  <cp:revision>4</cp:revision>
  <dcterms:created xsi:type="dcterms:W3CDTF">2021-10-26T18:36:46Z</dcterms:created>
  <dcterms:modified xsi:type="dcterms:W3CDTF">2021-10-28T14:48:22Z</dcterms:modified>
</cp:coreProperties>
</file>