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34" d="100"/>
          <a:sy n="34" d="100"/>
        </p:scale>
        <p:origin x="3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3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6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2917AA7E-8282-4948-BE27-86729109A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7"/>
            <a:ext cx="13716000" cy="2438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A2CC7E-0AF6-B64C-B6BD-E1A98152CF1D}"/>
              </a:ext>
            </a:extLst>
          </p:cNvPr>
          <p:cNvSpPr txBox="1"/>
          <p:nvPr/>
        </p:nvSpPr>
        <p:spPr>
          <a:xfrm>
            <a:off x="271462" y="1586441"/>
            <a:ext cx="113442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b="1" dirty="0">
                <a:solidFill>
                  <a:schemeClr val="bg1"/>
                </a:solidFill>
                <a:latin typeface="Trade Gothic Next Cond Hv" panose="020B0503040303020004" pitchFamily="34" charset="0"/>
              </a:rPr>
              <a:t>Title, Date, and/or Time</a:t>
            </a:r>
          </a:p>
        </p:txBody>
      </p:sp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8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Cond Hv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5</cp:revision>
  <dcterms:created xsi:type="dcterms:W3CDTF">2021-10-26T18:36:46Z</dcterms:created>
  <dcterms:modified xsi:type="dcterms:W3CDTF">2021-10-28T14:47:34Z</dcterms:modified>
</cp:coreProperties>
</file>