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2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7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5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5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0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5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8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D050CD2-2FF6-004A-B550-15C401FFE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406852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3</cp:revision>
  <dcterms:created xsi:type="dcterms:W3CDTF">2022-01-27T13:13:24Z</dcterms:created>
  <dcterms:modified xsi:type="dcterms:W3CDTF">2022-01-27T19:56:41Z</dcterms:modified>
</cp:coreProperties>
</file>