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10158413" cy="7616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1246550"/>
            <a:ext cx="8634651" cy="2651784"/>
          </a:xfrm>
        </p:spPr>
        <p:txBody>
          <a:bodyPr anchor="b"/>
          <a:lstStyle>
            <a:lvl1pPr algn="ctr">
              <a:defRPr sz="66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4000597"/>
            <a:ext cx="7618810" cy="1838969"/>
          </a:xfrm>
        </p:spPr>
        <p:txBody>
          <a:bodyPr/>
          <a:lstStyle>
            <a:lvl1pPr marL="0" indent="0" algn="ctr">
              <a:buNone/>
              <a:defRPr sz="2665"/>
            </a:lvl1pPr>
            <a:lvl2pPr marL="507766" indent="0" algn="ctr">
              <a:buNone/>
              <a:defRPr sz="2221"/>
            </a:lvl2pPr>
            <a:lvl3pPr marL="1015533" indent="0" algn="ctr">
              <a:buNone/>
              <a:defRPr sz="1999"/>
            </a:lvl3pPr>
            <a:lvl4pPr marL="1523299" indent="0" algn="ctr">
              <a:buNone/>
              <a:defRPr sz="1777"/>
            </a:lvl4pPr>
            <a:lvl5pPr marL="2031065" indent="0" algn="ctr">
              <a:buNone/>
              <a:defRPr sz="1777"/>
            </a:lvl5pPr>
            <a:lvl6pPr marL="2538832" indent="0" algn="ctr">
              <a:buNone/>
              <a:defRPr sz="1777"/>
            </a:lvl6pPr>
            <a:lvl7pPr marL="3046598" indent="0" algn="ctr">
              <a:buNone/>
              <a:defRPr sz="1777"/>
            </a:lvl7pPr>
            <a:lvl8pPr marL="3554364" indent="0" algn="ctr">
              <a:buNone/>
              <a:defRPr sz="1777"/>
            </a:lvl8pPr>
            <a:lvl9pPr marL="4062131" indent="0" algn="ctr">
              <a:buNone/>
              <a:defRPr sz="17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8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9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5" y="405525"/>
            <a:ext cx="2190408" cy="6454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2" y="405525"/>
            <a:ext cx="6444243" cy="6454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8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1" y="1898919"/>
            <a:ext cx="8761631" cy="3168387"/>
          </a:xfrm>
        </p:spPr>
        <p:txBody>
          <a:bodyPr anchor="b"/>
          <a:lstStyle>
            <a:lvl1pPr>
              <a:defRPr sz="66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1" y="5097280"/>
            <a:ext cx="8761631" cy="1666180"/>
          </a:xfrm>
        </p:spPr>
        <p:txBody>
          <a:bodyPr/>
          <a:lstStyle>
            <a:lvl1pPr marL="0" indent="0">
              <a:buNone/>
              <a:defRPr sz="2665">
                <a:solidFill>
                  <a:schemeClr val="tx1"/>
                </a:solidFill>
              </a:defRPr>
            </a:lvl1pPr>
            <a:lvl2pPr marL="507766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2pPr>
            <a:lvl3pPr marL="101553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3pPr>
            <a:lvl4pPr marL="1523299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4pPr>
            <a:lvl5pPr marL="2031065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5pPr>
            <a:lvl6pPr marL="2538832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6pPr>
            <a:lvl7pPr marL="3046598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7pPr>
            <a:lvl8pPr marL="355436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8pPr>
            <a:lvl9pPr marL="4062131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2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2027627"/>
            <a:ext cx="4317326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2027627"/>
            <a:ext cx="4317326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405527"/>
            <a:ext cx="8761631" cy="14722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1867181"/>
            <a:ext cx="4297484" cy="915076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7766" indent="0">
              <a:buNone/>
              <a:defRPr sz="2221" b="1"/>
            </a:lvl2pPr>
            <a:lvl3pPr marL="1015533" indent="0">
              <a:buNone/>
              <a:defRPr sz="1999" b="1"/>
            </a:lvl3pPr>
            <a:lvl4pPr marL="1523299" indent="0">
              <a:buNone/>
              <a:defRPr sz="1777" b="1"/>
            </a:lvl4pPr>
            <a:lvl5pPr marL="2031065" indent="0">
              <a:buNone/>
              <a:defRPr sz="1777" b="1"/>
            </a:lvl5pPr>
            <a:lvl6pPr marL="2538832" indent="0">
              <a:buNone/>
              <a:defRPr sz="1777" b="1"/>
            </a:lvl6pPr>
            <a:lvl7pPr marL="3046598" indent="0">
              <a:buNone/>
              <a:defRPr sz="1777" b="1"/>
            </a:lvl7pPr>
            <a:lvl8pPr marL="3554364" indent="0">
              <a:buNone/>
              <a:defRPr sz="1777" b="1"/>
            </a:lvl8pPr>
            <a:lvl9pPr marL="4062131" indent="0">
              <a:buNone/>
              <a:defRPr sz="17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2782257"/>
            <a:ext cx="4297484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7" y="1867181"/>
            <a:ext cx="4318649" cy="915076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7766" indent="0">
              <a:buNone/>
              <a:defRPr sz="2221" b="1"/>
            </a:lvl2pPr>
            <a:lvl3pPr marL="1015533" indent="0">
              <a:buNone/>
              <a:defRPr sz="1999" b="1"/>
            </a:lvl3pPr>
            <a:lvl4pPr marL="1523299" indent="0">
              <a:buNone/>
              <a:defRPr sz="1777" b="1"/>
            </a:lvl4pPr>
            <a:lvl5pPr marL="2031065" indent="0">
              <a:buNone/>
              <a:defRPr sz="1777" b="1"/>
            </a:lvl5pPr>
            <a:lvl6pPr marL="2538832" indent="0">
              <a:buNone/>
              <a:defRPr sz="1777" b="1"/>
            </a:lvl6pPr>
            <a:lvl7pPr marL="3046598" indent="0">
              <a:buNone/>
              <a:defRPr sz="1777" b="1"/>
            </a:lvl7pPr>
            <a:lvl8pPr marL="3554364" indent="0">
              <a:buNone/>
              <a:defRPr sz="1777" b="1"/>
            </a:lvl8pPr>
            <a:lvl9pPr marL="4062131" indent="0">
              <a:buNone/>
              <a:defRPr sz="17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7" y="2782257"/>
            <a:ext cx="4318649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6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3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507788"/>
            <a:ext cx="3276353" cy="1777259"/>
          </a:xfrm>
        </p:spPr>
        <p:txBody>
          <a:bodyPr anchor="b"/>
          <a:lstStyle>
            <a:lvl1pPr>
              <a:defRPr sz="35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1096683"/>
            <a:ext cx="5142697" cy="5412883"/>
          </a:xfrm>
        </p:spPr>
        <p:txBody>
          <a:bodyPr/>
          <a:lstStyle>
            <a:lvl1pPr>
              <a:defRPr sz="3554"/>
            </a:lvl1pPr>
            <a:lvl2pPr>
              <a:defRPr sz="3110"/>
            </a:lvl2pPr>
            <a:lvl3pPr>
              <a:defRPr sz="2665"/>
            </a:lvl3pPr>
            <a:lvl4pPr>
              <a:defRPr sz="2221"/>
            </a:lvl4pPr>
            <a:lvl5pPr>
              <a:defRPr sz="2221"/>
            </a:lvl5pPr>
            <a:lvl6pPr>
              <a:defRPr sz="2221"/>
            </a:lvl6pPr>
            <a:lvl7pPr>
              <a:defRPr sz="2221"/>
            </a:lvl7pPr>
            <a:lvl8pPr>
              <a:defRPr sz="2221"/>
            </a:lvl8pPr>
            <a:lvl9pPr>
              <a:defRPr sz="22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2285048"/>
            <a:ext cx="3276353" cy="4233333"/>
          </a:xfrm>
        </p:spPr>
        <p:txBody>
          <a:bodyPr/>
          <a:lstStyle>
            <a:lvl1pPr marL="0" indent="0">
              <a:buNone/>
              <a:defRPr sz="1777"/>
            </a:lvl1pPr>
            <a:lvl2pPr marL="507766" indent="0">
              <a:buNone/>
              <a:defRPr sz="1555"/>
            </a:lvl2pPr>
            <a:lvl3pPr marL="1015533" indent="0">
              <a:buNone/>
              <a:defRPr sz="1333"/>
            </a:lvl3pPr>
            <a:lvl4pPr marL="1523299" indent="0">
              <a:buNone/>
              <a:defRPr sz="1111"/>
            </a:lvl4pPr>
            <a:lvl5pPr marL="2031065" indent="0">
              <a:buNone/>
              <a:defRPr sz="1111"/>
            </a:lvl5pPr>
            <a:lvl6pPr marL="2538832" indent="0">
              <a:buNone/>
              <a:defRPr sz="1111"/>
            </a:lvl6pPr>
            <a:lvl7pPr marL="3046598" indent="0">
              <a:buNone/>
              <a:defRPr sz="1111"/>
            </a:lvl7pPr>
            <a:lvl8pPr marL="3554364" indent="0">
              <a:buNone/>
              <a:defRPr sz="1111"/>
            </a:lvl8pPr>
            <a:lvl9pPr marL="4062131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4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507788"/>
            <a:ext cx="3276353" cy="1777259"/>
          </a:xfrm>
        </p:spPr>
        <p:txBody>
          <a:bodyPr anchor="b"/>
          <a:lstStyle>
            <a:lvl1pPr>
              <a:defRPr sz="35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1096683"/>
            <a:ext cx="5142697" cy="5412883"/>
          </a:xfrm>
        </p:spPr>
        <p:txBody>
          <a:bodyPr anchor="t"/>
          <a:lstStyle>
            <a:lvl1pPr marL="0" indent="0">
              <a:buNone/>
              <a:defRPr sz="3554"/>
            </a:lvl1pPr>
            <a:lvl2pPr marL="507766" indent="0">
              <a:buNone/>
              <a:defRPr sz="3110"/>
            </a:lvl2pPr>
            <a:lvl3pPr marL="1015533" indent="0">
              <a:buNone/>
              <a:defRPr sz="2665"/>
            </a:lvl3pPr>
            <a:lvl4pPr marL="1523299" indent="0">
              <a:buNone/>
              <a:defRPr sz="2221"/>
            </a:lvl4pPr>
            <a:lvl5pPr marL="2031065" indent="0">
              <a:buNone/>
              <a:defRPr sz="2221"/>
            </a:lvl5pPr>
            <a:lvl6pPr marL="2538832" indent="0">
              <a:buNone/>
              <a:defRPr sz="2221"/>
            </a:lvl6pPr>
            <a:lvl7pPr marL="3046598" indent="0">
              <a:buNone/>
              <a:defRPr sz="2221"/>
            </a:lvl7pPr>
            <a:lvl8pPr marL="3554364" indent="0">
              <a:buNone/>
              <a:defRPr sz="2221"/>
            </a:lvl8pPr>
            <a:lvl9pPr marL="4062131" indent="0">
              <a:buNone/>
              <a:defRPr sz="222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2285048"/>
            <a:ext cx="3276353" cy="4233333"/>
          </a:xfrm>
        </p:spPr>
        <p:txBody>
          <a:bodyPr/>
          <a:lstStyle>
            <a:lvl1pPr marL="0" indent="0">
              <a:buNone/>
              <a:defRPr sz="1777"/>
            </a:lvl1pPr>
            <a:lvl2pPr marL="507766" indent="0">
              <a:buNone/>
              <a:defRPr sz="1555"/>
            </a:lvl2pPr>
            <a:lvl3pPr marL="1015533" indent="0">
              <a:buNone/>
              <a:defRPr sz="1333"/>
            </a:lvl3pPr>
            <a:lvl4pPr marL="1523299" indent="0">
              <a:buNone/>
              <a:defRPr sz="1111"/>
            </a:lvl4pPr>
            <a:lvl5pPr marL="2031065" indent="0">
              <a:buNone/>
              <a:defRPr sz="1111"/>
            </a:lvl5pPr>
            <a:lvl6pPr marL="2538832" indent="0">
              <a:buNone/>
              <a:defRPr sz="1111"/>
            </a:lvl6pPr>
            <a:lvl7pPr marL="3046598" indent="0">
              <a:buNone/>
              <a:defRPr sz="1111"/>
            </a:lvl7pPr>
            <a:lvl8pPr marL="3554364" indent="0">
              <a:buNone/>
              <a:defRPr sz="1111"/>
            </a:lvl8pPr>
            <a:lvl9pPr marL="4062131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405527"/>
            <a:ext cx="8761631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2027627"/>
            <a:ext cx="8761631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7059670"/>
            <a:ext cx="2285643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7059670"/>
            <a:ext cx="3428464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7059670"/>
            <a:ext cx="2285643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15533" rtl="0" eaLnBrk="1" latinLnBrk="0" hangingPunct="1">
        <a:lnSpc>
          <a:spcPct val="90000"/>
        </a:lnSpc>
        <a:spcBef>
          <a:spcPct val="0"/>
        </a:spcBef>
        <a:buNone/>
        <a:defRPr sz="4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883" indent="-253883" algn="l" defTabSz="1015533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0" kern="1200">
          <a:solidFill>
            <a:schemeClr val="tx1"/>
          </a:solidFill>
          <a:latin typeface="+mn-lt"/>
          <a:ea typeface="+mn-ea"/>
          <a:cs typeface="+mn-cs"/>
        </a:defRPr>
      </a:lvl1pPr>
      <a:lvl2pPr marL="761649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2pPr>
      <a:lvl3pPr marL="1269416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1" kern="1200">
          <a:solidFill>
            <a:schemeClr val="tx1"/>
          </a:solidFill>
          <a:latin typeface="+mn-lt"/>
          <a:ea typeface="+mn-ea"/>
          <a:cs typeface="+mn-cs"/>
        </a:defRPr>
      </a:lvl3pPr>
      <a:lvl4pPr marL="1777182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284948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792715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300481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808247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316014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507766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015533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23299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31065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38832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046598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554364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062131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84AC5DCC-670C-E14E-836E-734549B1D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68813" cy="76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7</cp:revision>
  <dcterms:created xsi:type="dcterms:W3CDTF">2022-01-27T13:13:24Z</dcterms:created>
  <dcterms:modified xsi:type="dcterms:W3CDTF">2022-01-28T13:23:51Z</dcterms:modified>
</cp:coreProperties>
</file>