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</p:sldIdLst>
  <p:sldSz cx="13716000" cy="787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>
        <p:scale>
          <a:sx n="105" d="100"/>
          <a:sy n="105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88379"/>
            <a:ext cx="10287000" cy="2740766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34840"/>
            <a:ext cx="10287000" cy="1900677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2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7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9133"/>
            <a:ext cx="2957513" cy="6671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9133"/>
            <a:ext cx="8701088" cy="6671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62637"/>
            <a:ext cx="11830050" cy="3274705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68322"/>
            <a:ext cx="11830050" cy="172209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4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4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9134"/>
            <a:ext cx="11830050" cy="1521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29835"/>
            <a:ext cx="5802510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75618"/>
            <a:ext cx="5802510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29835"/>
            <a:ext cx="5831087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75618"/>
            <a:ext cx="5831087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8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33482"/>
            <a:ext cx="6943725" cy="5594516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1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33482"/>
            <a:ext cx="6943725" cy="5594516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9134"/>
            <a:ext cx="11830050" cy="152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95665"/>
            <a:ext cx="11830050" cy="499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96561"/>
            <a:ext cx="462915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0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3C99CADC-360E-024C-A541-5E12F5670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" y="0"/>
            <a:ext cx="13713236" cy="78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16</cp:revision>
  <dcterms:created xsi:type="dcterms:W3CDTF">2022-01-27T13:13:24Z</dcterms:created>
  <dcterms:modified xsi:type="dcterms:W3CDTF">2022-01-28T13:22:54Z</dcterms:modified>
</cp:coreProperties>
</file>