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003213" cy="9756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95" d="100"/>
          <a:sy n="95" d="100"/>
        </p:scale>
        <p:origin x="1520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241" y="1596769"/>
            <a:ext cx="11052731" cy="3396803"/>
          </a:xfrm>
        </p:spPr>
        <p:txBody>
          <a:bodyPr anchor="b"/>
          <a:lstStyle>
            <a:lvl1pPr algn="ctr"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02" y="5124566"/>
            <a:ext cx="9752410" cy="2355628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1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3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5425" y="519458"/>
            <a:ext cx="2803818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2" y="519458"/>
            <a:ext cx="8248913" cy="82684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5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99" y="2432421"/>
            <a:ext cx="11215271" cy="4058547"/>
          </a:xfrm>
        </p:spPr>
        <p:txBody>
          <a:bodyPr anchor="b"/>
          <a:lstStyle>
            <a:lvl1pPr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199" y="6529363"/>
            <a:ext cx="11215271" cy="2134294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13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27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415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4pPr>
            <a:lvl5pPr marL="2600554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5pPr>
            <a:lvl6pPr marL="3250692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6pPr>
            <a:lvl7pPr marL="3900830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7pPr>
            <a:lvl8pPr marL="4550969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8pPr>
            <a:lvl9pPr marL="5201107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4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971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2876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2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519460"/>
            <a:ext cx="11215271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666" y="2391766"/>
            <a:ext cx="5500968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666" y="3563933"/>
            <a:ext cx="5500968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2877" y="2391766"/>
            <a:ext cx="5528059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2877" y="3563933"/>
            <a:ext cx="5528059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059" y="1404797"/>
            <a:ext cx="6582877" cy="6933634"/>
          </a:xfrm>
        </p:spPr>
        <p:txBody>
          <a:bodyPr/>
          <a:lstStyle>
            <a:lvl1pPr>
              <a:defRPr sz="4550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5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059" y="1404797"/>
            <a:ext cx="6582877" cy="6933634"/>
          </a:xfrm>
        </p:spPr>
        <p:txBody>
          <a:bodyPr anchor="t"/>
          <a:lstStyle>
            <a:lvl1pPr marL="0" indent="0">
              <a:buNone/>
              <a:defRPr sz="4550"/>
            </a:lvl1pPr>
            <a:lvl2pPr marL="650138" indent="0">
              <a:buNone/>
              <a:defRPr sz="3982"/>
            </a:lvl2pPr>
            <a:lvl3pPr marL="1300277" indent="0">
              <a:buNone/>
              <a:defRPr sz="3413"/>
            </a:lvl3pPr>
            <a:lvl4pPr marL="1950415" indent="0">
              <a:buNone/>
              <a:defRPr sz="2844"/>
            </a:lvl4pPr>
            <a:lvl5pPr marL="2600554" indent="0">
              <a:buNone/>
              <a:defRPr sz="2844"/>
            </a:lvl5pPr>
            <a:lvl6pPr marL="3250692" indent="0">
              <a:buNone/>
              <a:defRPr sz="2844"/>
            </a:lvl6pPr>
            <a:lvl7pPr marL="3900830" indent="0">
              <a:buNone/>
              <a:defRPr sz="2844"/>
            </a:lvl7pPr>
            <a:lvl8pPr marL="4550969" indent="0">
              <a:buNone/>
              <a:defRPr sz="2844"/>
            </a:lvl8pPr>
            <a:lvl9pPr marL="5201107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3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971" y="519460"/>
            <a:ext cx="11215271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971" y="2597290"/>
            <a:ext cx="11215271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71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315" y="9043087"/>
            <a:ext cx="4388584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3519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79249819-46B0-1741-A79C-A4E61D4FF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056"/>
            <a:ext cx="13011451" cy="975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2</cp:revision>
  <dcterms:created xsi:type="dcterms:W3CDTF">2022-01-27T13:13:24Z</dcterms:created>
  <dcterms:modified xsi:type="dcterms:W3CDTF">2022-01-27T19:55:43Z</dcterms:modified>
</cp:coreProperties>
</file>