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</p:sldIdLst>
  <p:sldSz cx="18288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171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44726"/>
            <a:ext cx="155448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7204076"/>
            <a:ext cx="13716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0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6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1" y="730250"/>
            <a:ext cx="394335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1" y="730250"/>
            <a:ext cx="1160145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1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8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6" y="3419479"/>
            <a:ext cx="157734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6" y="9178929"/>
            <a:ext cx="157734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/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3651250"/>
            <a:ext cx="77724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3651250"/>
            <a:ext cx="77724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9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730253"/>
            <a:ext cx="157734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4" y="3362326"/>
            <a:ext cx="7736680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4" y="5010150"/>
            <a:ext cx="7736680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1" y="3362326"/>
            <a:ext cx="7774782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1" y="5010150"/>
            <a:ext cx="7774782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1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1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8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914400"/>
            <a:ext cx="5898356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974853"/>
            <a:ext cx="92583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4114800"/>
            <a:ext cx="5898356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5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914400"/>
            <a:ext cx="5898356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974853"/>
            <a:ext cx="92583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4114800"/>
            <a:ext cx="5898356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4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730253"/>
            <a:ext cx="157734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3651250"/>
            <a:ext cx="157734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2712703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2712703"/>
            <a:ext cx="61722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2712703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6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5A050F93-02B1-104D-9EA1-BD1616267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17</cp:revision>
  <dcterms:created xsi:type="dcterms:W3CDTF">2022-01-27T13:13:24Z</dcterms:created>
  <dcterms:modified xsi:type="dcterms:W3CDTF">2022-01-27T19:58:22Z</dcterms:modified>
</cp:coreProperties>
</file>