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sldIdLst>
    <p:sldId id="256" r:id="rId2"/>
  </p:sldIdLst>
  <p:sldSz cx="18288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94"/>
  </p:normalViewPr>
  <p:slideViewPr>
    <p:cSldViewPr snapToGrid="0" snapToObjects="1">
      <p:cViewPr varScale="1">
        <p:scale>
          <a:sx n="60" d="100"/>
          <a:sy n="60" d="100"/>
        </p:scale>
        <p:origin x="171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244726"/>
            <a:ext cx="155448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7204076"/>
            <a:ext cx="13716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05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62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1" y="730250"/>
            <a:ext cx="3943350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1" y="730250"/>
            <a:ext cx="11601450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10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82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6" y="3419479"/>
            <a:ext cx="157734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6" y="9178929"/>
            <a:ext cx="157734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/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8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3651250"/>
            <a:ext cx="77724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3651250"/>
            <a:ext cx="77724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91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730253"/>
            <a:ext cx="1577340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4" y="3362326"/>
            <a:ext cx="7736680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4" y="5010150"/>
            <a:ext cx="7736680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1" y="3362326"/>
            <a:ext cx="7774782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1" y="5010150"/>
            <a:ext cx="7774782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19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112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80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914400"/>
            <a:ext cx="5898356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974853"/>
            <a:ext cx="92583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2" y="4114800"/>
            <a:ext cx="5898356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56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914400"/>
            <a:ext cx="5898356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974853"/>
            <a:ext cx="9258300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2" y="4114800"/>
            <a:ext cx="5898356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49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730253"/>
            <a:ext cx="157734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3651250"/>
            <a:ext cx="157734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12712703"/>
            <a:ext cx="41148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12712703"/>
            <a:ext cx="61722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12712703"/>
            <a:ext cx="41148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61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 with low confidence">
            <a:extLst>
              <a:ext uri="{FF2B5EF4-FFF2-40B4-BE49-F238E27FC236}">
                <a16:creationId xmlns:a16="http://schemas.microsoft.com/office/drawing/2014/main" id="{5A050F93-02B1-104D-9EA1-BD16162677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288000" cy="13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448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Swank</dc:creator>
  <cp:lastModifiedBy>Matt Swank</cp:lastModifiedBy>
  <cp:revision>17</cp:revision>
  <dcterms:created xsi:type="dcterms:W3CDTF">2022-01-27T13:13:24Z</dcterms:created>
  <dcterms:modified xsi:type="dcterms:W3CDTF">2022-01-27T19:58:22Z</dcterms:modified>
</cp:coreProperties>
</file>