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43175" cy="1524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54" d="100"/>
          <a:sy n="54" d="100"/>
        </p:scale>
        <p:origin x="285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238" y="2494660"/>
            <a:ext cx="12956699" cy="5306883"/>
          </a:xfrm>
        </p:spPr>
        <p:txBody>
          <a:bodyPr anchor="b"/>
          <a:lstStyle>
            <a:lvl1pPr algn="ctr"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8006196"/>
            <a:ext cx="11432381" cy="3680238"/>
          </a:xfrm>
        </p:spPr>
        <p:txBody>
          <a:bodyPr/>
          <a:lstStyle>
            <a:lvl1pPr marL="0" indent="0" algn="ctr">
              <a:buNone/>
              <a:defRPr sz="4001"/>
            </a:lvl1pPr>
            <a:lvl2pPr marL="762152" indent="0" algn="ctr">
              <a:buNone/>
              <a:defRPr sz="3334"/>
            </a:lvl2pPr>
            <a:lvl3pPr marL="1524305" indent="0" algn="ctr">
              <a:buNone/>
              <a:defRPr sz="3001"/>
            </a:lvl3pPr>
            <a:lvl4pPr marL="2286457" indent="0" algn="ctr">
              <a:buNone/>
              <a:defRPr sz="2667"/>
            </a:lvl4pPr>
            <a:lvl5pPr marL="3048610" indent="0" algn="ctr">
              <a:buNone/>
              <a:defRPr sz="2667"/>
            </a:lvl5pPr>
            <a:lvl6pPr marL="3810762" indent="0" algn="ctr">
              <a:buNone/>
              <a:defRPr sz="2667"/>
            </a:lvl6pPr>
            <a:lvl7pPr marL="4572914" indent="0" algn="ctr">
              <a:buNone/>
              <a:defRPr sz="2667"/>
            </a:lvl7pPr>
            <a:lvl8pPr marL="5335067" indent="0" algn="ctr">
              <a:buNone/>
              <a:defRPr sz="2667"/>
            </a:lvl8pPr>
            <a:lvl9pPr marL="6097219" indent="0" algn="ctr">
              <a:buNone/>
              <a:defRPr sz="2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1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8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8" y="811558"/>
            <a:ext cx="3286810" cy="12917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811558"/>
            <a:ext cx="9669889" cy="12917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30" y="3800213"/>
            <a:ext cx="13147238" cy="6340736"/>
          </a:xfrm>
        </p:spPr>
        <p:txBody>
          <a:bodyPr anchor="b"/>
          <a:lstStyle>
            <a:lvl1pPr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30" y="10200935"/>
            <a:ext cx="13147238" cy="3334443"/>
          </a:xfrm>
        </p:spPr>
        <p:txBody>
          <a:bodyPr/>
          <a:lstStyle>
            <a:lvl1pPr marL="0" indent="0">
              <a:buNone/>
              <a:defRPr sz="4001">
                <a:solidFill>
                  <a:schemeClr val="tx1"/>
                </a:solidFill>
              </a:defRPr>
            </a:lvl1pPr>
            <a:lvl2pPr marL="762152" indent="0">
              <a:buNone/>
              <a:defRPr sz="3334">
                <a:solidFill>
                  <a:schemeClr val="tx1">
                    <a:tint val="75000"/>
                  </a:schemeClr>
                </a:solidFill>
              </a:defRPr>
            </a:lvl2pPr>
            <a:lvl3pPr marL="1524305" indent="0">
              <a:buNone/>
              <a:defRPr sz="3001">
                <a:solidFill>
                  <a:schemeClr val="tx1">
                    <a:tint val="75000"/>
                  </a:schemeClr>
                </a:solidFill>
              </a:defRPr>
            </a:lvl3pPr>
            <a:lvl4pPr marL="228645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4pPr>
            <a:lvl5pPr marL="304861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5pPr>
            <a:lvl6pPr marL="3810762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4572914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533506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609721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811561"/>
            <a:ext cx="13147238" cy="29463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5" y="3736696"/>
            <a:ext cx="6448577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5" y="5567993"/>
            <a:ext cx="6448577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8" y="3736696"/>
            <a:ext cx="6480335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8" y="5567993"/>
            <a:ext cx="6480335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6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0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2194738"/>
            <a:ext cx="7716857" cy="10832534"/>
          </a:xfrm>
        </p:spPr>
        <p:txBody>
          <a:bodyPr/>
          <a:lstStyle>
            <a:lvl1pPr>
              <a:defRPr sz="5334"/>
            </a:lvl1pPr>
            <a:lvl2pPr>
              <a:defRPr sz="4668"/>
            </a:lvl2pPr>
            <a:lvl3pPr>
              <a:defRPr sz="4001"/>
            </a:lvl3pPr>
            <a:lvl4pPr>
              <a:defRPr sz="3334"/>
            </a:lvl4pPr>
            <a:lvl5pPr>
              <a:defRPr sz="3334"/>
            </a:lvl5pPr>
            <a:lvl6pPr>
              <a:defRPr sz="3334"/>
            </a:lvl6pPr>
            <a:lvl7pPr>
              <a:defRPr sz="3334"/>
            </a:lvl7pPr>
            <a:lvl8pPr>
              <a:defRPr sz="3334"/>
            </a:lvl8pPr>
            <a:lvl9pPr>
              <a:defRPr sz="3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2194738"/>
            <a:ext cx="7716857" cy="10832534"/>
          </a:xfrm>
        </p:spPr>
        <p:txBody>
          <a:bodyPr anchor="t"/>
          <a:lstStyle>
            <a:lvl1pPr marL="0" indent="0">
              <a:buNone/>
              <a:defRPr sz="5334"/>
            </a:lvl1pPr>
            <a:lvl2pPr marL="762152" indent="0">
              <a:buNone/>
              <a:defRPr sz="4668"/>
            </a:lvl2pPr>
            <a:lvl3pPr marL="1524305" indent="0">
              <a:buNone/>
              <a:defRPr sz="4001"/>
            </a:lvl3pPr>
            <a:lvl4pPr marL="2286457" indent="0">
              <a:buNone/>
              <a:defRPr sz="3334"/>
            </a:lvl4pPr>
            <a:lvl5pPr marL="3048610" indent="0">
              <a:buNone/>
              <a:defRPr sz="3334"/>
            </a:lvl5pPr>
            <a:lvl6pPr marL="3810762" indent="0">
              <a:buNone/>
              <a:defRPr sz="3334"/>
            </a:lvl6pPr>
            <a:lvl7pPr marL="4572914" indent="0">
              <a:buNone/>
              <a:defRPr sz="3334"/>
            </a:lvl7pPr>
            <a:lvl8pPr marL="5335067" indent="0">
              <a:buNone/>
              <a:defRPr sz="3334"/>
            </a:lvl8pPr>
            <a:lvl9pPr marL="6097219" indent="0">
              <a:buNone/>
              <a:defRPr sz="3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0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811561"/>
            <a:ext cx="13147238" cy="2946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4057789"/>
            <a:ext cx="13147238" cy="967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14128168"/>
            <a:ext cx="5144572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5" rtl="0" eaLnBrk="1" latinLnBrk="0" hangingPunct="1">
        <a:lnSpc>
          <a:spcPct val="90000"/>
        </a:lnSpc>
        <a:spcBef>
          <a:spcPct val="0"/>
        </a:spcBef>
        <a:buNone/>
        <a:defRPr sz="7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76" indent="-381076" algn="l" defTabSz="1524305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8" kern="1200">
          <a:solidFill>
            <a:schemeClr val="tx1"/>
          </a:solidFill>
          <a:latin typeface="+mn-lt"/>
          <a:ea typeface="+mn-ea"/>
          <a:cs typeface="+mn-cs"/>
        </a:defRPr>
      </a:lvl1pPr>
      <a:lvl2pPr marL="1143229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4001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334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429686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4191838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478295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6215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3pPr>
      <a:lvl4pPr marL="228645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4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33506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097219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9E0C7E80-7CDE-2B4A-9313-6D4F7E8ED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" y="1587"/>
            <a:ext cx="15240000" cy="1524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C242C1-DD6A-264E-AD0D-30E23B3B79DE}"/>
              </a:ext>
            </a:extLst>
          </p:cNvPr>
          <p:cNvSpPr txBox="1"/>
          <p:nvPr/>
        </p:nvSpPr>
        <p:spPr>
          <a:xfrm>
            <a:off x="216113" y="11786300"/>
            <a:ext cx="762802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500" b="1" dirty="0">
                <a:solidFill>
                  <a:schemeClr val="bg1"/>
                </a:solidFill>
                <a:latin typeface="Trade Gothic Next Cond Hv" panose="020B0503040303020004" pitchFamily="34" charset="0"/>
              </a:rPr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Cond Hv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6</cp:revision>
  <dcterms:created xsi:type="dcterms:W3CDTF">2021-10-26T18:36:46Z</dcterms:created>
  <dcterms:modified xsi:type="dcterms:W3CDTF">2021-10-28T15:14:44Z</dcterms:modified>
</cp:coreProperties>
</file>