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sldIdLst>
    <p:sldId id="256" r:id="rId2"/>
  </p:sldIdLst>
  <p:sldSz cx="18288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25"/>
    <p:restoredTop sz="94694"/>
  </p:normalViewPr>
  <p:slideViewPr>
    <p:cSldViewPr snapToGrid="0" snapToObjects="1">
      <p:cViewPr varScale="1">
        <p:scale>
          <a:sx n="60" d="100"/>
          <a:sy n="60" d="100"/>
        </p:scale>
        <p:origin x="50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44726"/>
            <a:ext cx="155448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7204076"/>
            <a:ext cx="13716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0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6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1" y="730250"/>
            <a:ext cx="394335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1" y="730250"/>
            <a:ext cx="1160145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10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82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6" y="3419479"/>
            <a:ext cx="157734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6" y="9178929"/>
            <a:ext cx="157734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/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8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3651250"/>
            <a:ext cx="77724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3651250"/>
            <a:ext cx="77724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9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730253"/>
            <a:ext cx="157734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4" y="3362326"/>
            <a:ext cx="7736680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4" y="5010150"/>
            <a:ext cx="7736680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1" y="3362326"/>
            <a:ext cx="7774782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1" y="5010150"/>
            <a:ext cx="7774782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19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1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80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914400"/>
            <a:ext cx="5898356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974853"/>
            <a:ext cx="92583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4114800"/>
            <a:ext cx="5898356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5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914400"/>
            <a:ext cx="5898356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974853"/>
            <a:ext cx="92583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4114800"/>
            <a:ext cx="5898356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49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730253"/>
            <a:ext cx="157734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3651250"/>
            <a:ext cx="157734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12712703"/>
            <a:ext cx="41148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12712703"/>
            <a:ext cx="61722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12712703"/>
            <a:ext cx="41148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6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5B0B82E8-80ED-6D45-8941-D318D440EC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44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18</cp:revision>
  <dcterms:created xsi:type="dcterms:W3CDTF">2022-01-27T13:13:24Z</dcterms:created>
  <dcterms:modified xsi:type="dcterms:W3CDTF">2022-01-28T21:15:07Z</dcterms:modified>
</cp:coreProperties>
</file>