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3716000" cy="8129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6"/>
    <p:restoredTop sz="94694"/>
  </p:normalViewPr>
  <p:slideViewPr>
    <p:cSldViewPr snapToGrid="0" snapToObjects="1">
      <p:cViewPr varScale="1">
        <p:scale>
          <a:sx n="102" d="100"/>
          <a:sy n="102" d="100"/>
        </p:scale>
        <p:origin x="10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0" y="1330468"/>
            <a:ext cx="10287000" cy="2830301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4269916"/>
            <a:ext cx="10287000" cy="1962768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9707-AB1A-B944-89B4-7B9EC9D23C1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4B3-D8F8-0B4A-9A94-743CC5B7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966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9707-AB1A-B944-89B4-7B9EC9D23C1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4B3-D8F8-0B4A-9A94-743CC5B7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730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2" y="432825"/>
            <a:ext cx="2957513" cy="6889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5" y="432825"/>
            <a:ext cx="8701088" cy="6889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9707-AB1A-B944-89B4-7B9EC9D23C1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4B3-D8F8-0B4A-9A94-743CC5B7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6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9707-AB1A-B944-89B4-7B9EC9D23C1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4B3-D8F8-0B4A-9A94-743CC5B7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605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1" y="2026753"/>
            <a:ext cx="11830050" cy="3381682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1" y="5440427"/>
            <a:ext cx="11830050" cy="1778347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9707-AB1A-B944-89B4-7B9EC9D23C1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4B3-D8F8-0B4A-9A94-743CC5B7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39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164126"/>
            <a:ext cx="5829300" cy="51581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2164126"/>
            <a:ext cx="5829300" cy="51581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9707-AB1A-B944-89B4-7B9EC9D23C1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4B3-D8F8-0B4A-9A94-743CC5B7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36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432826"/>
            <a:ext cx="11830050" cy="1571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2" y="1992879"/>
            <a:ext cx="5802510" cy="97667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2" y="2969558"/>
            <a:ext cx="5802510" cy="4367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5" y="1992879"/>
            <a:ext cx="5831087" cy="97667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5" y="2969558"/>
            <a:ext cx="5831087" cy="4367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9707-AB1A-B944-89B4-7B9EC9D23C1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4B3-D8F8-0B4A-9A94-743CC5B7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91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9707-AB1A-B944-89B4-7B9EC9D23C1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4B3-D8F8-0B4A-9A94-743CC5B7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26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9707-AB1A-B944-89B4-7B9EC9D23C1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4B3-D8F8-0B4A-9A94-743CC5B7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36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541972"/>
            <a:ext cx="4423767" cy="1896904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1170511"/>
            <a:ext cx="6943725" cy="5777277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2438877"/>
            <a:ext cx="4423767" cy="4518320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9707-AB1A-B944-89B4-7B9EC9D23C1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4B3-D8F8-0B4A-9A94-743CC5B7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73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541972"/>
            <a:ext cx="4423767" cy="1896904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1170511"/>
            <a:ext cx="6943725" cy="5777277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2438877"/>
            <a:ext cx="4423767" cy="4518320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9707-AB1A-B944-89B4-7B9EC9D23C1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34B3-D8F8-0B4A-9A94-743CC5B7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20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432826"/>
            <a:ext cx="11830050" cy="1571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2164126"/>
            <a:ext cx="11830050" cy="5158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7534924"/>
            <a:ext cx="3086100" cy="432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B9707-AB1A-B944-89B4-7B9EC9D23C1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7534924"/>
            <a:ext cx="4629150" cy="432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7534924"/>
            <a:ext cx="3086100" cy="432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C34B3-D8F8-0B4A-9A94-743CC5B7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04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714" y="0"/>
            <a:ext cx="13712571" cy="8129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Text&#10;&#10;Description automatically generated with low confidence">
            <a:extLst>
              <a:ext uri="{FF2B5EF4-FFF2-40B4-BE49-F238E27FC236}">
                <a16:creationId xmlns:a16="http://schemas.microsoft.com/office/drawing/2014/main" id="{1FBF276C-2B00-8B4E-A45C-F5CF0831C3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719165" cy="8129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329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2</cp:revision>
  <dcterms:created xsi:type="dcterms:W3CDTF">2022-01-27T13:09:08Z</dcterms:created>
  <dcterms:modified xsi:type="dcterms:W3CDTF">2022-01-27T17:11:18Z</dcterms:modified>
</cp:coreProperties>
</file>