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sldIdLst>
    <p:sldId id="256" r:id="rId2"/>
  </p:sldIdLst>
  <p:sldSz cx="12957175" cy="2514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30" d="100"/>
          <a:sy n="30" d="100"/>
        </p:scale>
        <p:origin x="419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788" y="4115331"/>
            <a:ext cx="11013599" cy="8754533"/>
          </a:xfrm>
        </p:spPr>
        <p:txBody>
          <a:bodyPr anchor="b"/>
          <a:lstStyle>
            <a:lvl1pPr algn="ctr">
              <a:defRPr sz="85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47" y="13207473"/>
            <a:ext cx="9717881" cy="6071127"/>
          </a:xfrm>
        </p:spPr>
        <p:txBody>
          <a:bodyPr/>
          <a:lstStyle>
            <a:lvl1pPr marL="0" indent="0" algn="ctr">
              <a:buNone/>
              <a:defRPr sz="3401"/>
            </a:lvl1pPr>
            <a:lvl2pPr marL="647852" indent="0" algn="ctr">
              <a:buNone/>
              <a:defRPr sz="2834"/>
            </a:lvl2pPr>
            <a:lvl3pPr marL="1295705" indent="0" algn="ctr">
              <a:buNone/>
              <a:defRPr sz="2551"/>
            </a:lvl3pPr>
            <a:lvl4pPr marL="1943557" indent="0" algn="ctr">
              <a:buNone/>
              <a:defRPr sz="2267"/>
            </a:lvl4pPr>
            <a:lvl5pPr marL="2591410" indent="0" algn="ctr">
              <a:buNone/>
              <a:defRPr sz="2267"/>
            </a:lvl5pPr>
            <a:lvl6pPr marL="3239262" indent="0" algn="ctr">
              <a:buNone/>
              <a:defRPr sz="2267"/>
            </a:lvl6pPr>
            <a:lvl7pPr marL="3887114" indent="0" algn="ctr">
              <a:buNone/>
              <a:defRPr sz="2267"/>
            </a:lvl7pPr>
            <a:lvl8pPr marL="4534967" indent="0" algn="ctr">
              <a:buNone/>
              <a:defRPr sz="2267"/>
            </a:lvl8pPr>
            <a:lvl9pPr marL="5182819" indent="0" algn="ctr">
              <a:buNone/>
              <a:defRPr sz="22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8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251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2479" y="1338792"/>
            <a:ext cx="2793891" cy="21310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0806" y="1338792"/>
            <a:ext cx="8219708" cy="213100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5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66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058" y="6269045"/>
            <a:ext cx="11175563" cy="10460036"/>
          </a:xfrm>
        </p:spPr>
        <p:txBody>
          <a:bodyPr anchor="b"/>
          <a:lstStyle>
            <a:lvl1pPr>
              <a:defRPr sz="85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4058" y="16828036"/>
            <a:ext cx="11175563" cy="5500686"/>
          </a:xfrm>
        </p:spPr>
        <p:txBody>
          <a:bodyPr/>
          <a:lstStyle>
            <a:lvl1pPr marL="0" indent="0">
              <a:buNone/>
              <a:defRPr sz="3401">
                <a:solidFill>
                  <a:schemeClr val="tx1"/>
                </a:solidFill>
              </a:defRPr>
            </a:lvl1pPr>
            <a:lvl2pPr marL="647852" indent="0">
              <a:buNone/>
              <a:defRPr sz="2834">
                <a:solidFill>
                  <a:schemeClr val="tx1">
                    <a:tint val="75000"/>
                  </a:schemeClr>
                </a:solidFill>
              </a:defRPr>
            </a:lvl2pPr>
            <a:lvl3pPr marL="1295705" indent="0">
              <a:buNone/>
              <a:defRPr sz="2551">
                <a:solidFill>
                  <a:schemeClr val="tx1">
                    <a:tint val="75000"/>
                  </a:schemeClr>
                </a:solidFill>
              </a:defRPr>
            </a:lvl3pPr>
            <a:lvl4pPr marL="1943557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4pPr>
            <a:lvl5pPr marL="2591410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5pPr>
            <a:lvl6pPr marL="3239262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6pPr>
            <a:lvl7pPr marL="3887114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7pPr>
            <a:lvl8pPr marL="4534967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8pPr>
            <a:lvl9pPr marL="5182819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30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0806" y="6693958"/>
            <a:ext cx="5506799" cy="159549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9570" y="6693958"/>
            <a:ext cx="5506799" cy="159549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1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494" y="1338797"/>
            <a:ext cx="11175563" cy="486039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2495" y="6164264"/>
            <a:ext cx="5481492" cy="3021011"/>
          </a:xfrm>
        </p:spPr>
        <p:txBody>
          <a:bodyPr anchor="b"/>
          <a:lstStyle>
            <a:lvl1pPr marL="0" indent="0">
              <a:buNone/>
              <a:defRPr sz="3401" b="1"/>
            </a:lvl1pPr>
            <a:lvl2pPr marL="647852" indent="0">
              <a:buNone/>
              <a:defRPr sz="2834" b="1"/>
            </a:lvl2pPr>
            <a:lvl3pPr marL="1295705" indent="0">
              <a:buNone/>
              <a:defRPr sz="2551" b="1"/>
            </a:lvl3pPr>
            <a:lvl4pPr marL="1943557" indent="0">
              <a:buNone/>
              <a:defRPr sz="2267" b="1"/>
            </a:lvl4pPr>
            <a:lvl5pPr marL="2591410" indent="0">
              <a:buNone/>
              <a:defRPr sz="2267" b="1"/>
            </a:lvl5pPr>
            <a:lvl6pPr marL="3239262" indent="0">
              <a:buNone/>
              <a:defRPr sz="2267" b="1"/>
            </a:lvl6pPr>
            <a:lvl7pPr marL="3887114" indent="0">
              <a:buNone/>
              <a:defRPr sz="2267" b="1"/>
            </a:lvl7pPr>
            <a:lvl8pPr marL="4534967" indent="0">
              <a:buNone/>
              <a:defRPr sz="2267" b="1"/>
            </a:lvl8pPr>
            <a:lvl9pPr marL="5182819" indent="0">
              <a:buNone/>
              <a:defRPr sz="22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2495" y="9185275"/>
            <a:ext cx="5481492" cy="135101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9571" y="6164264"/>
            <a:ext cx="5508487" cy="3021011"/>
          </a:xfrm>
        </p:spPr>
        <p:txBody>
          <a:bodyPr anchor="b"/>
          <a:lstStyle>
            <a:lvl1pPr marL="0" indent="0">
              <a:buNone/>
              <a:defRPr sz="3401" b="1"/>
            </a:lvl1pPr>
            <a:lvl2pPr marL="647852" indent="0">
              <a:buNone/>
              <a:defRPr sz="2834" b="1"/>
            </a:lvl2pPr>
            <a:lvl3pPr marL="1295705" indent="0">
              <a:buNone/>
              <a:defRPr sz="2551" b="1"/>
            </a:lvl3pPr>
            <a:lvl4pPr marL="1943557" indent="0">
              <a:buNone/>
              <a:defRPr sz="2267" b="1"/>
            </a:lvl4pPr>
            <a:lvl5pPr marL="2591410" indent="0">
              <a:buNone/>
              <a:defRPr sz="2267" b="1"/>
            </a:lvl5pPr>
            <a:lvl6pPr marL="3239262" indent="0">
              <a:buNone/>
              <a:defRPr sz="2267" b="1"/>
            </a:lvl6pPr>
            <a:lvl7pPr marL="3887114" indent="0">
              <a:buNone/>
              <a:defRPr sz="2267" b="1"/>
            </a:lvl7pPr>
            <a:lvl8pPr marL="4534967" indent="0">
              <a:buNone/>
              <a:defRPr sz="2267" b="1"/>
            </a:lvl8pPr>
            <a:lvl9pPr marL="5182819" indent="0">
              <a:buNone/>
              <a:defRPr sz="22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9571" y="9185275"/>
            <a:ext cx="5508487" cy="135101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6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35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4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494" y="1676400"/>
            <a:ext cx="4179026" cy="5867400"/>
          </a:xfrm>
        </p:spPr>
        <p:txBody>
          <a:bodyPr anchor="b"/>
          <a:lstStyle>
            <a:lvl1pPr>
              <a:defRPr sz="45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487" y="3620564"/>
            <a:ext cx="6559570" cy="17869958"/>
          </a:xfrm>
        </p:spPr>
        <p:txBody>
          <a:bodyPr/>
          <a:lstStyle>
            <a:lvl1pPr>
              <a:defRPr sz="4534"/>
            </a:lvl1pPr>
            <a:lvl2pPr>
              <a:defRPr sz="3968"/>
            </a:lvl2pPr>
            <a:lvl3pPr>
              <a:defRPr sz="3401"/>
            </a:lvl3pPr>
            <a:lvl4pPr>
              <a:defRPr sz="2834"/>
            </a:lvl4pPr>
            <a:lvl5pPr>
              <a:defRPr sz="2834"/>
            </a:lvl5pPr>
            <a:lvl6pPr>
              <a:defRPr sz="2834"/>
            </a:lvl6pPr>
            <a:lvl7pPr>
              <a:defRPr sz="2834"/>
            </a:lvl7pPr>
            <a:lvl8pPr>
              <a:defRPr sz="2834"/>
            </a:lvl8pPr>
            <a:lvl9pPr>
              <a:defRPr sz="28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2494" y="7543800"/>
            <a:ext cx="4179026" cy="13975823"/>
          </a:xfrm>
        </p:spPr>
        <p:txBody>
          <a:bodyPr/>
          <a:lstStyle>
            <a:lvl1pPr marL="0" indent="0">
              <a:buNone/>
              <a:defRPr sz="2267"/>
            </a:lvl1pPr>
            <a:lvl2pPr marL="647852" indent="0">
              <a:buNone/>
              <a:defRPr sz="1984"/>
            </a:lvl2pPr>
            <a:lvl3pPr marL="1295705" indent="0">
              <a:buNone/>
              <a:defRPr sz="1700"/>
            </a:lvl3pPr>
            <a:lvl4pPr marL="1943557" indent="0">
              <a:buNone/>
              <a:defRPr sz="1417"/>
            </a:lvl4pPr>
            <a:lvl5pPr marL="2591410" indent="0">
              <a:buNone/>
              <a:defRPr sz="1417"/>
            </a:lvl5pPr>
            <a:lvl6pPr marL="3239262" indent="0">
              <a:buNone/>
              <a:defRPr sz="1417"/>
            </a:lvl6pPr>
            <a:lvl7pPr marL="3887114" indent="0">
              <a:buNone/>
              <a:defRPr sz="1417"/>
            </a:lvl7pPr>
            <a:lvl8pPr marL="4534967" indent="0">
              <a:buNone/>
              <a:defRPr sz="1417"/>
            </a:lvl8pPr>
            <a:lvl9pPr marL="5182819" indent="0">
              <a:buNone/>
              <a:defRPr sz="14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4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494" y="1676400"/>
            <a:ext cx="4179026" cy="5867400"/>
          </a:xfrm>
        </p:spPr>
        <p:txBody>
          <a:bodyPr anchor="b"/>
          <a:lstStyle>
            <a:lvl1pPr>
              <a:defRPr sz="45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08487" y="3620564"/>
            <a:ext cx="6559570" cy="17869958"/>
          </a:xfrm>
        </p:spPr>
        <p:txBody>
          <a:bodyPr anchor="t"/>
          <a:lstStyle>
            <a:lvl1pPr marL="0" indent="0">
              <a:buNone/>
              <a:defRPr sz="4534"/>
            </a:lvl1pPr>
            <a:lvl2pPr marL="647852" indent="0">
              <a:buNone/>
              <a:defRPr sz="3968"/>
            </a:lvl2pPr>
            <a:lvl3pPr marL="1295705" indent="0">
              <a:buNone/>
              <a:defRPr sz="3401"/>
            </a:lvl3pPr>
            <a:lvl4pPr marL="1943557" indent="0">
              <a:buNone/>
              <a:defRPr sz="2834"/>
            </a:lvl4pPr>
            <a:lvl5pPr marL="2591410" indent="0">
              <a:buNone/>
              <a:defRPr sz="2834"/>
            </a:lvl5pPr>
            <a:lvl6pPr marL="3239262" indent="0">
              <a:buNone/>
              <a:defRPr sz="2834"/>
            </a:lvl6pPr>
            <a:lvl7pPr marL="3887114" indent="0">
              <a:buNone/>
              <a:defRPr sz="2834"/>
            </a:lvl7pPr>
            <a:lvl8pPr marL="4534967" indent="0">
              <a:buNone/>
              <a:defRPr sz="2834"/>
            </a:lvl8pPr>
            <a:lvl9pPr marL="5182819" indent="0">
              <a:buNone/>
              <a:defRPr sz="283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2494" y="7543800"/>
            <a:ext cx="4179026" cy="13975823"/>
          </a:xfrm>
        </p:spPr>
        <p:txBody>
          <a:bodyPr/>
          <a:lstStyle>
            <a:lvl1pPr marL="0" indent="0">
              <a:buNone/>
              <a:defRPr sz="2267"/>
            </a:lvl1pPr>
            <a:lvl2pPr marL="647852" indent="0">
              <a:buNone/>
              <a:defRPr sz="1984"/>
            </a:lvl2pPr>
            <a:lvl3pPr marL="1295705" indent="0">
              <a:buNone/>
              <a:defRPr sz="1700"/>
            </a:lvl3pPr>
            <a:lvl4pPr marL="1943557" indent="0">
              <a:buNone/>
              <a:defRPr sz="1417"/>
            </a:lvl4pPr>
            <a:lvl5pPr marL="2591410" indent="0">
              <a:buNone/>
              <a:defRPr sz="1417"/>
            </a:lvl5pPr>
            <a:lvl6pPr marL="3239262" indent="0">
              <a:buNone/>
              <a:defRPr sz="1417"/>
            </a:lvl6pPr>
            <a:lvl7pPr marL="3887114" indent="0">
              <a:buNone/>
              <a:defRPr sz="1417"/>
            </a:lvl7pPr>
            <a:lvl8pPr marL="4534967" indent="0">
              <a:buNone/>
              <a:defRPr sz="1417"/>
            </a:lvl8pPr>
            <a:lvl9pPr marL="5182819" indent="0">
              <a:buNone/>
              <a:defRPr sz="14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4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0806" y="1338797"/>
            <a:ext cx="11175563" cy="4860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0806" y="6693958"/>
            <a:ext cx="11175563" cy="15954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0806" y="23306622"/>
            <a:ext cx="2915364" cy="1338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92064" y="23306622"/>
            <a:ext cx="4373047" cy="1338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51005" y="23306622"/>
            <a:ext cx="2915364" cy="1338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4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1295705" rtl="0" eaLnBrk="1" latinLnBrk="0" hangingPunct="1">
        <a:lnSpc>
          <a:spcPct val="90000"/>
        </a:lnSpc>
        <a:spcBef>
          <a:spcPct val="0"/>
        </a:spcBef>
        <a:buNone/>
        <a:defRPr sz="62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3926" indent="-323926" algn="l" defTabSz="1295705" rtl="0" eaLnBrk="1" latinLnBrk="0" hangingPunct="1">
        <a:lnSpc>
          <a:spcPct val="90000"/>
        </a:lnSpc>
        <a:spcBef>
          <a:spcPts val="141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971779" indent="-323926" algn="l" defTabSz="129570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3401" kern="1200">
          <a:solidFill>
            <a:schemeClr val="tx1"/>
          </a:solidFill>
          <a:latin typeface="+mn-lt"/>
          <a:ea typeface="+mn-ea"/>
          <a:cs typeface="+mn-cs"/>
        </a:defRPr>
      </a:lvl2pPr>
      <a:lvl3pPr marL="1619631" indent="-323926" algn="l" defTabSz="129570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834" kern="1200">
          <a:solidFill>
            <a:schemeClr val="tx1"/>
          </a:solidFill>
          <a:latin typeface="+mn-lt"/>
          <a:ea typeface="+mn-ea"/>
          <a:cs typeface="+mn-cs"/>
        </a:defRPr>
      </a:lvl3pPr>
      <a:lvl4pPr marL="2267483" indent="-323926" algn="l" defTabSz="129570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4pPr>
      <a:lvl5pPr marL="2915336" indent="-323926" algn="l" defTabSz="129570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5pPr>
      <a:lvl6pPr marL="3563188" indent="-323926" algn="l" defTabSz="129570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6pPr>
      <a:lvl7pPr marL="4211041" indent="-323926" algn="l" defTabSz="129570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7pPr>
      <a:lvl8pPr marL="4858893" indent="-323926" algn="l" defTabSz="129570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8pPr>
      <a:lvl9pPr marL="5506745" indent="-323926" algn="l" defTabSz="129570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5705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1pPr>
      <a:lvl2pPr marL="647852" algn="l" defTabSz="1295705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95705" algn="l" defTabSz="1295705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3pPr>
      <a:lvl4pPr marL="1943557" algn="l" defTabSz="1295705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4pPr>
      <a:lvl5pPr marL="2591410" algn="l" defTabSz="1295705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5pPr>
      <a:lvl6pPr marL="3239262" algn="l" defTabSz="1295705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6pPr>
      <a:lvl7pPr marL="3887114" algn="l" defTabSz="1295705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7pPr>
      <a:lvl8pPr marL="4534967" algn="l" defTabSz="1295705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8pPr>
      <a:lvl9pPr marL="5182819" algn="l" defTabSz="1295705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shape&#10;&#10;Description automatically generated">
            <a:extLst>
              <a:ext uri="{FF2B5EF4-FFF2-40B4-BE49-F238E27FC236}">
                <a16:creationId xmlns:a16="http://schemas.microsoft.com/office/drawing/2014/main" id="{F8171793-60EE-AB42-A12B-8A50D0D331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" y="0"/>
            <a:ext cx="12954000" cy="2514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44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11</cp:revision>
  <dcterms:created xsi:type="dcterms:W3CDTF">2022-01-27T13:13:24Z</dcterms:created>
  <dcterms:modified xsi:type="dcterms:W3CDTF">2022-01-27T17:12:17Z</dcterms:modified>
</cp:coreProperties>
</file>