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5084763" cy="3255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25"/>
    <p:restoredTop sz="94694"/>
  </p:normalViewPr>
  <p:slideViewPr>
    <p:cSldViewPr snapToGrid="0" snapToObjects="1">
      <p:cViewPr varScale="1">
        <p:scale>
          <a:sx n="236" d="100"/>
          <a:sy n="236" d="100"/>
        </p:scale>
        <p:origin x="1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596" y="532863"/>
            <a:ext cx="3813572" cy="1133557"/>
          </a:xfrm>
        </p:spPr>
        <p:txBody>
          <a:bodyPr anchor="b"/>
          <a:lstStyle>
            <a:lvl1pPr algn="ctr">
              <a:defRPr sz="25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596" y="1710134"/>
            <a:ext cx="3813572" cy="786104"/>
          </a:xfrm>
        </p:spPr>
        <p:txBody>
          <a:bodyPr/>
          <a:lstStyle>
            <a:lvl1pPr marL="0" indent="0" algn="ctr">
              <a:buNone/>
              <a:defRPr sz="1001"/>
            </a:lvl1pPr>
            <a:lvl2pPr marL="190698" indent="0" algn="ctr">
              <a:buNone/>
              <a:defRPr sz="834"/>
            </a:lvl2pPr>
            <a:lvl3pPr marL="381396" indent="0" algn="ctr">
              <a:buNone/>
              <a:defRPr sz="751"/>
            </a:lvl3pPr>
            <a:lvl4pPr marL="572094" indent="0" algn="ctr">
              <a:buNone/>
              <a:defRPr sz="667"/>
            </a:lvl4pPr>
            <a:lvl5pPr marL="762792" indent="0" algn="ctr">
              <a:buNone/>
              <a:defRPr sz="667"/>
            </a:lvl5pPr>
            <a:lvl6pPr marL="953491" indent="0" algn="ctr">
              <a:buNone/>
              <a:defRPr sz="667"/>
            </a:lvl6pPr>
            <a:lvl7pPr marL="1144189" indent="0" algn="ctr">
              <a:buNone/>
              <a:defRPr sz="667"/>
            </a:lvl7pPr>
            <a:lvl8pPr marL="1334887" indent="0" algn="ctr">
              <a:buNone/>
              <a:defRPr sz="667"/>
            </a:lvl8pPr>
            <a:lvl9pPr marL="1525585" indent="0" algn="ctr">
              <a:buNone/>
              <a:defRPr sz="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6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0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8784" y="173350"/>
            <a:ext cx="1096402" cy="27592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577" y="173350"/>
            <a:ext cx="3225647" cy="27592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5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0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9" y="811730"/>
            <a:ext cx="4385608" cy="1354390"/>
          </a:xfrm>
        </p:spPr>
        <p:txBody>
          <a:bodyPr anchor="b"/>
          <a:lstStyle>
            <a:lvl1pPr>
              <a:defRPr sz="25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929" y="2178933"/>
            <a:ext cx="4385608" cy="712242"/>
          </a:xfrm>
        </p:spPr>
        <p:txBody>
          <a:bodyPr/>
          <a:lstStyle>
            <a:lvl1pPr marL="0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1pPr>
            <a:lvl2pPr marL="190698" indent="0">
              <a:buNone/>
              <a:defRPr sz="834">
                <a:solidFill>
                  <a:schemeClr val="tx1">
                    <a:tint val="75000"/>
                  </a:schemeClr>
                </a:solidFill>
              </a:defRPr>
            </a:lvl2pPr>
            <a:lvl3pPr marL="381396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2094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4pPr>
            <a:lvl5pPr marL="762792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5pPr>
            <a:lvl6pPr marL="953491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6pPr>
            <a:lvl7pPr marL="1144189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7pPr>
            <a:lvl8pPr marL="133488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8pPr>
            <a:lvl9pPr marL="1525585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578" y="866749"/>
            <a:ext cx="2161024" cy="2065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4161" y="866749"/>
            <a:ext cx="2161024" cy="2065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1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40" y="173350"/>
            <a:ext cx="4385608" cy="6293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240" y="798163"/>
            <a:ext cx="2151093" cy="391168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98" indent="0">
              <a:buNone/>
              <a:defRPr sz="834" b="1"/>
            </a:lvl2pPr>
            <a:lvl3pPr marL="381396" indent="0">
              <a:buNone/>
              <a:defRPr sz="751" b="1"/>
            </a:lvl3pPr>
            <a:lvl4pPr marL="572094" indent="0">
              <a:buNone/>
              <a:defRPr sz="667" b="1"/>
            </a:lvl4pPr>
            <a:lvl5pPr marL="762792" indent="0">
              <a:buNone/>
              <a:defRPr sz="667" b="1"/>
            </a:lvl5pPr>
            <a:lvl6pPr marL="953491" indent="0">
              <a:buNone/>
              <a:defRPr sz="667" b="1"/>
            </a:lvl6pPr>
            <a:lvl7pPr marL="1144189" indent="0">
              <a:buNone/>
              <a:defRPr sz="667" b="1"/>
            </a:lvl7pPr>
            <a:lvl8pPr marL="1334887" indent="0">
              <a:buNone/>
              <a:defRPr sz="667" b="1"/>
            </a:lvl8pPr>
            <a:lvl9pPr marL="1525585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240" y="1189331"/>
            <a:ext cx="2151093" cy="1749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74161" y="798163"/>
            <a:ext cx="2161687" cy="391168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98" indent="0">
              <a:buNone/>
              <a:defRPr sz="834" b="1"/>
            </a:lvl2pPr>
            <a:lvl3pPr marL="381396" indent="0">
              <a:buNone/>
              <a:defRPr sz="751" b="1"/>
            </a:lvl3pPr>
            <a:lvl4pPr marL="572094" indent="0">
              <a:buNone/>
              <a:defRPr sz="667" b="1"/>
            </a:lvl4pPr>
            <a:lvl5pPr marL="762792" indent="0">
              <a:buNone/>
              <a:defRPr sz="667" b="1"/>
            </a:lvl5pPr>
            <a:lvl6pPr marL="953491" indent="0">
              <a:buNone/>
              <a:defRPr sz="667" b="1"/>
            </a:lvl6pPr>
            <a:lvl7pPr marL="1144189" indent="0">
              <a:buNone/>
              <a:defRPr sz="667" b="1"/>
            </a:lvl7pPr>
            <a:lvl8pPr marL="1334887" indent="0">
              <a:buNone/>
              <a:defRPr sz="667" b="1"/>
            </a:lvl8pPr>
            <a:lvl9pPr marL="1525585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74161" y="1189331"/>
            <a:ext cx="2161687" cy="1749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6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9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40" y="217064"/>
            <a:ext cx="1639968" cy="759725"/>
          </a:xfrm>
        </p:spPr>
        <p:txBody>
          <a:bodyPr anchor="b"/>
          <a:lstStyle>
            <a:lvl1pPr>
              <a:defRPr sz="13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687" y="468799"/>
            <a:ext cx="2574161" cy="2313844"/>
          </a:xfrm>
        </p:spPr>
        <p:txBody>
          <a:bodyPr/>
          <a:lstStyle>
            <a:lvl1pPr>
              <a:defRPr sz="1335"/>
            </a:lvl1pPr>
            <a:lvl2pPr>
              <a:defRPr sz="1168"/>
            </a:lvl2pPr>
            <a:lvl3pPr>
              <a:defRPr sz="1001"/>
            </a:lvl3pPr>
            <a:lvl4pPr>
              <a:defRPr sz="834"/>
            </a:lvl4pPr>
            <a:lvl5pPr>
              <a:defRPr sz="834"/>
            </a:lvl5pPr>
            <a:lvl6pPr>
              <a:defRPr sz="834"/>
            </a:lvl6pPr>
            <a:lvl7pPr>
              <a:defRPr sz="834"/>
            </a:lvl7pPr>
            <a:lvl8pPr>
              <a:defRPr sz="834"/>
            </a:lvl8pPr>
            <a:lvl9pPr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240" y="976789"/>
            <a:ext cx="1639968" cy="1809622"/>
          </a:xfrm>
        </p:spPr>
        <p:txBody>
          <a:bodyPr/>
          <a:lstStyle>
            <a:lvl1pPr marL="0" indent="0">
              <a:buNone/>
              <a:defRPr sz="667"/>
            </a:lvl1pPr>
            <a:lvl2pPr marL="190698" indent="0">
              <a:buNone/>
              <a:defRPr sz="584"/>
            </a:lvl2pPr>
            <a:lvl3pPr marL="381396" indent="0">
              <a:buNone/>
              <a:defRPr sz="501"/>
            </a:lvl3pPr>
            <a:lvl4pPr marL="572094" indent="0">
              <a:buNone/>
              <a:defRPr sz="417"/>
            </a:lvl4pPr>
            <a:lvl5pPr marL="762792" indent="0">
              <a:buNone/>
              <a:defRPr sz="417"/>
            </a:lvl5pPr>
            <a:lvl6pPr marL="953491" indent="0">
              <a:buNone/>
              <a:defRPr sz="417"/>
            </a:lvl6pPr>
            <a:lvl7pPr marL="1144189" indent="0">
              <a:buNone/>
              <a:defRPr sz="417"/>
            </a:lvl7pPr>
            <a:lvl8pPr marL="1334887" indent="0">
              <a:buNone/>
              <a:defRPr sz="417"/>
            </a:lvl8pPr>
            <a:lvl9pPr marL="1525585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1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40" y="217064"/>
            <a:ext cx="1639968" cy="759725"/>
          </a:xfrm>
        </p:spPr>
        <p:txBody>
          <a:bodyPr anchor="b"/>
          <a:lstStyle>
            <a:lvl1pPr>
              <a:defRPr sz="13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61687" y="468799"/>
            <a:ext cx="2574161" cy="2313844"/>
          </a:xfrm>
        </p:spPr>
        <p:txBody>
          <a:bodyPr anchor="t"/>
          <a:lstStyle>
            <a:lvl1pPr marL="0" indent="0">
              <a:buNone/>
              <a:defRPr sz="1335"/>
            </a:lvl1pPr>
            <a:lvl2pPr marL="190698" indent="0">
              <a:buNone/>
              <a:defRPr sz="1168"/>
            </a:lvl2pPr>
            <a:lvl3pPr marL="381396" indent="0">
              <a:buNone/>
              <a:defRPr sz="1001"/>
            </a:lvl3pPr>
            <a:lvl4pPr marL="572094" indent="0">
              <a:buNone/>
              <a:defRPr sz="834"/>
            </a:lvl4pPr>
            <a:lvl5pPr marL="762792" indent="0">
              <a:buNone/>
              <a:defRPr sz="834"/>
            </a:lvl5pPr>
            <a:lvl6pPr marL="953491" indent="0">
              <a:buNone/>
              <a:defRPr sz="834"/>
            </a:lvl6pPr>
            <a:lvl7pPr marL="1144189" indent="0">
              <a:buNone/>
              <a:defRPr sz="834"/>
            </a:lvl7pPr>
            <a:lvl8pPr marL="1334887" indent="0">
              <a:buNone/>
              <a:defRPr sz="834"/>
            </a:lvl8pPr>
            <a:lvl9pPr marL="1525585" indent="0">
              <a:buNone/>
              <a:defRPr sz="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240" y="976789"/>
            <a:ext cx="1639968" cy="1809622"/>
          </a:xfrm>
        </p:spPr>
        <p:txBody>
          <a:bodyPr/>
          <a:lstStyle>
            <a:lvl1pPr marL="0" indent="0">
              <a:buNone/>
              <a:defRPr sz="667"/>
            </a:lvl1pPr>
            <a:lvl2pPr marL="190698" indent="0">
              <a:buNone/>
              <a:defRPr sz="584"/>
            </a:lvl2pPr>
            <a:lvl3pPr marL="381396" indent="0">
              <a:buNone/>
              <a:defRPr sz="501"/>
            </a:lvl3pPr>
            <a:lvl4pPr marL="572094" indent="0">
              <a:buNone/>
              <a:defRPr sz="417"/>
            </a:lvl4pPr>
            <a:lvl5pPr marL="762792" indent="0">
              <a:buNone/>
              <a:defRPr sz="417"/>
            </a:lvl5pPr>
            <a:lvl6pPr marL="953491" indent="0">
              <a:buNone/>
              <a:defRPr sz="417"/>
            </a:lvl6pPr>
            <a:lvl7pPr marL="1144189" indent="0">
              <a:buNone/>
              <a:defRPr sz="417"/>
            </a:lvl7pPr>
            <a:lvl8pPr marL="1334887" indent="0">
              <a:buNone/>
              <a:defRPr sz="417"/>
            </a:lvl8pPr>
            <a:lvl9pPr marL="1525585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7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578" y="173350"/>
            <a:ext cx="4385608" cy="629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578" y="866749"/>
            <a:ext cx="4385608" cy="2065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577" y="3017796"/>
            <a:ext cx="1144072" cy="173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4328" y="3017796"/>
            <a:ext cx="1716108" cy="173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91114" y="3017796"/>
            <a:ext cx="1144072" cy="173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3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81396" rtl="0" eaLnBrk="1" latinLnBrk="0" hangingPunct="1">
        <a:lnSpc>
          <a:spcPct val="90000"/>
        </a:lnSpc>
        <a:spcBef>
          <a:spcPct val="0"/>
        </a:spcBef>
        <a:buNone/>
        <a:defRPr sz="18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349" indent="-95349" algn="l" defTabSz="3813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1pPr>
      <a:lvl2pPr marL="286047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476745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667443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8142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8840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9538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30236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0934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698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396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2094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2792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3491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4189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4887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5585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8D7BD28B-85DC-3544-A6AB-E8B6DEAF1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30"/>
            <a:ext cx="5087792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8</cp:revision>
  <dcterms:created xsi:type="dcterms:W3CDTF">2022-01-27T13:13:24Z</dcterms:created>
  <dcterms:modified xsi:type="dcterms:W3CDTF">2022-01-28T21:09:49Z</dcterms:modified>
</cp:coreProperties>
</file>