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13716000" cy="787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216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288379"/>
            <a:ext cx="10287000" cy="2740766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134840"/>
            <a:ext cx="10287000" cy="1900677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7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19133"/>
            <a:ext cx="2957513" cy="66715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19133"/>
            <a:ext cx="8701088" cy="6671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8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2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962637"/>
            <a:ext cx="11830050" cy="3274705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268322"/>
            <a:ext cx="11830050" cy="1722090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1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095665"/>
            <a:ext cx="5829300" cy="49949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095665"/>
            <a:ext cx="5829300" cy="49949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5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19134"/>
            <a:ext cx="11830050" cy="1521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929835"/>
            <a:ext cx="5802510" cy="94578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875618"/>
            <a:ext cx="5802510" cy="422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929835"/>
            <a:ext cx="5831087" cy="94578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875618"/>
            <a:ext cx="5831087" cy="422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7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9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24828"/>
            <a:ext cx="4423767" cy="1836896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133482"/>
            <a:ext cx="6943725" cy="5594516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61724"/>
            <a:ext cx="4423767" cy="4375386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0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24828"/>
            <a:ext cx="4423767" cy="1836896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133482"/>
            <a:ext cx="6943725" cy="5594516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61724"/>
            <a:ext cx="4423767" cy="4375386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1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19134"/>
            <a:ext cx="11830050" cy="1521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095665"/>
            <a:ext cx="11830050" cy="499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296561"/>
            <a:ext cx="3086100" cy="419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296561"/>
            <a:ext cx="4629150" cy="419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296561"/>
            <a:ext cx="3086100" cy="419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9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3F84DFFF-52C3-254E-AC18-A1759B44D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" y="0"/>
            <a:ext cx="13713236" cy="78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11</cp:revision>
  <dcterms:created xsi:type="dcterms:W3CDTF">2022-01-27T13:13:24Z</dcterms:created>
  <dcterms:modified xsi:type="dcterms:W3CDTF">2022-01-28T21:10:47Z</dcterms:modified>
</cp:coreProperties>
</file>