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2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7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5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5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0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5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8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B6700794-B23F-DC41-94AD-0D48E6133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0"/>
            <a:ext cx="24385588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3</cp:revision>
  <dcterms:created xsi:type="dcterms:W3CDTF">2022-01-27T13:13:24Z</dcterms:created>
  <dcterms:modified xsi:type="dcterms:W3CDTF">2022-01-27T16:51:21Z</dcterms:modified>
</cp:coreProperties>
</file>